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7"/>
  </p:notesMasterIdLst>
  <p:sldIdLst>
    <p:sldId id="256" r:id="rId2"/>
    <p:sldId id="362" r:id="rId3"/>
    <p:sldId id="392" r:id="rId4"/>
    <p:sldId id="363" r:id="rId5"/>
    <p:sldId id="451" r:id="rId6"/>
    <p:sldId id="444" r:id="rId7"/>
    <p:sldId id="452" r:id="rId8"/>
    <p:sldId id="453" r:id="rId9"/>
    <p:sldId id="445" r:id="rId10"/>
    <p:sldId id="454" r:id="rId11"/>
    <p:sldId id="455" r:id="rId12"/>
    <p:sldId id="456" r:id="rId13"/>
    <p:sldId id="366" r:id="rId14"/>
    <p:sldId id="364" r:id="rId15"/>
    <p:sldId id="365" r:id="rId16"/>
    <p:sldId id="397" r:id="rId17"/>
    <p:sldId id="393" r:id="rId18"/>
    <p:sldId id="394" r:id="rId19"/>
    <p:sldId id="395" r:id="rId20"/>
    <p:sldId id="398" r:id="rId21"/>
    <p:sldId id="396" r:id="rId22"/>
    <p:sldId id="257" r:id="rId23"/>
    <p:sldId id="258" r:id="rId24"/>
    <p:sldId id="259" r:id="rId25"/>
    <p:sldId id="267" r:id="rId26"/>
    <p:sldId id="268" r:id="rId27"/>
    <p:sldId id="368" r:id="rId28"/>
    <p:sldId id="269" r:id="rId29"/>
    <p:sldId id="274" r:id="rId30"/>
    <p:sldId id="399" r:id="rId31"/>
    <p:sldId id="275" r:id="rId32"/>
    <p:sldId id="276" r:id="rId33"/>
    <p:sldId id="369" r:id="rId34"/>
    <p:sldId id="277" r:id="rId35"/>
    <p:sldId id="278" r:id="rId36"/>
    <p:sldId id="282" r:id="rId37"/>
    <p:sldId id="283" r:id="rId38"/>
    <p:sldId id="279" r:id="rId39"/>
    <p:sldId id="370" r:id="rId40"/>
    <p:sldId id="280" r:id="rId41"/>
    <p:sldId id="281" r:id="rId42"/>
    <p:sldId id="371" r:id="rId43"/>
    <p:sldId id="285" r:id="rId44"/>
    <p:sldId id="286" r:id="rId45"/>
    <p:sldId id="297" r:id="rId46"/>
    <p:sldId id="287" r:id="rId47"/>
    <p:sldId id="288" r:id="rId48"/>
    <p:sldId id="289" r:id="rId49"/>
    <p:sldId id="400" r:id="rId50"/>
    <p:sldId id="290" r:id="rId51"/>
    <p:sldId id="291" r:id="rId52"/>
    <p:sldId id="292" r:id="rId53"/>
    <p:sldId id="372" r:id="rId54"/>
    <p:sldId id="293" r:id="rId55"/>
    <p:sldId id="373" r:id="rId56"/>
    <p:sldId id="294" r:id="rId57"/>
    <p:sldId id="311" r:id="rId58"/>
    <p:sldId id="295" r:id="rId59"/>
    <p:sldId id="296" r:id="rId60"/>
    <p:sldId id="298" r:id="rId61"/>
    <p:sldId id="374" r:id="rId62"/>
    <p:sldId id="386" r:id="rId63"/>
    <p:sldId id="387" r:id="rId64"/>
    <p:sldId id="388" r:id="rId65"/>
    <p:sldId id="389" r:id="rId66"/>
    <p:sldId id="390" r:id="rId67"/>
    <p:sldId id="312" r:id="rId68"/>
    <p:sldId id="299" r:id="rId69"/>
    <p:sldId id="300" r:id="rId70"/>
    <p:sldId id="385" r:id="rId71"/>
    <p:sldId id="382" r:id="rId72"/>
    <p:sldId id="383" r:id="rId73"/>
    <p:sldId id="301" r:id="rId74"/>
    <p:sldId id="302" r:id="rId75"/>
    <p:sldId id="402" r:id="rId76"/>
    <p:sldId id="401" r:id="rId77"/>
    <p:sldId id="403" r:id="rId78"/>
    <p:sldId id="384" r:id="rId79"/>
    <p:sldId id="304" r:id="rId80"/>
    <p:sldId id="305" r:id="rId81"/>
    <p:sldId id="404" r:id="rId82"/>
    <p:sldId id="375" r:id="rId83"/>
    <p:sldId id="306" r:id="rId84"/>
    <p:sldId id="376" r:id="rId85"/>
    <p:sldId id="361" r:id="rId86"/>
    <p:sldId id="378" r:id="rId87"/>
    <p:sldId id="314" r:id="rId88"/>
    <p:sldId id="303" r:id="rId89"/>
    <p:sldId id="309" r:id="rId90"/>
    <p:sldId id="310" r:id="rId91"/>
    <p:sldId id="315" r:id="rId92"/>
    <p:sldId id="316" r:id="rId93"/>
    <p:sldId id="317" r:id="rId94"/>
    <p:sldId id="318" r:id="rId95"/>
    <p:sldId id="319" r:id="rId96"/>
    <p:sldId id="320" r:id="rId97"/>
    <p:sldId id="321" r:id="rId98"/>
    <p:sldId id="322" r:id="rId99"/>
    <p:sldId id="379" r:id="rId100"/>
    <p:sldId id="323" r:id="rId101"/>
    <p:sldId id="324" r:id="rId102"/>
    <p:sldId id="380" r:id="rId103"/>
    <p:sldId id="405" r:id="rId104"/>
    <p:sldId id="325" r:id="rId105"/>
    <p:sldId id="326" r:id="rId106"/>
    <p:sldId id="327" r:id="rId107"/>
    <p:sldId id="381" r:id="rId108"/>
    <p:sldId id="328" r:id="rId109"/>
    <p:sldId id="342" r:id="rId110"/>
    <p:sldId id="329" r:id="rId111"/>
    <p:sldId id="391" r:id="rId112"/>
    <p:sldId id="344" r:id="rId113"/>
    <p:sldId id="330" r:id="rId114"/>
    <p:sldId id="345" r:id="rId115"/>
    <p:sldId id="331" r:id="rId116"/>
    <p:sldId id="406" r:id="rId117"/>
    <p:sldId id="332" r:id="rId118"/>
    <p:sldId id="407" r:id="rId119"/>
    <p:sldId id="346" r:id="rId120"/>
    <p:sldId id="334" r:id="rId121"/>
    <p:sldId id="335" r:id="rId122"/>
    <p:sldId id="336" r:id="rId123"/>
    <p:sldId id="408" r:id="rId124"/>
    <p:sldId id="337" r:id="rId125"/>
    <p:sldId id="409" r:id="rId126"/>
    <p:sldId id="338" r:id="rId127"/>
    <p:sldId id="339" r:id="rId128"/>
    <p:sldId id="413" r:id="rId129"/>
    <p:sldId id="414" r:id="rId130"/>
    <p:sldId id="415" r:id="rId131"/>
    <p:sldId id="419" r:id="rId132"/>
    <p:sldId id="416" r:id="rId133"/>
    <p:sldId id="417" r:id="rId134"/>
    <p:sldId id="420" r:id="rId135"/>
    <p:sldId id="421" r:id="rId136"/>
    <p:sldId id="422" r:id="rId137"/>
    <p:sldId id="418" r:id="rId138"/>
    <p:sldId id="423" r:id="rId139"/>
    <p:sldId id="424" r:id="rId140"/>
    <p:sldId id="347" r:id="rId141"/>
    <p:sldId id="341" r:id="rId142"/>
    <p:sldId id="348" r:id="rId143"/>
    <p:sldId id="349" r:id="rId144"/>
    <p:sldId id="350" r:id="rId145"/>
    <p:sldId id="351" r:id="rId146"/>
    <p:sldId id="352" r:id="rId147"/>
    <p:sldId id="360" r:id="rId148"/>
    <p:sldId id="411" r:id="rId149"/>
    <p:sldId id="354" r:id="rId150"/>
    <p:sldId id="410" r:id="rId151"/>
    <p:sldId id="355" r:id="rId152"/>
    <p:sldId id="356" r:id="rId153"/>
    <p:sldId id="425" r:id="rId154"/>
    <p:sldId id="426" r:id="rId155"/>
    <p:sldId id="412" r:id="rId1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p:cViewPr varScale="1">
        <p:scale>
          <a:sx n="114" d="100"/>
          <a:sy n="114" d="100"/>
        </p:scale>
        <p:origin x="138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customXml" Target="../customXml/item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customXml" Target="../customXml/item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vidal" userId="13c4c14fef6239e3" providerId="LiveId" clId="{DBD56553-37B8-4D81-9989-ECD460729862}"/>
    <pc:docChg chg="undo custSel addSld delSld modSld sldOrd">
      <pc:chgData name="richard vidal" userId="13c4c14fef6239e3" providerId="LiveId" clId="{DBD56553-37B8-4D81-9989-ECD460729862}" dt="2019-09-01T19:12:50.500" v="844"/>
      <pc:docMkLst>
        <pc:docMk/>
      </pc:docMkLst>
      <pc:sldChg chg="addSp">
        <pc:chgData name="richard vidal" userId="13c4c14fef6239e3" providerId="LiveId" clId="{DBD56553-37B8-4D81-9989-ECD460729862}" dt="2019-09-01T18:53:36" v="740"/>
        <pc:sldMkLst>
          <pc:docMk/>
          <pc:sldMk cId="4183562189" sldId="258"/>
        </pc:sldMkLst>
        <pc:picChg chg="add">
          <ac:chgData name="richard vidal" userId="13c4c14fef6239e3" providerId="LiveId" clId="{DBD56553-37B8-4D81-9989-ECD460729862}" dt="2019-09-01T18:53:36" v="740"/>
          <ac:picMkLst>
            <pc:docMk/>
            <pc:sldMk cId="4183562189" sldId="258"/>
            <ac:picMk id="5" creationId="{8AF7AB52-1CA0-4FCD-A5D5-CAC32791992F}"/>
          </ac:picMkLst>
        </pc:picChg>
      </pc:sldChg>
      <pc:sldChg chg="addSp">
        <pc:chgData name="richard vidal" userId="13c4c14fef6239e3" providerId="LiveId" clId="{DBD56553-37B8-4D81-9989-ECD460729862}" dt="2019-09-01T18:53:37.345" v="741"/>
        <pc:sldMkLst>
          <pc:docMk/>
          <pc:sldMk cId="3240904283" sldId="259"/>
        </pc:sldMkLst>
        <pc:picChg chg="add">
          <ac:chgData name="richard vidal" userId="13c4c14fef6239e3" providerId="LiveId" clId="{DBD56553-37B8-4D81-9989-ECD460729862}" dt="2019-09-01T18:53:37.345" v="741"/>
          <ac:picMkLst>
            <pc:docMk/>
            <pc:sldMk cId="3240904283" sldId="259"/>
            <ac:picMk id="5" creationId="{D229EA81-8217-4B68-9C6B-01D8C07BC6C6}"/>
          </ac:picMkLst>
        </pc:picChg>
      </pc:sldChg>
      <pc:sldChg chg="addSp">
        <pc:chgData name="richard vidal" userId="13c4c14fef6239e3" providerId="LiveId" clId="{DBD56553-37B8-4D81-9989-ECD460729862}" dt="2019-09-01T18:53:38.826" v="742"/>
        <pc:sldMkLst>
          <pc:docMk/>
          <pc:sldMk cId="2600644721" sldId="260"/>
        </pc:sldMkLst>
        <pc:picChg chg="add">
          <ac:chgData name="richard vidal" userId="13c4c14fef6239e3" providerId="LiveId" clId="{DBD56553-37B8-4D81-9989-ECD460729862}" dt="2019-09-01T18:53:38.826" v="742"/>
          <ac:picMkLst>
            <pc:docMk/>
            <pc:sldMk cId="2600644721" sldId="260"/>
            <ac:picMk id="5" creationId="{D99655AE-AD44-4B05-A2E9-5F1E0A8DF414}"/>
          </ac:picMkLst>
        </pc:picChg>
      </pc:sldChg>
      <pc:sldChg chg="addSp">
        <pc:chgData name="richard vidal" userId="13c4c14fef6239e3" providerId="LiveId" clId="{DBD56553-37B8-4D81-9989-ECD460729862}" dt="2019-09-01T18:53:41.744" v="744"/>
        <pc:sldMkLst>
          <pc:docMk/>
          <pc:sldMk cId="679689047" sldId="261"/>
        </pc:sldMkLst>
        <pc:picChg chg="add">
          <ac:chgData name="richard vidal" userId="13c4c14fef6239e3" providerId="LiveId" clId="{DBD56553-37B8-4D81-9989-ECD460729862}" dt="2019-09-01T18:53:41.744" v="744"/>
          <ac:picMkLst>
            <pc:docMk/>
            <pc:sldMk cId="679689047" sldId="261"/>
            <ac:picMk id="5" creationId="{453866E7-B4E6-4D2C-BD30-5ADAEB6C2EB3}"/>
          </ac:picMkLst>
        </pc:picChg>
      </pc:sldChg>
      <pc:sldChg chg="addSp">
        <pc:chgData name="richard vidal" userId="13c4c14fef6239e3" providerId="LiveId" clId="{DBD56553-37B8-4D81-9989-ECD460729862}" dt="2019-09-01T18:53:44.677" v="746"/>
        <pc:sldMkLst>
          <pc:docMk/>
          <pc:sldMk cId="3705380544" sldId="262"/>
        </pc:sldMkLst>
        <pc:picChg chg="add">
          <ac:chgData name="richard vidal" userId="13c4c14fef6239e3" providerId="LiveId" clId="{DBD56553-37B8-4D81-9989-ECD460729862}" dt="2019-09-01T18:53:44.677" v="746"/>
          <ac:picMkLst>
            <pc:docMk/>
            <pc:sldMk cId="3705380544" sldId="262"/>
            <ac:picMk id="5" creationId="{613E3E53-433F-4EC1-9F1B-2D8AC715D6D4}"/>
          </ac:picMkLst>
        </pc:picChg>
      </pc:sldChg>
      <pc:sldChg chg="addSp">
        <pc:chgData name="richard vidal" userId="13c4c14fef6239e3" providerId="LiveId" clId="{DBD56553-37B8-4D81-9989-ECD460729862}" dt="2019-09-01T18:53:46.144" v="747"/>
        <pc:sldMkLst>
          <pc:docMk/>
          <pc:sldMk cId="1489611611" sldId="263"/>
        </pc:sldMkLst>
        <pc:picChg chg="add">
          <ac:chgData name="richard vidal" userId="13c4c14fef6239e3" providerId="LiveId" clId="{DBD56553-37B8-4D81-9989-ECD460729862}" dt="2019-09-01T18:53:46.144" v="747"/>
          <ac:picMkLst>
            <pc:docMk/>
            <pc:sldMk cId="1489611611" sldId="263"/>
            <ac:picMk id="5" creationId="{7385BE86-50D0-43B3-A348-0A701A68DCA4}"/>
          </ac:picMkLst>
        </pc:picChg>
      </pc:sldChg>
      <pc:sldChg chg="addSp">
        <pc:chgData name="richard vidal" userId="13c4c14fef6239e3" providerId="LiveId" clId="{DBD56553-37B8-4D81-9989-ECD460729862}" dt="2019-09-01T18:53:49.076" v="749"/>
        <pc:sldMkLst>
          <pc:docMk/>
          <pc:sldMk cId="732319122" sldId="264"/>
        </pc:sldMkLst>
        <pc:picChg chg="add">
          <ac:chgData name="richard vidal" userId="13c4c14fef6239e3" providerId="LiveId" clId="{DBD56553-37B8-4D81-9989-ECD460729862}" dt="2019-09-01T18:53:49.076" v="749"/>
          <ac:picMkLst>
            <pc:docMk/>
            <pc:sldMk cId="732319122" sldId="264"/>
            <ac:picMk id="5" creationId="{C5402ABD-D265-4E61-837D-A77137BFC71D}"/>
          </ac:picMkLst>
        </pc:picChg>
      </pc:sldChg>
      <pc:sldChg chg="addSp">
        <pc:chgData name="richard vidal" userId="13c4c14fef6239e3" providerId="LiveId" clId="{DBD56553-37B8-4D81-9989-ECD460729862}" dt="2019-09-01T18:53:50.596" v="750"/>
        <pc:sldMkLst>
          <pc:docMk/>
          <pc:sldMk cId="2867694024" sldId="265"/>
        </pc:sldMkLst>
        <pc:picChg chg="add">
          <ac:chgData name="richard vidal" userId="13c4c14fef6239e3" providerId="LiveId" clId="{DBD56553-37B8-4D81-9989-ECD460729862}" dt="2019-09-01T18:53:50.596" v="750"/>
          <ac:picMkLst>
            <pc:docMk/>
            <pc:sldMk cId="2867694024" sldId="265"/>
            <ac:picMk id="5" creationId="{50163420-2D91-4F41-9BE3-9A6E5FFF2DAE}"/>
          </ac:picMkLst>
        </pc:picChg>
      </pc:sldChg>
      <pc:sldChg chg="addSp">
        <pc:chgData name="richard vidal" userId="13c4c14fef6239e3" providerId="LiveId" clId="{DBD56553-37B8-4D81-9989-ECD460729862}" dt="2019-09-01T18:53:53.625" v="752"/>
        <pc:sldMkLst>
          <pc:docMk/>
          <pc:sldMk cId="3481650636" sldId="266"/>
        </pc:sldMkLst>
        <pc:picChg chg="add">
          <ac:chgData name="richard vidal" userId="13c4c14fef6239e3" providerId="LiveId" clId="{DBD56553-37B8-4D81-9989-ECD460729862}" dt="2019-09-01T18:53:53.625" v="752"/>
          <ac:picMkLst>
            <pc:docMk/>
            <pc:sldMk cId="3481650636" sldId="266"/>
            <ac:picMk id="5" creationId="{1AB98185-E188-43F0-BCFB-EB1EF868F7E9}"/>
          </ac:picMkLst>
        </pc:picChg>
      </pc:sldChg>
      <pc:sldChg chg="addSp">
        <pc:chgData name="richard vidal" userId="13c4c14fef6239e3" providerId="LiveId" clId="{DBD56553-37B8-4D81-9989-ECD460729862}" dt="2019-09-01T18:53:55.158" v="753"/>
        <pc:sldMkLst>
          <pc:docMk/>
          <pc:sldMk cId="2197094487" sldId="267"/>
        </pc:sldMkLst>
        <pc:picChg chg="add">
          <ac:chgData name="richard vidal" userId="13c4c14fef6239e3" providerId="LiveId" clId="{DBD56553-37B8-4D81-9989-ECD460729862}" dt="2019-09-01T18:53:55.158" v="753"/>
          <ac:picMkLst>
            <pc:docMk/>
            <pc:sldMk cId="2197094487" sldId="267"/>
            <ac:picMk id="5" creationId="{A31F84AC-DF43-43B2-B70F-5490EE1CE5DC}"/>
          </ac:picMkLst>
        </pc:picChg>
      </pc:sldChg>
      <pc:sldChg chg="addSp">
        <pc:chgData name="richard vidal" userId="13c4c14fef6239e3" providerId="LiveId" clId="{DBD56553-37B8-4D81-9989-ECD460729862}" dt="2019-09-01T18:53:56.642" v="754"/>
        <pc:sldMkLst>
          <pc:docMk/>
          <pc:sldMk cId="3453220865" sldId="268"/>
        </pc:sldMkLst>
        <pc:picChg chg="add">
          <ac:chgData name="richard vidal" userId="13c4c14fef6239e3" providerId="LiveId" clId="{DBD56553-37B8-4D81-9989-ECD460729862}" dt="2019-09-01T18:53:56.642" v="754"/>
          <ac:picMkLst>
            <pc:docMk/>
            <pc:sldMk cId="3453220865" sldId="268"/>
            <ac:picMk id="5" creationId="{41CA23A5-2FA3-4116-95E3-3C2F5662301A}"/>
          </ac:picMkLst>
        </pc:picChg>
      </pc:sldChg>
      <pc:sldChg chg="addSp">
        <pc:chgData name="richard vidal" userId="13c4c14fef6239e3" providerId="LiveId" clId="{DBD56553-37B8-4D81-9989-ECD460729862}" dt="2019-09-01T18:53:58.159" v="755"/>
        <pc:sldMkLst>
          <pc:docMk/>
          <pc:sldMk cId="2340284044" sldId="269"/>
        </pc:sldMkLst>
        <pc:picChg chg="add">
          <ac:chgData name="richard vidal" userId="13c4c14fef6239e3" providerId="LiveId" clId="{DBD56553-37B8-4D81-9989-ECD460729862}" dt="2019-09-01T18:53:58.159" v="755"/>
          <ac:picMkLst>
            <pc:docMk/>
            <pc:sldMk cId="2340284044" sldId="269"/>
            <ac:picMk id="5" creationId="{874F34F4-579A-4940-A50B-5CEAED7E3199}"/>
          </ac:picMkLst>
        </pc:picChg>
      </pc:sldChg>
      <pc:sldChg chg="addSp">
        <pc:chgData name="richard vidal" userId="13c4c14fef6239e3" providerId="LiveId" clId="{DBD56553-37B8-4D81-9989-ECD460729862}" dt="2019-09-01T18:53:40.292" v="743"/>
        <pc:sldMkLst>
          <pc:docMk/>
          <pc:sldMk cId="2390713395" sldId="270"/>
        </pc:sldMkLst>
        <pc:picChg chg="add">
          <ac:chgData name="richard vidal" userId="13c4c14fef6239e3" providerId="LiveId" clId="{DBD56553-37B8-4D81-9989-ECD460729862}" dt="2019-09-01T18:53:40.292" v="743"/>
          <ac:picMkLst>
            <pc:docMk/>
            <pc:sldMk cId="2390713395" sldId="270"/>
            <ac:picMk id="6" creationId="{A07A0D69-B60B-43A1-A80D-67247A1D5211}"/>
          </ac:picMkLst>
        </pc:picChg>
      </pc:sldChg>
      <pc:sldChg chg="addSp">
        <pc:chgData name="richard vidal" userId="13c4c14fef6239e3" providerId="LiveId" clId="{DBD56553-37B8-4D81-9989-ECD460729862}" dt="2019-09-01T18:53:43.207" v="745"/>
        <pc:sldMkLst>
          <pc:docMk/>
          <pc:sldMk cId="1127323457" sldId="271"/>
        </pc:sldMkLst>
        <pc:picChg chg="add">
          <ac:chgData name="richard vidal" userId="13c4c14fef6239e3" providerId="LiveId" clId="{DBD56553-37B8-4D81-9989-ECD460729862}" dt="2019-09-01T18:53:43.207" v="745"/>
          <ac:picMkLst>
            <pc:docMk/>
            <pc:sldMk cId="1127323457" sldId="271"/>
            <ac:picMk id="6" creationId="{833F31E0-ED20-44BE-A6A1-8BE3BDB60C01}"/>
          </ac:picMkLst>
        </pc:picChg>
      </pc:sldChg>
      <pc:sldChg chg="addSp">
        <pc:chgData name="richard vidal" userId="13c4c14fef6239e3" providerId="LiveId" clId="{DBD56553-37B8-4D81-9989-ECD460729862}" dt="2019-09-01T18:53:47.594" v="748"/>
        <pc:sldMkLst>
          <pc:docMk/>
          <pc:sldMk cId="3816930988" sldId="272"/>
        </pc:sldMkLst>
        <pc:picChg chg="add">
          <ac:chgData name="richard vidal" userId="13c4c14fef6239e3" providerId="LiveId" clId="{DBD56553-37B8-4D81-9989-ECD460729862}" dt="2019-09-01T18:53:47.594" v="748"/>
          <ac:picMkLst>
            <pc:docMk/>
            <pc:sldMk cId="3816930988" sldId="272"/>
            <ac:picMk id="6" creationId="{5E42CC74-2930-485F-8FFF-E050E892B502}"/>
          </ac:picMkLst>
        </pc:picChg>
      </pc:sldChg>
      <pc:sldChg chg="addSp">
        <pc:chgData name="richard vidal" userId="13c4c14fef6239e3" providerId="LiveId" clId="{DBD56553-37B8-4D81-9989-ECD460729862}" dt="2019-09-01T18:53:52.124" v="751"/>
        <pc:sldMkLst>
          <pc:docMk/>
          <pc:sldMk cId="4267777356" sldId="273"/>
        </pc:sldMkLst>
        <pc:picChg chg="add">
          <ac:chgData name="richard vidal" userId="13c4c14fef6239e3" providerId="LiveId" clId="{DBD56553-37B8-4D81-9989-ECD460729862}" dt="2019-09-01T18:53:52.124" v="751"/>
          <ac:picMkLst>
            <pc:docMk/>
            <pc:sldMk cId="4267777356" sldId="273"/>
            <ac:picMk id="6" creationId="{CED3AC93-8A66-42B0-B73F-2C19815921A4}"/>
          </ac:picMkLst>
        </pc:picChg>
      </pc:sldChg>
      <pc:sldChg chg="addSp">
        <pc:chgData name="richard vidal" userId="13c4c14fef6239e3" providerId="LiveId" clId="{DBD56553-37B8-4D81-9989-ECD460729862}" dt="2019-09-01T18:53:59.676" v="756"/>
        <pc:sldMkLst>
          <pc:docMk/>
          <pc:sldMk cId="1885045460" sldId="274"/>
        </pc:sldMkLst>
        <pc:picChg chg="add">
          <ac:chgData name="richard vidal" userId="13c4c14fef6239e3" providerId="LiveId" clId="{DBD56553-37B8-4D81-9989-ECD460729862}" dt="2019-09-01T18:53:59.676" v="756"/>
          <ac:picMkLst>
            <pc:docMk/>
            <pc:sldMk cId="1885045460" sldId="274"/>
            <ac:picMk id="5" creationId="{C95D4D6F-409C-4C96-8DFF-1138FE6708FD}"/>
          </ac:picMkLst>
        </pc:picChg>
      </pc:sldChg>
      <pc:sldChg chg="addSp">
        <pc:chgData name="richard vidal" userId="13c4c14fef6239e3" providerId="LiveId" clId="{DBD56553-37B8-4D81-9989-ECD460729862}" dt="2019-09-01T18:54:01.175" v="757"/>
        <pc:sldMkLst>
          <pc:docMk/>
          <pc:sldMk cId="4293437880" sldId="275"/>
        </pc:sldMkLst>
        <pc:picChg chg="add">
          <ac:chgData name="richard vidal" userId="13c4c14fef6239e3" providerId="LiveId" clId="{DBD56553-37B8-4D81-9989-ECD460729862}" dt="2019-09-01T18:54:01.175" v="757"/>
          <ac:picMkLst>
            <pc:docMk/>
            <pc:sldMk cId="4293437880" sldId="275"/>
            <ac:picMk id="5" creationId="{5332476D-B130-4ABA-BE04-0CD9435D3316}"/>
          </ac:picMkLst>
        </pc:picChg>
      </pc:sldChg>
      <pc:sldChg chg="addSp">
        <pc:chgData name="richard vidal" userId="13c4c14fef6239e3" providerId="LiveId" clId="{DBD56553-37B8-4D81-9989-ECD460729862}" dt="2019-09-01T18:54:02.660" v="758"/>
        <pc:sldMkLst>
          <pc:docMk/>
          <pc:sldMk cId="2301749019" sldId="276"/>
        </pc:sldMkLst>
        <pc:picChg chg="add">
          <ac:chgData name="richard vidal" userId="13c4c14fef6239e3" providerId="LiveId" clId="{DBD56553-37B8-4D81-9989-ECD460729862}" dt="2019-09-01T18:54:02.660" v="758"/>
          <ac:picMkLst>
            <pc:docMk/>
            <pc:sldMk cId="2301749019" sldId="276"/>
            <ac:picMk id="5" creationId="{1832D390-4CD7-45D3-9A3C-B07C283797C6}"/>
          </ac:picMkLst>
        </pc:picChg>
      </pc:sldChg>
      <pc:sldChg chg="addSp">
        <pc:chgData name="richard vidal" userId="13c4c14fef6239e3" providerId="LiveId" clId="{DBD56553-37B8-4D81-9989-ECD460729862}" dt="2019-09-01T18:54:04.175" v="759"/>
        <pc:sldMkLst>
          <pc:docMk/>
          <pc:sldMk cId="580371339" sldId="277"/>
        </pc:sldMkLst>
        <pc:picChg chg="add">
          <ac:chgData name="richard vidal" userId="13c4c14fef6239e3" providerId="LiveId" clId="{DBD56553-37B8-4D81-9989-ECD460729862}" dt="2019-09-01T18:54:04.175" v="759"/>
          <ac:picMkLst>
            <pc:docMk/>
            <pc:sldMk cId="580371339" sldId="277"/>
            <ac:picMk id="5" creationId="{A326BE1D-07F2-4DF5-A962-5EE81EE8CFA2}"/>
          </ac:picMkLst>
        </pc:picChg>
      </pc:sldChg>
      <pc:sldChg chg="addSp">
        <pc:chgData name="richard vidal" userId="13c4c14fef6239e3" providerId="LiveId" clId="{DBD56553-37B8-4D81-9989-ECD460729862}" dt="2019-09-01T18:54:05.660" v="760"/>
        <pc:sldMkLst>
          <pc:docMk/>
          <pc:sldMk cId="1945764393" sldId="278"/>
        </pc:sldMkLst>
        <pc:picChg chg="add">
          <ac:chgData name="richard vidal" userId="13c4c14fef6239e3" providerId="LiveId" clId="{DBD56553-37B8-4D81-9989-ECD460729862}" dt="2019-09-01T18:54:05.660" v="760"/>
          <ac:picMkLst>
            <pc:docMk/>
            <pc:sldMk cId="1945764393" sldId="278"/>
            <ac:picMk id="5" creationId="{307A500B-1E14-4020-9E9D-B2D594D422B5}"/>
          </ac:picMkLst>
        </pc:picChg>
      </pc:sldChg>
      <pc:sldChg chg="addSp">
        <pc:chgData name="richard vidal" userId="13c4c14fef6239e3" providerId="LiveId" clId="{DBD56553-37B8-4D81-9989-ECD460729862}" dt="2019-09-01T18:54:09.744" v="763"/>
        <pc:sldMkLst>
          <pc:docMk/>
          <pc:sldMk cId="679575285" sldId="279"/>
        </pc:sldMkLst>
        <pc:picChg chg="add">
          <ac:chgData name="richard vidal" userId="13c4c14fef6239e3" providerId="LiveId" clId="{DBD56553-37B8-4D81-9989-ECD460729862}" dt="2019-09-01T18:54:09.744" v="763"/>
          <ac:picMkLst>
            <pc:docMk/>
            <pc:sldMk cId="679575285" sldId="279"/>
            <ac:picMk id="5" creationId="{25E2139E-2E63-4A20-AD54-6488C22FD368}"/>
          </ac:picMkLst>
        </pc:picChg>
      </pc:sldChg>
      <pc:sldChg chg="addSp">
        <pc:chgData name="richard vidal" userId="13c4c14fef6239e3" providerId="LiveId" clId="{DBD56553-37B8-4D81-9989-ECD460729862}" dt="2019-09-01T18:54:10.641" v="764"/>
        <pc:sldMkLst>
          <pc:docMk/>
          <pc:sldMk cId="3905655464" sldId="280"/>
        </pc:sldMkLst>
        <pc:picChg chg="add">
          <ac:chgData name="richard vidal" userId="13c4c14fef6239e3" providerId="LiveId" clId="{DBD56553-37B8-4D81-9989-ECD460729862}" dt="2019-09-01T18:54:10.641" v="764"/>
          <ac:picMkLst>
            <pc:docMk/>
            <pc:sldMk cId="3905655464" sldId="280"/>
            <ac:picMk id="5" creationId="{6376CC09-8041-4F80-A3CE-CB97BC84405E}"/>
          </ac:picMkLst>
        </pc:picChg>
      </pc:sldChg>
      <pc:sldChg chg="addSp">
        <pc:chgData name="richard vidal" userId="13c4c14fef6239e3" providerId="LiveId" clId="{DBD56553-37B8-4D81-9989-ECD460729862}" dt="2019-09-01T18:54:11.520" v="765"/>
        <pc:sldMkLst>
          <pc:docMk/>
          <pc:sldMk cId="2854649158" sldId="281"/>
        </pc:sldMkLst>
        <pc:picChg chg="add">
          <ac:chgData name="richard vidal" userId="13c4c14fef6239e3" providerId="LiveId" clId="{DBD56553-37B8-4D81-9989-ECD460729862}" dt="2019-09-01T18:54:11.520" v="765"/>
          <ac:picMkLst>
            <pc:docMk/>
            <pc:sldMk cId="2854649158" sldId="281"/>
            <ac:picMk id="5" creationId="{51BCBC47-5BD9-4627-B565-19C494999D9A}"/>
          </ac:picMkLst>
        </pc:picChg>
      </pc:sldChg>
      <pc:sldChg chg="addSp">
        <pc:chgData name="richard vidal" userId="13c4c14fef6239e3" providerId="LiveId" clId="{DBD56553-37B8-4D81-9989-ECD460729862}" dt="2019-09-01T18:54:07.159" v="761"/>
        <pc:sldMkLst>
          <pc:docMk/>
          <pc:sldMk cId="1201588761" sldId="282"/>
        </pc:sldMkLst>
        <pc:picChg chg="add">
          <ac:chgData name="richard vidal" userId="13c4c14fef6239e3" providerId="LiveId" clId="{DBD56553-37B8-4D81-9989-ECD460729862}" dt="2019-09-01T18:54:07.159" v="761"/>
          <ac:picMkLst>
            <pc:docMk/>
            <pc:sldMk cId="1201588761" sldId="282"/>
            <ac:picMk id="5" creationId="{75FE431E-6A15-4E9E-8240-2BE567F7E7CB}"/>
          </ac:picMkLst>
        </pc:picChg>
      </pc:sldChg>
      <pc:sldChg chg="addSp">
        <pc:chgData name="richard vidal" userId="13c4c14fef6239e3" providerId="LiveId" clId="{DBD56553-37B8-4D81-9989-ECD460729862}" dt="2019-09-01T18:54:08.613" v="762"/>
        <pc:sldMkLst>
          <pc:docMk/>
          <pc:sldMk cId="4029342609" sldId="283"/>
        </pc:sldMkLst>
        <pc:picChg chg="add">
          <ac:chgData name="richard vidal" userId="13c4c14fef6239e3" providerId="LiveId" clId="{DBD56553-37B8-4D81-9989-ECD460729862}" dt="2019-09-01T18:54:08.613" v="762"/>
          <ac:picMkLst>
            <pc:docMk/>
            <pc:sldMk cId="4029342609" sldId="283"/>
            <ac:picMk id="5" creationId="{82488C39-234F-4625-8EA9-A7C5A49790F2}"/>
          </ac:picMkLst>
        </pc:picChg>
      </pc:sldChg>
      <pc:sldChg chg="addSp">
        <pc:chgData name="richard vidal" userId="13c4c14fef6239e3" providerId="LiveId" clId="{DBD56553-37B8-4D81-9989-ECD460729862}" dt="2019-09-01T18:54:12.459" v="766"/>
        <pc:sldMkLst>
          <pc:docMk/>
          <pc:sldMk cId="1850777534" sldId="284"/>
        </pc:sldMkLst>
        <pc:picChg chg="add">
          <ac:chgData name="richard vidal" userId="13c4c14fef6239e3" providerId="LiveId" clId="{DBD56553-37B8-4D81-9989-ECD460729862}" dt="2019-09-01T18:54:12.459" v="766"/>
          <ac:picMkLst>
            <pc:docMk/>
            <pc:sldMk cId="1850777534" sldId="284"/>
            <ac:picMk id="5" creationId="{777A7BE4-C4B1-4F36-9CDD-BBC5CA50EC68}"/>
          </ac:picMkLst>
        </pc:picChg>
      </pc:sldChg>
      <pc:sldChg chg="addSp">
        <pc:chgData name="richard vidal" userId="13c4c14fef6239e3" providerId="LiveId" clId="{DBD56553-37B8-4D81-9989-ECD460729862}" dt="2019-09-01T18:54:13.957" v="767"/>
        <pc:sldMkLst>
          <pc:docMk/>
          <pc:sldMk cId="3938106538" sldId="285"/>
        </pc:sldMkLst>
        <pc:picChg chg="add">
          <ac:chgData name="richard vidal" userId="13c4c14fef6239e3" providerId="LiveId" clId="{DBD56553-37B8-4D81-9989-ECD460729862}" dt="2019-09-01T18:54:13.957" v="767"/>
          <ac:picMkLst>
            <pc:docMk/>
            <pc:sldMk cId="3938106538" sldId="285"/>
            <ac:picMk id="5" creationId="{4B68E91C-561D-4AE3-BD8E-7A0DC5FE9175}"/>
          </ac:picMkLst>
        </pc:picChg>
      </pc:sldChg>
      <pc:sldChg chg="addSp delSp">
        <pc:chgData name="richard vidal" userId="13c4c14fef6239e3" providerId="LiveId" clId="{DBD56553-37B8-4D81-9989-ECD460729862}" dt="2019-09-01T18:54:18.375" v="770"/>
        <pc:sldMkLst>
          <pc:docMk/>
          <pc:sldMk cId="3040196542" sldId="286"/>
        </pc:sldMkLst>
        <pc:picChg chg="add">
          <ac:chgData name="richard vidal" userId="13c4c14fef6239e3" providerId="LiveId" clId="{DBD56553-37B8-4D81-9989-ECD460729862}" dt="2019-09-01T18:54:14.431" v="768"/>
          <ac:picMkLst>
            <pc:docMk/>
            <pc:sldMk cId="3040196542" sldId="286"/>
            <ac:picMk id="5" creationId="{AFAAE6D5-6F9D-4272-B773-6B347A8B41BA}"/>
          </ac:picMkLst>
        </pc:picChg>
        <pc:picChg chg="add del">
          <ac:chgData name="richard vidal" userId="13c4c14fef6239e3" providerId="LiveId" clId="{DBD56553-37B8-4D81-9989-ECD460729862}" dt="2019-09-01T18:54:18.375" v="770"/>
          <ac:picMkLst>
            <pc:docMk/>
            <pc:sldMk cId="3040196542" sldId="286"/>
            <ac:picMk id="6" creationId="{3D298BC6-053F-42CC-92C4-E10299EF320F}"/>
          </ac:picMkLst>
        </pc:picChg>
      </pc:sldChg>
      <pc:sldChg chg="addSp modSp">
        <pc:chgData name="richard vidal" userId="13c4c14fef6239e3" providerId="LiveId" clId="{DBD56553-37B8-4D81-9989-ECD460729862}" dt="2019-09-01T18:54:22.925" v="772"/>
        <pc:sldMkLst>
          <pc:docMk/>
          <pc:sldMk cId="4033666968" sldId="287"/>
        </pc:sldMkLst>
        <pc:spChg chg="mod">
          <ac:chgData name="richard vidal" userId="13c4c14fef6239e3" providerId="LiveId" clId="{DBD56553-37B8-4D81-9989-ECD460729862}" dt="2019-09-01T16:43:51.139" v="0"/>
          <ac:spMkLst>
            <pc:docMk/>
            <pc:sldMk cId="4033666968" sldId="287"/>
            <ac:spMk id="3" creationId="{3D9B507B-92D3-4AC5-97BA-6EFD9754327E}"/>
          </ac:spMkLst>
        </pc:spChg>
        <pc:picChg chg="add">
          <ac:chgData name="richard vidal" userId="13c4c14fef6239e3" providerId="LiveId" clId="{DBD56553-37B8-4D81-9989-ECD460729862}" dt="2019-09-01T18:54:22.925" v="772"/>
          <ac:picMkLst>
            <pc:docMk/>
            <pc:sldMk cId="4033666968" sldId="287"/>
            <ac:picMk id="5" creationId="{FF7A4938-2972-49EC-8C7F-2BB4C294B721}"/>
          </ac:picMkLst>
        </pc:picChg>
      </pc:sldChg>
      <pc:sldChg chg="addSp delSp modSp">
        <pc:chgData name="richard vidal" userId="13c4c14fef6239e3" providerId="LiveId" clId="{DBD56553-37B8-4D81-9989-ECD460729862}" dt="2019-09-01T18:54:23.904" v="773"/>
        <pc:sldMkLst>
          <pc:docMk/>
          <pc:sldMk cId="4056021783" sldId="288"/>
        </pc:sldMkLst>
        <pc:spChg chg="del">
          <ac:chgData name="richard vidal" userId="13c4c14fef6239e3" providerId="LiveId" clId="{DBD56553-37B8-4D81-9989-ECD460729862}" dt="2019-09-01T16:45:08.911" v="1" actId="931"/>
          <ac:spMkLst>
            <pc:docMk/>
            <pc:sldMk cId="4056021783" sldId="288"/>
            <ac:spMk id="3" creationId="{9F8B009F-0D98-413B-83A8-C09ADFD143C3}"/>
          </ac:spMkLst>
        </pc:spChg>
        <pc:picChg chg="add mod">
          <ac:chgData name="richard vidal" userId="13c4c14fef6239e3" providerId="LiveId" clId="{DBD56553-37B8-4D81-9989-ECD460729862}" dt="2019-09-01T16:45:08.911" v="1" actId="931"/>
          <ac:picMkLst>
            <pc:docMk/>
            <pc:sldMk cId="4056021783" sldId="288"/>
            <ac:picMk id="6" creationId="{AE3B02B6-5A88-44EB-A4B5-DAAA7E5E75C3}"/>
          </ac:picMkLst>
        </pc:picChg>
        <pc:picChg chg="add">
          <ac:chgData name="richard vidal" userId="13c4c14fef6239e3" providerId="LiveId" clId="{DBD56553-37B8-4D81-9989-ECD460729862}" dt="2019-09-01T18:54:23.904" v="773"/>
          <ac:picMkLst>
            <pc:docMk/>
            <pc:sldMk cId="4056021783" sldId="288"/>
            <ac:picMk id="7" creationId="{85606885-CDD2-44D1-9522-21007B88B11E}"/>
          </ac:picMkLst>
        </pc:picChg>
      </pc:sldChg>
      <pc:sldChg chg="addSp modSp">
        <pc:chgData name="richard vidal" userId="13c4c14fef6239e3" providerId="LiveId" clId="{DBD56553-37B8-4D81-9989-ECD460729862}" dt="2019-09-01T18:54:24.863" v="774"/>
        <pc:sldMkLst>
          <pc:docMk/>
          <pc:sldMk cId="144698372" sldId="289"/>
        </pc:sldMkLst>
        <pc:spChg chg="mod">
          <ac:chgData name="richard vidal" userId="13c4c14fef6239e3" providerId="LiveId" clId="{DBD56553-37B8-4D81-9989-ECD460729862}" dt="2019-09-01T16:45:44.069" v="9" actId="113"/>
          <ac:spMkLst>
            <pc:docMk/>
            <pc:sldMk cId="144698372" sldId="289"/>
            <ac:spMk id="3" creationId="{0A8C2509-484B-4358-BA61-20C524D99CD2}"/>
          </ac:spMkLst>
        </pc:spChg>
        <pc:picChg chg="add">
          <ac:chgData name="richard vidal" userId="13c4c14fef6239e3" providerId="LiveId" clId="{DBD56553-37B8-4D81-9989-ECD460729862}" dt="2019-09-01T18:54:24.863" v="774"/>
          <ac:picMkLst>
            <pc:docMk/>
            <pc:sldMk cId="144698372" sldId="289"/>
            <ac:picMk id="5" creationId="{E66D99FE-333E-4C1C-9D0B-6BAA0D091E88}"/>
          </ac:picMkLst>
        </pc:picChg>
      </pc:sldChg>
      <pc:sldChg chg="addSp modSp">
        <pc:chgData name="richard vidal" userId="13c4c14fef6239e3" providerId="LiveId" clId="{DBD56553-37B8-4D81-9989-ECD460729862}" dt="2019-09-01T18:54:25.840" v="775"/>
        <pc:sldMkLst>
          <pc:docMk/>
          <pc:sldMk cId="2021355412" sldId="290"/>
        </pc:sldMkLst>
        <pc:spChg chg="mod">
          <ac:chgData name="richard vidal" userId="13c4c14fef6239e3" providerId="LiveId" clId="{DBD56553-37B8-4D81-9989-ECD460729862}" dt="2019-09-01T16:46:19.789" v="24" actId="113"/>
          <ac:spMkLst>
            <pc:docMk/>
            <pc:sldMk cId="2021355412" sldId="290"/>
            <ac:spMk id="3" creationId="{1506FD4E-9CC7-4891-ACED-F9227960B439}"/>
          </ac:spMkLst>
        </pc:spChg>
        <pc:picChg chg="add">
          <ac:chgData name="richard vidal" userId="13c4c14fef6239e3" providerId="LiveId" clId="{DBD56553-37B8-4D81-9989-ECD460729862}" dt="2019-09-01T18:54:25.840" v="775"/>
          <ac:picMkLst>
            <pc:docMk/>
            <pc:sldMk cId="2021355412" sldId="290"/>
            <ac:picMk id="5" creationId="{BDEAE37F-71C6-47F1-9FB9-7CD60655C33B}"/>
          </ac:picMkLst>
        </pc:picChg>
      </pc:sldChg>
      <pc:sldChg chg="addSp modSp">
        <pc:chgData name="richard vidal" userId="13c4c14fef6239e3" providerId="LiveId" clId="{DBD56553-37B8-4D81-9989-ECD460729862}" dt="2019-09-01T18:54:29.232" v="776"/>
        <pc:sldMkLst>
          <pc:docMk/>
          <pc:sldMk cId="4076254327" sldId="291"/>
        </pc:sldMkLst>
        <pc:spChg chg="mod">
          <ac:chgData name="richard vidal" userId="13c4c14fef6239e3" providerId="LiveId" clId="{DBD56553-37B8-4D81-9989-ECD460729862}" dt="2019-09-01T16:46:08.618" v="20"/>
          <ac:spMkLst>
            <pc:docMk/>
            <pc:sldMk cId="4076254327" sldId="291"/>
            <ac:spMk id="3" creationId="{555B9F2A-4A53-41A7-A1CC-F47820B2669F}"/>
          </ac:spMkLst>
        </pc:spChg>
        <pc:picChg chg="add">
          <ac:chgData name="richard vidal" userId="13c4c14fef6239e3" providerId="LiveId" clId="{DBD56553-37B8-4D81-9989-ECD460729862}" dt="2019-09-01T18:54:29.232" v="776"/>
          <ac:picMkLst>
            <pc:docMk/>
            <pc:sldMk cId="4076254327" sldId="291"/>
            <ac:picMk id="5" creationId="{C08D89E3-813E-47DB-B9A7-C743774B7871}"/>
          </ac:picMkLst>
        </pc:picChg>
      </pc:sldChg>
      <pc:sldChg chg="addSp modSp">
        <pc:chgData name="richard vidal" userId="13c4c14fef6239e3" providerId="LiveId" clId="{DBD56553-37B8-4D81-9989-ECD460729862}" dt="2019-09-01T18:54:30.095" v="777"/>
        <pc:sldMkLst>
          <pc:docMk/>
          <pc:sldMk cId="2420036430" sldId="292"/>
        </pc:sldMkLst>
        <pc:spChg chg="mod">
          <ac:chgData name="richard vidal" userId="13c4c14fef6239e3" providerId="LiveId" clId="{DBD56553-37B8-4D81-9989-ECD460729862}" dt="2019-09-01T16:46:42.598" v="28" actId="20577"/>
          <ac:spMkLst>
            <pc:docMk/>
            <pc:sldMk cId="2420036430" sldId="292"/>
            <ac:spMk id="3" creationId="{EA4B58B3-C1D2-4796-AF9E-ADA9482743E3}"/>
          </ac:spMkLst>
        </pc:spChg>
        <pc:picChg chg="add">
          <ac:chgData name="richard vidal" userId="13c4c14fef6239e3" providerId="LiveId" clId="{DBD56553-37B8-4D81-9989-ECD460729862}" dt="2019-09-01T18:54:30.095" v="777"/>
          <ac:picMkLst>
            <pc:docMk/>
            <pc:sldMk cId="2420036430" sldId="292"/>
            <ac:picMk id="5" creationId="{9E3718B6-AB5F-4D49-84BB-8E63FBB2D977}"/>
          </ac:picMkLst>
        </pc:picChg>
      </pc:sldChg>
      <pc:sldChg chg="addSp modSp">
        <pc:chgData name="richard vidal" userId="13c4c14fef6239e3" providerId="LiveId" clId="{DBD56553-37B8-4D81-9989-ECD460729862}" dt="2019-09-01T18:54:30.929" v="778"/>
        <pc:sldMkLst>
          <pc:docMk/>
          <pc:sldMk cId="3692519638" sldId="293"/>
        </pc:sldMkLst>
        <pc:spChg chg="mod">
          <ac:chgData name="richard vidal" userId="13c4c14fef6239e3" providerId="LiveId" clId="{DBD56553-37B8-4D81-9989-ECD460729862}" dt="2019-09-01T16:47:15.014" v="35" actId="20577"/>
          <ac:spMkLst>
            <pc:docMk/>
            <pc:sldMk cId="3692519638" sldId="293"/>
            <ac:spMk id="3" creationId="{8779B40C-1890-4EA1-A30D-4140A7B6814A}"/>
          </ac:spMkLst>
        </pc:spChg>
        <pc:picChg chg="add">
          <ac:chgData name="richard vidal" userId="13c4c14fef6239e3" providerId="LiveId" clId="{DBD56553-37B8-4D81-9989-ECD460729862}" dt="2019-09-01T18:54:30.929" v="778"/>
          <ac:picMkLst>
            <pc:docMk/>
            <pc:sldMk cId="3692519638" sldId="293"/>
            <ac:picMk id="5" creationId="{22C1FB7C-E864-4E36-8B2D-89C97607FC0A}"/>
          </ac:picMkLst>
        </pc:picChg>
      </pc:sldChg>
      <pc:sldChg chg="addSp modSp">
        <pc:chgData name="richard vidal" userId="13c4c14fef6239e3" providerId="LiveId" clId="{DBD56553-37B8-4D81-9989-ECD460729862}" dt="2019-09-01T18:54:31.711" v="779"/>
        <pc:sldMkLst>
          <pc:docMk/>
          <pc:sldMk cId="2407654140" sldId="294"/>
        </pc:sldMkLst>
        <pc:spChg chg="mod">
          <ac:chgData name="richard vidal" userId="13c4c14fef6239e3" providerId="LiveId" clId="{DBD56553-37B8-4D81-9989-ECD460729862}" dt="2019-09-01T16:47:04.350" v="33"/>
          <ac:spMkLst>
            <pc:docMk/>
            <pc:sldMk cId="2407654140" sldId="294"/>
            <ac:spMk id="3" creationId="{25CCAAE4-2DF3-46D4-9306-78688109D4F1}"/>
          </ac:spMkLst>
        </pc:spChg>
        <pc:picChg chg="add">
          <ac:chgData name="richard vidal" userId="13c4c14fef6239e3" providerId="LiveId" clId="{DBD56553-37B8-4D81-9989-ECD460729862}" dt="2019-09-01T18:54:31.711" v="779"/>
          <ac:picMkLst>
            <pc:docMk/>
            <pc:sldMk cId="2407654140" sldId="294"/>
            <ac:picMk id="5" creationId="{19D38309-6384-4949-8DBC-A16E78C017BF}"/>
          </ac:picMkLst>
        </pc:picChg>
      </pc:sldChg>
      <pc:sldChg chg="addSp modSp">
        <pc:chgData name="richard vidal" userId="13c4c14fef6239e3" providerId="LiveId" clId="{DBD56553-37B8-4D81-9989-ECD460729862}" dt="2019-09-01T18:54:33.440" v="781"/>
        <pc:sldMkLst>
          <pc:docMk/>
          <pc:sldMk cId="3777340367" sldId="295"/>
        </pc:sldMkLst>
        <pc:spChg chg="mod">
          <ac:chgData name="richard vidal" userId="13c4c14fef6239e3" providerId="LiveId" clId="{DBD56553-37B8-4D81-9989-ECD460729862}" dt="2019-09-01T16:47:48.915" v="42" actId="27636"/>
          <ac:spMkLst>
            <pc:docMk/>
            <pc:sldMk cId="3777340367" sldId="295"/>
            <ac:spMk id="3" creationId="{86CDA90B-594A-4FF7-949F-BBA576C073E9}"/>
          </ac:spMkLst>
        </pc:spChg>
        <pc:picChg chg="add">
          <ac:chgData name="richard vidal" userId="13c4c14fef6239e3" providerId="LiveId" clId="{DBD56553-37B8-4D81-9989-ECD460729862}" dt="2019-09-01T18:54:33.440" v="781"/>
          <ac:picMkLst>
            <pc:docMk/>
            <pc:sldMk cId="3777340367" sldId="295"/>
            <ac:picMk id="5" creationId="{B84027F4-3498-4BBD-9318-6F514261FBD5}"/>
          </ac:picMkLst>
        </pc:picChg>
      </pc:sldChg>
      <pc:sldChg chg="addSp modSp">
        <pc:chgData name="richard vidal" userId="13c4c14fef6239e3" providerId="LiveId" clId="{DBD56553-37B8-4D81-9989-ECD460729862}" dt="2019-09-01T18:54:34.432" v="782"/>
        <pc:sldMkLst>
          <pc:docMk/>
          <pc:sldMk cId="3560174832" sldId="296"/>
        </pc:sldMkLst>
        <pc:spChg chg="mod">
          <ac:chgData name="richard vidal" userId="13c4c14fef6239e3" providerId="LiveId" clId="{DBD56553-37B8-4D81-9989-ECD460729862}" dt="2019-09-01T16:47:57.318" v="45" actId="20577"/>
          <ac:spMkLst>
            <pc:docMk/>
            <pc:sldMk cId="3560174832" sldId="296"/>
            <ac:spMk id="3" creationId="{B6B21F2B-8E10-4240-B873-F731928975EA}"/>
          </ac:spMkLst>
        </pc:spChg>
        <pc:picChg chg="add">
          <ac:chgData name="richard vidal" userId="13c4c14fef6239e3" providerId="LiveId" clId="{DBD56553-37B8-4D81-9989-ECD460729862}" dt="2019-09-01T18:54:34.432" v="782"/>
          <ac:picMkLst>
            <pc:docMk/>
            <pc:sldMk cId="3560174832" sldId="296"/>
            <ac:picMk id="5" creationId="{5F1649CF-567B-43F1-94D5-B4D0E9B6E3C6}"/>
          </ac:picMkLst>
        </pc:picChg>
      </pc:sldChg>
      <pc:sldChg chg="addSp">
        <pc:chgData name="richard vidal" userId="13c4c14fef6239e3" providerId="LiveId" clId="{DBD56553-37B8-4D81-9989-ECD460729862}" dt="2019-09-01T18:54:21.664" v="771"/>
        <pc:sldMkLst>
          <pc:docMk/>
          <pc:sldMk cId="4205274545" sldId="297"/>
        </pc:sldMkLst>
        <pc:picChg chg="add">
          <ac:chgData name="richard vidal" userId="13c4c14fef6239e3" providerId="LiveId" clId="{DBD56553-37B8-4D81-9989-ECD460729862}" dt="2019-09-01T18:54:21.664" v="771"/>
          <ac:picMkLst>
            <pc:docMk/>
            <pc:sldMk cId="4205274545" sldId="297"/>
            <ac:picMk id="5" creationId="{2D3595C8-96A4-4017-A6EC-1ACEAEEBE2E3}"/>
          </ac:picMkLst>
        </pc:picChg>
      </pc:sldChg>
      <pc:sldChg chg="addSp modSp add">
        <pc:chgData name="richard vidal" userId="13c4c14fef6239e3" providerId="LiveId" clId="{DBD56553-37B8-4D81-9989-ECD460729862}" dt="2019-09-01T18:54:35.280" v="783"/>
        <pc:sldMkLst>
          <pc:docMk/>
          <pc:sldMk cId="3774978649" sldId="298"/>
        </pc:sldMkLst>
        <pc:spChg chg="mod">
          <ac:chgData name="richard vidal" userId="13c4c14fef6239e3" providerId="LiveId" clId="{DBD56553-37B8-4D81-9989-ECD460729862}" dt="2019-09-01T16:48:30.342" v="61" actId="20577"/>
          <ac:spMkLst>
            <pc:docMk/>
            <pc:sldMk cId="3774978649" sldId="298"/>
            <ac:spMk id="3" creationId="{D97ED3AC-7CF5-4B94-BED5-6EFA694FECED}"/>
          </ac:spMkLst>
        </pc:spChg>
        <pc:picChg chg="add">
          <ac:chgData name="richard vidal" userId="13c4c14fef6239e3" providerId="LiveId" clId="{DBD56553-37B8-4D81-9989-ECD460729862}" dt="2019-09-01T18:54:35.280" v="783"/>
          <ac:picMkLst>
            <pc:docMk/>
            <pc:sldMk cId="3774978649" sldId="298"/>
            <ac:picMk id="5" creationId="{82DF22CE-3393-45B8-88D9-354D064856C6}"/>
          </ac:picMkLst>
        </pc:picChg>
      </pc:sldChg>
      <pc:sldChg chg="addSp modSp add">
        <pc:chgData name="richard vidal" userId="13c4c14fef6239e3" providerId="LiveId" clId="{DBD56553-37B8-4D81-9989-ECD460729862}" dt="2019-09-01T18:54:37.136" v="785"/>
        <pc:sldMkLst>
          <pc:docMk/>
          <pc:sldMk cId="1532535388" sldId="299"/>
        </pc:sldMkLst>
        <pc:spChg chg="mod">
          <ac:chgData name="richard vidal" userId="13c4c14fef6239e3" providerId="LiveId" clId="{DBD56553-37B8-4D81-9989-ECD460729862}" dt="2019-09-01T16:50:48.229" v="74" actId="20577"/>
          <ac:spMkLst>
            <pc:docMk/>
            <pc:sldMk cId="1532535388" sldId="299"/>
            <ac:spMk id="3" creationId="{980DEC40-ADD0-4A1C-93B9-22D24D452640}"/>
          </ac:spMkLst>
        </pc:spChg>
        <pc:picChg chg="add">
          <ac:chgData name="richard vidal" userId="13c4c14fef6239e3" providerId="LiveId" clId="{DBD56553-37B8-4D81-9989-ECD460729862}" dt="2019-09-01T18:54:37.136" v="785"/>
          <ac:picMkLst>
            <pc:docMk/>
            <pc:sldMk cId="1532535388" sldId="299"/>
            <ac:picMk id="5" creationId="{9E359178-9BCB-431B-A902-51C48F4C207E}"/>
          </ac:picMkLst>
        </pc:picChg>
      </pc:sldChg>
      <pc:sldChg chg="addSp modSp add">
        <pc:chgData name="richard vidal" userId="13c4c14fef6239e3" providerId="LiveId" clId="{DBD56553-37B8-4D81-9989-ECD460729862}" dt="2019-09-01T18:54:37.984" v="786"/>
        <pc:sldMkLst>
          <pc:docMk/>
          <pc:sldMk cId="347418931" sldId="300"/>
        </pc:sldMkLst>
        <pc:spChg chg="mod">
          <ac:chgData name="richard vidal" userId="13c4c14fef6239e3" providerId="LiveId" clId="{DBD56553-37B8-4D81-9989-ECD460729862}" dt="2019-09-01T16:51:14.111" v="78"/>
          <ac:spMkLst>
            <pc:docMk/>
            <pc:sldMk cId="347418931" sldId="300"/>
            <ac:spMk id="3" creationId="{31F5EB3A-7AC5-42C0-BABD-D04C684ADB9C}"/>
          </ac:spMkLst>
        </pc:spChg>
        <pc:picChg chg="add">
          <ac:chgData name="richard vidal" userId="13c4c14fef6239e3" providerId="LiveId" clId="{DBD56553-37B8-4D81-9989-ECD460729862}" dt="2019-09-01T18:54:37.984" v="786"/>
          <ac:picMkLst>
            <pc:docMk/>
            <pc:sldMk cId="347418931" sldId="300"/>
            <ac:picMk id="5" creationId="{6DE9E46D-B85A-4767-9AB0-0A7872FBE6D5}"/>
          </ac:picMkLst>
        </pc:picChg>
      </pc:sldChg>
      <pc:sldChg chg="addSp delSp modSp add">
        <pc:chgData name="richard vidal" userId="13c4c14fef6239e3" providerId="LiveId" clId="{DBD56553-37B8-4D81-9989-ECD460729862}" dt="2019-09-01T18:54:38.863" v="787"/>
        <pc:sldMkLst>
          <pc:docMk/>
          <pc:sldMk cId="2294607938" sldId="301"/>
        </pc:sldMkLst>
        <pc:spChg chg="del">
          <ac:chgData name="richard vidal" userId="13c4c14fef6239e3" providerId="LiveId" clId="{DBD56553-37B8-4D81-9989-ECD460729862}" dt="2019-09-01T16:52:11.342" v="79"/>
          <ac:spMkLst>
            <pc:docMk/>
            <pc:sldMk cId="2294607938" sldId="301"/>
            <ac:spMk id="3" creationId="{95D60DF7-52C7-4421-B122-DF1CE069B93F}"/>
          </ac:spMkLst>
        </pc:spChg>
        <pc:picChg chg="add mod">
          <ac:chgData name="richard vidal" userId="13c4c14fef6239e3" providerId="LiveId" clId="{DBD56553-37B8-4D81-9989-ECD460729862}" dt="2019-09-01T16:52:11.342" v="79"/>
          <ac:picMkLst>
            <pc:docMk/>
            <pc:sldMk cId="2294607938" sldId="301"/>
            <ac:picMk id="5" creationId="{704C0025-1423-4161-937E-5CCBC091073B}"/>
          </ac:picMkLst>
        </pc:picChg>
        <pc:picChg chg="add">
          <ac:chgData name="richard vidal" userId="13c4c14fef6239e3" providerId="LiveId" clId="{DBD56553-37B8-4D81-9989-ECD460729862}" dt="2019-09-01T18:54:38.863" v="787"/>
          <ac:picMkLst>
            <pc:docMk/>
            <pc:sldMk cId="2294607938" sldId="301"/>
            <ac:picMk id="6" creationId="{F37B96B9-209A-41E3-A39F-718548608019}"/>
          </ac:picMkLst>
        </pc:picChg>
      </pc:sldChg>
      <pc:sldChg chg="addSp modSp add">
        <pc:chgData name="richard vidal" userId="13c4c14fef6239e3" providerId="LiveId" clId="{DBD56553-37B8-4D81-9989-ECD460729862}" dt="2019-09-01T18:54:40.592" v="789"/>
        <pc:sldMkLst>
          <pc:docMk/>
          <pc:sldMk cId="2089689435" sldId="302"/>
        </pc:sldMkLst>
        <pc:spChg chg="mod">
          <ac:chgData name="richard vidal" userId="13c4c14fef6239e3" providerId="LiveId" clId="{DBD56553-37B8-4D81-9989-ECD460729862}" dt="2019-09-01T16:53:39.217" v="90" actId="27636"/>
          <ac:spMkLst>
            <pc:docMk/>
            <pc:sldMk cId="2089689435" sldId="302"/>
            <ac:spMk id="3" creationId="{9630BD8C-93A7-405B-B812-916BA3F3CFFB}"/>
          </ac:spMkLst>
        </pc:spChg>
        <pc:picChg chg="add">
          <ac:chgData name="richard vidal" userId="13c4c14fef6239e3" providerId="LiveId" clId="{DBD56553-37B8-4D81-9989-ECD460729862}" dt="2019-09-01T18:54:40.592" v="789"/>
          <ac:picMkLst>
            <pc:docMk/>
            <pc:sldMk cId="2089689435" sldId="302"/>
            <ac:picMk id="5" creationId="{308B0455-269A-477F-BE56-08B9D868C2C0}"/>
          </ac:picMkLst>
        </pc:picChg>
      </pc:sldChg>
      <pc:sldChg chg="addSp delSp modSp add ord">
        <pc:chgData name="richard vidal" userId="13c4c14fef6239e3" providerId="LiveId" clId="{DBD56553-37B8-4D81-9989-ECD460729862}" dt="2019-09-01T18:54:39.728" v="788"/>
        <pc:sldMkLst>
          <pc:docMk/>
          <pc:sldMk cId="3350800772" sldId="303"/>
        </pc:sldMkLst>
        <pc:spChg chg="del">
          <ac:chgData name="richard vidal" userId="13c4c14fef6239e3" providerId="LiveId" clId="{DBD56553-37B8-4D81-9989-ECD460729862}" dt="2019-09-01T16:52:52.265" v="80"/>
          <ac:spMkLst>
            <pc:docMk/>
            <pc:sldMk cId="3350800772" sldId="303"/>
            <ac:spMk id="3" creationId="{7F7C6BED-FEEA-46FB-B317-90A502D9951F}"/>
          </ac:spMkLst>
        </pc:spChg>
        <pc:picChg chg="add mod">
          <ac:chgData name="richard vidal" userId="13c4c14fef6239e3" providerId="LiveId" clId="{DBD56553-37B8-4D81-9989-ECD460729862}" dt="2019-09-01T16:52:52.265" v="80"/>
          <ac:picMkLst>
            <pc:docMk/>
            <pc:sldMk cId="3350800772" sldId="303"/>
            <ac:picMk id="5" creationId="{D4416474-58D5-4398-A28D-880610F22B77}"/>
          </ac:picMkLst>
        </pc:picChg>
        <pc:picChg chg="add">
          <ac:chgData name="richard vidal" userId="13c4c14fef6239e3" providerId="LiveId" clId="{DBD56553-37B8-4D81-9989-ECD460729862}" dt="2019-09-01T18:54:39.728" v="788"/>
          <ac:picMkLst>
            <pc:docMk/>
            <pc:sldMk cId="3350800772" sldId="303"/>
            <ac:picMk id="6" creationId="{7A901BC3-1F73-4BC9-963F-C85998B24544}"/>
          </ac:picMkLst>
        </pc:picChg>
      </pc:sldChg>
      <pc:sldChg chg="addSp modSp add">
        <pc:chgData name="richard vidal" userId="13c4c14fef6239e3" providerId="LiveId" clId="{DBD56553-37B8-4D81-9989-ECD460729862}" dt="2019-09-01T18:54:41.472" v="790"/>
        <pc:sldMkLst>
          <pc:docMk/>
          <pc:sldMk cId="3438943662" sldId="304"/>
        </pc:sldMkLst>
        <pc:spChg chg="mod">
          <ac:chgData name="richard vidal" userId="13c4c14fef6239e3" providerId="LiveId" clId="{DBD56553-37B8-4D81-9989-ECD460729862}" dt="2019-09-01T16:54:03.340" v="98" actId="27636"/>
          <ac:spMkLst>
            <pc:docMk/>
            <pc:sldMk cId="3438943662" sldId="304"/>
            <ac:spMk id="3" creationId="{95C74C41-8CC5-4500-9EB9-A4FD2946934F}"/>
          </ac:spMkLst>
        </pc:spChg>
        <pc:picChg chg="add">
          <ac:chgData name="richard vidal" userId="13c4c14fef6239e3" providerId="LiveId" clId="{DBD56553-37B8-4D81-9989-ECD460729862}" dt="2019-09-01T18:54:41.472" v="790"/>
          <ac:picMkLst>
            <pc:docMk/>
            <pc:sldMk cId="3438943662" sldId="304"/>
            <ac:picMk id="5" creationId="{077C062B-8FEB-4EDD-BD38-E76148ED1369}"/>
          </ac:picMkLst>
        </pc:picChg>
      </pc:sldChg>
      <pc:sldChg chg="addSp modSp add">
        <pc:chgData name="richard vidal" userId="13c4c14fef6239e3" providerId="LiveId" clId="{DBD56553-37B8-4D81-9989-ECD460729862}" dt="2019-09-01T18:54:42.384" v="791"/>
        <pc:sldMkLst>
          <pc:docMk/>
          <pc:sldMk cId="235389078" sldId="305"/>
        </pc:sldMkLst>
        <pc:spChg chg="mod">
          <ac:chgData name="richard vidal" userId="13c4c14fef6239e3" providerId="LiveId" clId="{DBD56553-37B8-4D81-9989-ECD460729862}" dt="2019-09-01T16:54:38.681" v="107" actId="27636"/>
          <ac:spMkLst>
            <pc:docMk/>
            <pc:sldMk cId="235389078" sldId="305"/>
            <ac:spMk id="3" creationId="{E0467B27-EA79-4CAE-8C22-1E18F5D3EA37}"/>
          </ac:spMkLst>
        </pc:spChg>
        <pc:picChg chg="add">
          <ac:chgData name="richard vidal" userId="13c4c14fef6239e3" providerId="LiveId" clId="{DBD56553-37B8-4D81-9989-ECD460729862}" dt="2019-09-01T18:54:42.384" v="791"/>
          <ac:picMkLst>
            <pc:docMk/>
            <pc:sldMk cId="235389078" sldId="305"/>
            <ac:picMk id="5" creationId="{D8DCFC65-1E9F-4879-A75F-D9B87710A572}"/>
          </ac:picMkLst>
        </pc:picChg>
      </pc:sldChg>
      <pc:sldChg chg="addSp modSp add">
        <pc:chgData name="richard vidal" userId="13c4c14fef6239e3" providerId="LiveId" clId="{DBD56553-37B8-4D81-9989-ECD460729862}" dt="2019-09-01T18:54:43.264" v="792"/>
        <pc:sldMkLst>
          <pc:docMk/>
          <pc:sldMk cId="1878396658" sldId="306"/>
        </pc:sldMkLst>
        <pc:spChg chg="mod">
          <ac:chgData name="richard vidal" userId="13c4c14fef6239e3" providerId="LiveId" clId="{DBD56553-37B8-4D81-9989-ECD460729862}" dt="2019-09-01T16:54:54.630" v="111" actId="20577"/>
          <ac:spMkLst>
            <pc:docMk/>
            <pc:sldMk cId="1878396658" sldId="306"/>
            <ac:spMk id="3" creationId="{57074333-16E8-4BA5-9F3F-F4DA3C4B0AF0}"/>
          </ac:spMkLst>
        </pc:spChg>
        <pc:picChg chg="add">
          <ac:chgData name="richard vidal" userId="13c4c14fef6239e3" providerId="LiveId" clId="{DBD56553-37B8-4D81-9989-ECD460729862}" dt="2019-09-01T18:54:43.264" v="792"/>
          <ac:picMkLst>
            <pc:docMk/>
            <pc:sldMk cId="1878396658" sldId="306"/>
            <ac:picMk id="5" creationId="{FDECAE94-CB06-48B9-80E3-CD2763091B8E}"/>
          </ac:picMkLst>
        </pc:picChg>
      </pc:sldChg>
      <pc:sldChg chg="addSp modSp add">
        <pc:chgData name="richard vidal" userId="13c4c14fef6239e3" providerId="LiveId" clId="{DBD56553-37B8-4D81-9989-ECD460729862}" dt="2019-09-01T18:54:44.992" v="794"/>
        <pc:sldMkLst>
          <pc:docMk/>
          <pc:sldMk cId="761214219" sldId="307"/>
        </pc:sldMkLst>
        <pc:spChg chg="mod">
          <ac:chgData name="richard vidal" userId="13c4c14fef6239e3" providerId="LiveId" clId="{DBD56553-37B8-4D81-9989-ECD460729862}" dt="2019-09-01T16:55:21.447" v="116" actId="20577"/>
          <ac:spMkLst>
            <pc:docMk/>
            <pc:sldMk cId="761214219" sldId="307"/>
            <ac:spMk id="3" creationId="{381A5A86-7C91-4703-AD02-76722F50E921}"/>
          </ac:spMkLst>
        </pc:spChg>
        <pc:picChg chg="add">
          <ac:chgData name="richard vidal" userId="13c4c14fef6239e3" providerId="LiveId" clId="{DBD56553-37B8-4D81-9989-ECD460729862}" dt="2019-09-01T18:54:44.992" v="794"/>
          <ac:picMkLst>
            <pc:docMk/>
            <pc:sldMk cId="761214219" sldId="307"/>
            <ac:picMk id="5" creationId="{E2B7D8B5-DBBA-401B-B8D3-9BF4F2F0351C}"/>
          </ac:picMkLst>
        </pc:picChg>
      </pc:sldChg>
      <pc:sldChg chg="addSp modSp add">
        <pc:chgData name="richard vidal" userId="13c4c14fef6239e3" providerId="LiveId" clId="{DBD56553-37B8-4D81-9989-ECD460729862}" dt="2019-09-01T18:54:45.872" v="795"/>
        <pc:sldMkLst>
          <pc:docMk/>
          <pc:sldMk cId="788258466" sldId="308"/>
        </pc:sldMkLst>
        <pc:spChg chg="mod">
          <ac:chgData name="richard vidal" userId="13c4c14fef6239e3" providerId="LiveId" clId="{DBD56553-37B8-4D81-9989-ECD460729862}" dt="2019-09-01T16:55:33.224" v="117"/>
          <ac:spMkLst>
            <pc:docMk/>
            <pc:sldMk cId="788258466" sldId="308"/>
            <ac:spMk id="3" creationId="{268E9541-2D81-4DF9-BEB0-329304694062}"/>
          </ac:spMkLst>
        </pc:spChg>
        <pc:picChg chg="add">
          <ac:chgData name="richard vidal" userId="13c4c14fef6239e3" providerId="LiveId" clId="{DBD56553-37B8-4D81-9989-ECD460729862}" dt="2019-09-01T18:54:45.872" v="795"/>
          <ac:picMkLst>
            <pc:docMk/>
            <pc:sldMk cId="788258466" sldId="308"/>
            <ac:picMk id="5" creationId="{7528C1AB-1AD2-4E8C-9F10-3E40FFC90846}"/>
          </ac:picMkLst>
        </pc:picChg>
      </pc:sldChg>
      <pc:sldChg chg="addSp modSp add">
        <pc:chgData name="richard vidal" userId="13c4c14fef6239e3" providerId="LiveId" clId="{DBD56553-37B8-4D81-9989-ECD460729862}" dt="2019-09-01T18:54:47.600" v="797"/>
        <pc:sldMkLst>
          <pc:docMk/>
          <pc:sldMk cId="2202523941" sldId="309"/>
        </pc:sldMkLst>
        <pc:spChg chg="mod">
          <ac:chgData name="richard vidal" userId="13c4c14fef6239e3" providerId="LiveId" clId="{DBD56553-37B8-4D81-9989-ECD460729862}" dt="2019-09-01T18:01:14.921" v="157" actId="20577"/>
          <ac:spMkLst>
            <pc:docMk/>
            <pc:sldMk cId="2202523941" sldId="309"/>
            <ac:spMk id="2" creationId="{D41E2B39-C25D-4810-9373-B29580D83899}"/>
          </ac:spMkLst>
        </pc:spChg>
        <pc:spChg chg="mod">
          <ac:chgData name="richard vidal" userId="13c4c14fef6239e3" providerId="LiveId" clId="{DBD56553-37B8-4D81-9989-ECD460729862}" dt="2019-09-01T18:00:14.971" v="129" actId="20577"/>
          <ac:spMkLst>
            <pc:docMk/>
            <pc:sldMk cId="2202523941" sldId="309"/>
            <ac:spMk id="3" creationId="{E8A48DD7-0B8F-41E6-9600-4115A1908F6B}"/>
          </ac:spMkLst>
        </pc:spChg>
        <pc:picChg chg="add">
          <ac:chgData name="richard vidal" userId="13c4c14fef6239e3" providerId="LiveId" clId="{DBD56553-37B8-4D81-9989-ECD460729862}" dt="2019-09-01T18:54:47.600" v="797"/>
          <ac:picMkLst>
            <pc:docMk/>
            <pc:sldMk cId="2202523941" sldId="309"/>
            <ac:picMk id="5" creationId="{F0668F7B-6E93-4162-B750-9D3F243D1031}"/>
          </ac:picMkLst>
        </pc:picChg>
      </pc:sldChg>
      <pc:sldChg chg="addSp modSp add">
        <pc:chgData name="richard vidal" userId="13c4c14fef6239e3" providerId="LiveId" clId="{DBD56553-37B8-4D81-9989-ECD460729862}" dt="2019-09-01T18:54:48.464" v="798"/>
        <pc:sldMkLst>
          <pc:docMk/>
          <pc:sldMk cId="1361287038" sldId="310"/>
        </pc:sldMkLst>
        <pc:spChg chg="mod">
          <ac:chgData name="richard vidal" userId="13c4c14fef6239e3" providerId="LiveId" clId="{DBD56553-37B8-4D81-9989-ECD460729862}" dt="2019-09-01T18:01:22.585" v="160" actId="20577"/>
          <ac:spMkLst>
            <pc:docMk/>
            <pc:sldMk cId="1361287038" sldId="310"/>
            <ac:spMk id="2" creationId="{88F677DF-73DF-4150-96BB-581F23FC8C10}"/>
          </ac:spMkLst>
        </pc:spChg>
        <pc:spChg chg="mod">
          <ac:chgData name="richard vidal" userId="13c4c14fef6239e3" providerId="LiveId" clId="{DBD56553-37B8-4D81-9989-ECD460729862}" dt="2019-09-01T18:00:56.474" v="142" actId="20577"/>
          <ac:spMkLst>
            <pc:docMk/>
            <pc:sldMk cId="1361287038" sldId="310"/>
            <ac:spMk id="3" creationId="{76C80B57-C3DE-45AE-902D-B5964BD63A6D}"/>
          </ac:spMkLst>
        </pc:spChg>
        <pc:picChg chg="add">
          <ac:chgData name="richard vidal" userId="13c4c14fef6239e3" providerId="LiveId" clId="{DBD56553-37B8-4D81-9989-ECD460729862}" dt="2019-09-01T18:54:48.464" v="798"/>
          <ac:picMkLst>
            <pc:docMk/>
            <pc:sldMk cId="1361287038" sldId="310"/>
            <ac:picMk id="5" creationId="{02669617-C370-4A2C-B377-D6256A398DBB}"/>
          </ac:picMkLst>
        </pc:picChg>
      </pc:sldChg>
      <pc:sldChg chg="addSp delSp modSp add">
        <pc:chgData name="richard vidal" userId="13c4c14fef6239e3" providerId="LiveId" clId="{DBD56553-37B8-4D81-9989-ECD460729862}" dt="2019-09-01T18:54:32.576" v="780"/>
        <pc:sldMkLst>
          <pc:docMk/>
          <pc:sldMk cId="1141121054" sldId="311"/>
        </pc:sldMkLst>
        <pc:spChg chg="del">
          <ac:chgData name="richard vidal" userId="13c4c14fef6239e3" providerId="LiveId" clId="{DBD56553-37B8-4D81-9989-ECD460729862}" dt="2019-09-01T16:49:04.453" v="63"/>
          <ac:spMkLst>
            <pc:docMk/>
            <pc:sldMk cId="1141121054" sldId="311"/>
            <ac:spMk id="3" creationId="{82BCFA32-31A9-45CA-8196-F30AB62DC9A9}"/>
          </ac:spMkLst>
        </pc:spChg>
        <pc:picChg chg="add mod">
          <ac:chgData name="richard vidal" userId="13c4c14fef6239e3" providerId="LiveId" clId="{DBD56553-37B8-4D81-9989-ECD460729862}" dt="2019-09-01T16:49:04.453" v="63"/>
          <ac:picMkLst>
            <pc:docMk/>
            <pc:sldMk cId="1141121054" sldId="311"/>
            <ac:picMk id="5" creationId="{C94294E4-0EB0-4B20-9E85-2BE9EB5562AF}"/>
          </ac:picMkLst>
        </pc:picChg>
        <pc:picChg chg="add">
          <ac:chgData name="richard vidal" userId="13c4c14fef6239e3" providerId="LiveId" clId="{DBD56553-37B8-4D81-9989-ECD460729862}" dt="2019-09-01T18:54:32.576" v="780"/>
          <ac:picMkLst>
            <pc:docMk/>
            <pc:sldMk cId="1141121054" sldId="311"/>
            <ac:picMk id="6" creationId="{89D2025F-D060-4603-87BD-757478B6FB3A}"/>
          </ac:picMkLst>
        </pc:picChg>
      </pc:sldChg>
      <pc:sldChg chg="addSp modSp add ord">
        <pc:chgData name="richard vidal" userId="13c4c14fef6239e3" providerId="LiveId" clId="{DBD56553-37B8-4D81-9989-ECD460729862}" dt="2019-09-01T18:54:36.144" v="784"/>
        <pc:sldMkLst>
          <pc:docMk/>
          <pc:sldMk cId="1204113155" sldId="312"/>
        </pc:sldMkLst>
        <pc:spChg chg="mod">
          <ac:chgData name="richard vidal" userId="13c4c14fef6239e3" providerId="LiveId" clId="{DBD56553-37B8-4D81-9989-ECD460729862}" dt="2019-09-01T16:50:08.801" v="67" actId="27636"/>
          <ac:spMkLst>
            <pc:docMk/>
            <pc:sldMk cId="1204113155" sldId="312"/>
            <ac:spMk id="2" creationId="{0E5FEDE2-C19C-458D-9A9F-FF5F0E7E83AC}"/>
          </ac:spMkLst>
        </pc:spChg>
        <pc:picChg chg="add">
          <ac:chgData name="richard vidal" userId="13c4c14fef6239e3" providerId="LiveId" clId="{DBD56553-37B8-4D81-9989-ECD460729862}" dt="2019-09-01T18:54:36.144" v="784"/>
          <ac:picMkLst>
            <pc:docMk/>
            <pc:sldMk cId="1204113155" sldId="312"/>
            <ac:picMk id="5" creationId="{6562E04A-9CEC-421E-AD74-DF3148B87C0F}"/>
          </ac:picMkLst>
        </pc:picChg>
      </pc:sldChg>
      <pc:sldChg chg="addSp delSp modSp add">
        <pc:chgData name="richard vidal" userId="13c4c14fef6239e3" providerId="LiveId" clId="{DBD56553-37B8-4D81-9989-ECD460729862}" dt="2019-09-01T18:54:44.112" v="793"/>
        <pc:sldMkLst>
          <pc:docMk/>
          <pc:sldMk cId="3408948070" sldId="313"/>
        </pc:sldMkLst>
        <pc:spChg chg="del">
          <ac:chgData name="richard vidal" userId="13c4c14fef6239e3" providerId="LiveId" clId="{DBD56553-37B8-4D81-9989-ECD460729862}" dt="2019-09-01T16:56:53.582" v="119"/>
          <ac:spMkLst>
            <pc:docMk/>
            <pc:sldMk cId="3408948070" sldId="313"/>
            <ac:spMk id="3" creationId="{129178F1-1810-4CCF-A4C8-E192D586557B}"/>
          </ac:spMkLst>
        </pc:spChg>
        <pc:picChg chg="add mod">
          <ac:chgData name="richard vidal" userId="13c4c14fef6239e3" providerId="LiveId" clId="{DBD56553-37B8-4D81-9989-ECD460729862}" dt="2019-09-01T16:56:53.582" v="119"/>
          <ac:picMkLst>
            <pc:docMk/>
            <pc:sldMk cId="3408948070" sldId="313"/>
            <ac:picMk id="5" creationId="{8C144684-6CA9-42AB-B683-F1E092488C04}"/>
          </ac:picMkLst>
        </pc:picChg>
        <pc:picChg chg="add">
          <ac:chgData name="richard vidal" userId="13c4c14fef6239e3" providerId="LiveId" clId="{DBD56553-37B8-4D81-9989-ECD460729862}" dt="2019-09-01T18:54:44.112" v="793"/>
          <ac:picMkLst>
            <pc:docMk/>
            <pc:sldMk cId="3408948070" sldId="313"/>
            <ac:picMk id="6" creationId="{15F56DF9-5E56-44BD-924D-05E508BD1847}"/>
          </ac:picMkLst>
        </pc:picChg>
      </pc:sldChg>
      <pc:sldChg chg="addSp modSp add ord">
        <pc:chgData name="richard vidal" userId="13c4c14fef6239e3" providerId="LiveId" clId="{DBD56553-37B8-4D81-9989-ECD460729862}" dt="2019-09-01T18:54:46.723" v="796"/>
        <pc:sldMkLst>
          <pc:docMk/>
          <pc:sldMk cId="3121611158" sldId="314"/>
        </pc:sldMkLst>
        <pc:spChg chg="mod">
          <ac:chgData name="richard vidal" userId="13c4c14fef6239e3" providerId="LiveId" clId="{DBD56553-37B8-4D81-9989-ECD460729862}" dt="2019-09-01T16:57:50.070" v="123" actId="27636"/>
          <ac:spMkLst>
            <pc:docMk/>
            <pc:sldMk cId="3121611158" sldId="314"/>
            <ac:spMk id="2" creationId="{2DAF80A1-C287-47D8-B5B3-9E5E91AE5B2D}"/>
          </ac:spMkLst>
        </pc:spChg>
        <pc:picChg chg="add">
          <ac:chgData name="richard vidal" userId="13c4c14fef6239e3" providerId="LiveId" clId="{DBD56553-37B8-4D81-9989-ECD460729862}" dt="2019-09-01T18:54:46.723" v="796"/>
          <ac:picMkLst>
            <pc:docMk/>
            <pc:sldMk cId="3121611158" sldId="314"/>
            <ac:picMk id="5" creationId="{2B54F872-0FA4-4D3C-A041-F659F1227496}"/>
          </ac:picMkLst>
        </pc:picChg>
      </pc:sldChg>
      <pc:sldChg chg="addSp modSp add">
        <pc:chgData name="richard vidal" userId="13c4c14fef6239e3" providerId="LiveId" clId="{DBD56553-37B8-4D81-9989-ECD460729862}" dt="2019-09-01T18:54:49.360" v="799"/>
        <pc:sldMkLst>
          <pc:docMk/>
          <pc:sldMk cId="341782635" sldId="315"/>
        </pc:sldMkLst>
        <pc:spChg chg="mod">
          <ac:chgData name="richard vidal" userId="13c4c14fef6239e3" providerId="LiveId" clId="{DBD56553-37B8-4D81-9989-ECD460729862}" dt="2019-09-01T18:01:54.617" v="191" actId="20577"/>
          <ac:spMkLst>
            <pc:docMk/>
            <pc:sldMk cId="341782635" sldId="315"/>
            <ac:spMk id="2" creationId="{4DADA42C-361D-4DE0-9F3B-DE497999EA72}"/>
          </ac:spMkLst>
        </pc:spChg>
        <pc:spChg chg="mod">
          <ac:chgData name="richard vidal" userId="13c4c14fef6239e3" providerId="LiveId" clId="{DBD56553-37B8-4D81-9989-ECD460729862}" dt="2019-09-01T18:01:31.530" v="161" actId="20577"/>
          <ac:spMkLst>
            <pc:docMk/>
            <pc:sldMk cId="341782635" sldId="315"/>
            <ac:spMk id="3" creationId="{18BE821F-295E-43B3-B1D8-4E2A6F08BEBF}"/>
          </ac:spMkLst>
        </pc:spChg>
        <pc:picChg chg="add">
          <ac:chgData name="richard vidal" userId="13c4c14fef6239e3" providerId="LiveId" clId="{DBD56553-37B8-4D81-9989-ECD460729862}" dt="2019-09-01T18:54:49.360" v="799"/>
          <ac:picMkLst>
            <pc:docMk/>
            <pc:sldMk cId="341782635" sldId="315"/>
            <ac:picMk id="5" creationId="{F55B0D08-375D-483A-BFD4-1A7A638D821E}"/>
          </ac:picMkLst>
        </pc:picChg>
      </pc:sldChg>
      <pc:sldChg chg="addSp modSp add">
        <pc:chgData name="richard vidal" userId="13c4c14fef6239e3" providerId="LiveId" clId="{DBD56553-37B8-4D81-9989-ECD460729862}" dt="2019-09-01T18:54:50.176" v="800"/>
        <pc:sldMkLst>
          <pc:docMk/>
          <pc:sldMk cId="2718536620" sldId="316"/>
        </pc:sldMkLst>
        <pc:spChg chg="mod">
          <ac:chgData name="richard vidal" userId="13c4c14fef6239e3" providerId="LiveId" clId="{DBD56553-37B8-4D81-9989-ECD460729862}" dt="2019-09-01T18:02:33.482" v="224" actId="20577"/>
          <ac:spMkLst>
            <pc:docMk/>
            <pc:sldMk cId="2718536620" sldId="316"/>
            <ac:spMk id="2" creationId="{2DBED4F5-0C3C-4B0E-930C-510F810F5E59}"/>
          </ac:spMkLst>
        </pc:spChg>
        <pc:spChg chg="mod">
          <ac:chgData name="richard vidal" userId="13c4c14fef6239e3" providerId="LiveId" clId="{DBD56553-37B8-4D81-9989-ECD460729862}" dt="2019-09-01T18:02:13.307" v="194" actId="20577"/>
          <ac:spMkLst>
            <pc:docMk/>
            <pc:sldMk cId="2718536620" sldId="316"/>
            <ac:spMk id="3" creationId="{1543D788-9F1E-4539-9BBF-9CC2E65807EE}"/>
          </ac:spMkLst>
        </pc:spChg>
        <pc:picChg chg="add">
          <ac:chgData name="richard vidal" userId="13c4c14fef6239e3" providerId="LiveId" clId="{DBD56553-37B8-4D81-9989-ECD460729862}" dt="2019-09-01T18:54:50.176" v="800"/>
          <ac:picMkLst>
            <pc:docMk/>
            <pc:sldMk cId="2718536620" sldId="316"/>
            <ac:picMk id="5" creationId="{5A6377D2-247A-4351-BDA6-F5F1192362B9}"/>
          </ac:picMkLst>
        </pc:picChg>
      </pc:sldChg>
      <pc:sldChg chg="addSp modSp add">
        <pc:chgData name="richard vidal" userId="13c4c14fef6239e3" providerId="LiveId" clId="{DBD56553-37B8-4D81-9989-ECD460729862}" dt="2019-09-01T18:54:50.976" v="801"/>
        <pc:sldMkLst>
          <pc:docMk/>
          <pc:sldMk cId="2842252448" sldId="317"/>
        </pc:sldMkLst>
        <pc:spChg chg="mod">
          <ac:chgData name="richard vidal" userId="13c4c14fef6239e3" providerId="LiveId" clId="{DBD56553-37B8-4D81-9989-ECD460729862}" dt="2019-09-01T18:03:18.010" v="248" actId="20577"/>
          <ac:spMkLst>
            <pc:docMk/>
            <pc:sldMk cId="2842252448" sldId="317"/>
            <ac:spMk id="2" creationId="{D1792B9F-A1A1-4F73-9E38-8F877566AA47}"/>
          </ac:spMkLst>
        </pc:spChg>
        <pc:spChg chg="mod">
          <ac:chgData name="richard vidal" userId="13c4c14fef6239e3" providerId="LiveId" clId="{DBD56553-37B8-4D81-9989-ECD460729862}" dt="2019-09-01T18:02:51.899" v="230" actId="20577"/>
          <ac:spMkLst>
            <pc:docMk/>
            <pc:sldMk cId="2842252448" sldId="317"/>
            <ac:spMk id="3" creationId="{19E803C6-CAEA-461B-964D-481F128488FD}"/>
          </ac:spMkLst>
        </pc:spChg>
        <pc:picChg chg="add">
          <ac:chgData name="richard vidal" userId="13c4c14fef6239e3" providerId="LiveId" clId="{DBD56553-37B8-4D81-9989-ECD460729862}" dt="2019-09-01T18:54:50.976" v="801"/>
          <ac:picMkLst>
            <pc:docMk/>
            <pc:sldMk cId="2842252448" sldId="317"/>
            <ac:picMk id="5" creationId="{EEB8A308-4E42-4E35-8B65-166222EAB0A7}"/>
          </ac:picMkLst>
        </pc:picChg>
      </pc:sldChg>
      <pc:sldChg chg="addSp modSp add">
        <pc:chgData name="richard vidal" userId="13c4c14fef6239e3" providerId="LiveId" clId="{DBD56553-37B8-4D81-9989-ECD460729862}" dt="2019-09-01T18:54:51.712" v="802"/>
        <pc:sldMkLst>
          <pc:docMk/>
          <pc:sldMk cId="754615344" sldId="318"/>
        </pc:sldMkLst>
        <pc:spChg chg="mod">
          <ac:chgData name="richard vidal" userId="13c4c14fef6239e3" providerId="LiveId" clId="{DBD56553-37B8-4D81-9989-ECD460729862}" dt="2019-09-01T18:04:27.673" v="278" actId="20577"/>
          <ac:spMkLst>
            <pc:docMk/>
            <pc:sldMk cId="754615344" sldId="318"/>
            <ac:spMk id="2" creationId="{206FA5C3-F993-42FB-A345-FE792EA27929}"/>
          </ac:spMkLst>
        </pc:spChg>
        <pc:spChg chg="mod">
          <ac:chgData name="richard vidal" userId="13c4c14fef6239e3" providerId="LiveId" clId="{DBD56553-37B8-4D81-9989-ECD460729862}" dt="2019-09-01T18:03:41.179" v="252" actId="20577"/>
          <ac:spMkLst>
            <pc:docMk/>
            <pc:sldMk cId="754615344" sldId="318"/>
            <ac:spMk id="3" creationId="{A374AEE6-B055-46AB-8FD4-98FEB1DD1054}"/>
          </ac:spMkLst>
        </pc:spChg>
        <pc:picChg chg="add">
          <ac:chgData name="richard vidal" userId="13c4c14fef6239e3" providerId="LiveId" clId="{DBD56553-37B8-4D81-9989-ECD460729862}" dt="2019-09-01T18:54:51.712" v="802"/>
          <ac:picMkLst>
            <pc:docMk/>
            <pc:sldMk cId="754615344" sldId="318"/>
            <ac:picMk id="5" creationId="{7701ED58-A1DE-40F4-8288-EBC5D6EFAE19}"/>
          </ac:picMkLst>
        </pc:picChg>
      </pc:sldChg>
      <pc:sldChg chg="addSp modSp add">
        <pc:chgData name="richard vidal" userId="13c4c14fef6239e3" providerId="LiveId" clId="{DBD56553-37B8-4D81-9989-ECD460729862}" dt="2019-09-01T18:54:52.480" v="803"/>
        <pc:sldMkLst>
          <pc:docMk/>
          <pc:sldMk cId="2929361679" sldId="319"/>
        </pc:sldMkLst>
        <pc:spChg chg="mod">
          <ac:chgData name="richard vidal" userId="13c4c14fef6239e3" providerId="LiveId" clId="{DBD56553-37B8-4D81-9989-ECD460729862}" dt="2019-09-01T18:04:59.882" v="306" actId="20577"/>
          <ac:spMkLst>
            <pc:docMk/>
            <pc:sldMk cId="2929361679" sldId="319"/>
            <ac:spMk id="2" creationId="{FB0F61D5-6F03-4653-B132-6329016EF8D0}"/>
          </ac:spMkLst>
        </pc:spChg>
        <pc:spChg chg="mod">
          <ac:chgData name="richard vidal" userId="13c4c14fef6239e3" providerId="LiveId" clId="{DBD56553-37B8-4D81-9989-ECD460729862}" dt="2019-09-01T18:04:46.011" v="281" actId="20577"/>
          <ac:spMkLst>
            <pc:docMk/>
            <pc:sldMk cId="2929361679" sldId="319"/>
            <ac:spMk id="3" creationId="{C703842A-2228-459E-B041-7FF72445C098}"/>
          </ac:spMkLst>
        </pc:spChg>
        <pc:picChg chg="add">
          <ac:chgData name="richard vidal" userId="13c4c14fef6239e3" providerId="LiveId" clId="{DBD56553-37B8-4D81-9989-ECD460729862}" dt="2019-09-01T18:54:52.480" v="803"/>
          <ac:picMkLst>
            <pc:docMk/>
            <pc:sldMk cId="2929361679" sldId="319"/>
            <ac:picMk id="5" creationId="{B3715409-92FF-4FA2-9291-AF0449B7B65A}"/>
          </ac:picMkLst>
        </pc:picChg>
      </pc:sldChg>
      <pc:sldChg chg="addSp modSp add">
        <pc:chgData name="richard vidal" userId="13c4c14fef6239e3" providerId="LiveId" clId="{DBD56553-37B8-4D81-9989-ECD460729862}" dt="2019-09-01T18:54:53.183" v="804"/>
        <pc:sldMkLst>
          <pc:docMk/>
          <pc:sldMk cId="2380869983" sldId="320"/>
        </pc:sldMkLst>
        <pc:spChg chg="mod">
          <ac:chgData name="richard vidal" userId="13c4c14fef6239e3" providerId="LiveId" clId="{DBD56553-37B8-4D81-9989-ECD460729862}" dt="2019-09-01T18:05:22.170" v="317" actId="20577"/>
          <ac:spMkLst>
            <pc:docMk/>
            <pc:sldMk cId="2380869983" sldId="320"/>
            <ac:spMk id="2" creationId="{CA425895-6153-4377-B3B6-81D490430A25}"/>
          </ac:spMkLst>
        </pc:spChg>
        <pc:spChg chg="mod">
          <ac:chgData name="richard vidal" userId="13c4c14fef6239e3" providerId="LiveId" clId="{DBD56553-37B8-4D81-9989-ECD460729862}" dt="2019-09-01T18:05:17.979" v="309" actId="20577"/>
          <ac:spMkLst>
            <pc:docMk/>
            <pc:sldMk cId="2380869983" sldId="320"/>
            <ac:spMk id="3" creationId="{051C3524-D1E7-4653-8B21-1E5836DA6580}"/>
          </ac:spMkLst>
        </pc:spChg>
        <pc:picChg chg="add">
          <ac:chgData name="richard vidal" userId="13c4c14fef6239e3" providerId="LiveId" clId="{DBD56553-37B8-4D81-9989-ECD460729862}" dt="2019-09-01T18:54:53.183" v="804"/>
          <ac:picMkLst>
            <pc:docMk/>
            <pc:sldMk cId="2380869983" sldId="320"/>
            <ac:picMk id="5" creationId="{CCC558F4-E7F9-4A18-ABE3-5AE418DE13C0}"/>
          </ac:picMkLst>
        </pc:picChg>
      </pc:sldChg>
      <pc:sldChg chg="addSp modSp add">
        <pc:chgData name="richard vidal" userId="13c4c14fef6239e3" providerId="LiveId" clId="{DBD56553-37B8-4D81-9989-ECD460729862}" dt="2019-09-01T18:54:53.953" v="805"/>
        <pc:sldMkLst>
          <pc:docMk/>
          <pc:sldMk cId="3475438926" sldId="321"/>
        </pc:sldMkLst>
        <pc:spChg chg="mod">
          <ac:chgData name="richard vidal" userId="13c4c14fef6239e3" providerId="LiveId" clId="{DBD56553-37B8-4D81-9989-ECD460729862}" dt="2019-09-01T18:05:56.714" v="343" actId="20577"/>
          <ac:spMkLst>
            <pc:docMk/>
            <pc:sldMk cId="3475438926" sldId="321"/>
            <ac:spMk id="2" creationId="{32DD1355-2F4E-45C5-B267-FF59B7C5FA15}"/>
          </ac:spMkLst>
        </pc:spChg>
        <pc:spChg chg="mod">
          <ac:chgData name="richard vidal" userId="13c4c14fef6239e3" providerId="LiveId" clId="{DBD56553-37B8-4D81-9989-ECD460729862}" dt="2019-09-01T18:05:36.570" v="319" actId="20577"/>
          <ac:spMkLst>
            <pc:docMk/>
            <pc:sldMk cId="3475438926" sldId="321"/>
            <ac:spMk id="3" creationId="{1CEFCB2E-7664-416E-A761-BA37949F1943}"/>
          </ac:spMkLst>
        </pc:spChg>
        <pc:picChg chg="add">
          <ac:chgData name="richard vidal" userId="13c4c14fef6239e3" providerId="LiveId" clId="{DBD56553-37B8-4D81-9989-ECD460729862}" dt="2019-09-01T18:54:53.953" v="805"/>
          <ac:picMkLst>
            <pc:docMk/>
            <pc:sldMk cId="3475438926" sldId="321"/>
            <ac:picMk id="5" creationId="{301D8843-A7C4-47F5-B8B2-ACFB0765E329}"/>
          </ac:picMkLst>
        </pc:picChg>
      </pc:sldChg>
      <pc:sldChg chg="addSp modSp add">
        <pc:chgData name="richard vidal" userId="13c4c14fef6239e3" providerId="LiveId" clId="{DBD56553-37B8-4D81-9989-ECD460729862}" dt="2019-09-01T18:54:54.688" v="806"/>
        <pc:sldMkLst>
          <pc:docMk/>
          <pc:sldMk cId="484543582" sldId="322"/>
        </pc:sldMkLst>
        <pc:spChg chg="mod">
          <ac:chgData name="richard vidal" userId="13c4c14fef6239e3" providerId="LiveId" clId="{DBD56553-37B8-4D81-9989-ECD460729862}" dt="2019-09-01T18:08:03.963" v="396" actId="20577"/>
          <ac:spMkLst>
            <pc:docMk/>
            <pc:sldMk cId="484543582" sldId="322"/>
            <ac:spMk id="2" creationId="{E8576BCA-3A4E-4AB5-92C4-1AECB7CDD482}"/>
          </ac:spMkLst>
        </pc:spChg>
        <pc:spChg chg="mod">
          <ac:chgData name="richard vidal" userId="13c4c14fef6239e3" providerId="LiveId" clId="{DBD56553-37B8-4D81-9989-ECD460729862}" dt="2019-09-01T18:07:48.683" v="367" actId="20577"/>
          <ac:spMkLst>
            <pc:docMk/>
            <pc:sldMk cId="484543582" sldId="322"/>
            <ac:spMk id="3" creationId="{1C17CB15-11BE-46CC-B1CF-2480B53BF306}"/>
          </ac:spMkLst>
        </pc:spChg>
        <pc:picChg chg="add">
          <ac:chgData name="richard vidal" userId="13c4c14fef6239e3" providerId="LiveId" clId="{DBD56553-37B8-4D81-9989-ECD460729862}" dt="2019-09-01T18:54:54.688" v="806"/>
          <ac:picMkLst>
            <pc:docMk/>
            <pc:sldMk cId="484543582" sldId="322"/>
            <ac:picMk id="5" creationId="{859ADFD4-974F-4BF7-B0C7-F2E8C8EFC5E1}"/>
          </ac:picMkLst>
        </pc:picChg>
      </pc:sldChg>
      <pc:sldChg chg="addSp modSp add">
        <pc:chgData name="richard vidal" userId="13c4c14fef6239e3" providerId="LiveId" clId="{DBD56553-37B8-4D81-9989-ECD460729862}" dt="2019-09-01T18:54:55.409" v="807"/>
        <pc:sldMkLst>
          <pc:docMk/>
          <pc:sldMk cId="1664695605" sldId="323"/>
        </pc:sldMkLst>
        <pc:spChg chg="mod">
          <ac:chgData name="richard vidal" userId="13c4c14fef6239e3" providerId="LiveId" clId="{DBD56553-37B8-4D81-9989-ECD460729862}" dt="2019-09-01T18:08:26.106" v="413" actId="20577"/>
          <ac:spMkLst>
            <pc:docMk/>
            <pc:sldMk cId="1664695605" sldId="323"/>
            <ac:spMk id="2" creationId="{15366FC9-5A3D-4AAC-B2A5-52BA3323F529}"/>
          </ac:spMkLst>
        </pc:spChg>
        <pc:spChg chg="mod">
          <ac:chgData name="richard vidal" userId="13c4c14fef6239e3" providerId="LiveId" clId="{DBD56553-37B8-4D81-9989-ECD460729862}" dt="2019-09-01T18:08:14.431" v="397"/>
          <ac:spMkLst>
            <pc:docMk/>
            <pc:sldMk cId="1664695605" sldId="323"/>
            <ac:spMk id="3" creationId="{50580BD7-C7E1-43FF-B0B5-403FC378453A}"/>
          </ac:spMkLst>
        </pc:spChg>
        <pc:picChg chg="add">
          <ac:chgData name="richard vidal" userId="13c4c14fef6239e3" providerId="LiveId" clId="{DBD56553-37B8-4D81-9989-ECD460729862}" dt="2019-09-01T18:54:55.409" v="807"/>
          <ac:picMkLst>
            <pc:docMk/>
            <pc:sldMk cId="1664695605" sldId="323"/>
            <ac:picMk id="5" creationId="{4A9C3BCC-4D3D-4D49-9A69-E878236AC08F}"/>
          </ac:picMkLst>
        </pc:picChg>
      </pc:sldChg>
      <pc:sldChg chg="addSp modSp add">
        <pc:chgData name="richard vidal" userId="13c4c14fef6239e3" providerId="LiveId" clId="{DBD56553-37B8-4D81-9989-ECD460729862}" dt="2019-09-01T18:54:56.176" v="808"/>
        <pc:sldMkLst>
          <pc:docMk/>
          <pc:sldMk cId="1925090689" sldId="324"/>
        </pc:sldMkLst>
        <pc:spChg chg="mod">
          <ac:chgData name="richard vidal" userId="13c4c14fef6239e3" providerId="LiveId" clId="{DBD56553-37B8-4D81-9989-ECD460729862}" dt="2019-09-01T18:09:07.242" v="438" actId="20577"/>
          <ac:spMkLst>
            <pc:docMk/>
            <pc:sldMk cId="1925090689" sldId="324"/>
            <ac:spMk id="2" creationId="{03E28CD4-DFA3-408F-AE72-4053E29A7D4A}"/>
          </ac:spMkLst>
        </pc:spChg>
        <pc:spChg chg="mod">
          <ac:chgData name="richard vidal" userId="13c4c14fef6239e3" providerId="LiveId" clId="{DBD56553-37B8-4D81-9989-ECD460729862}" dt="2019-09-01T18:08:51.787" v="420" actId="20577"/>
          <ac:spMkLst>
            <pc:docMk/>
            <pc:sldMk cId="1925090689" sldId="324"/>
            <ac:spMk id="3" creationId="{D06F87D2-F5D3-4AED-8931-5867D72862BC}"/>
          </ac:spMkLst>
        </pc:spChg>
        <pc:picChg chg="add">
          <ac:chgData name="richard vidal" userId="13c4c14fef6239e3" providerId="LiveId" clId="{DBD56553-37B8-4D81-9989-ECD460729862}" dt="2019-09-01T18:54:56.176" v="808"/>
          <ac:picMkLst>
            <pc:docMk/>
            <pc:sldMk cId="1925090689" sldId="324"/>
            <ac:picMk id="5" creationId="{C34CA7A2-651F-4A57-B650-15884E24758D}"/>
          </ac:picMkLst>
        </pc:picChg>
      </pc:sldChg>
      <pc:sldChg chg="addSp modSp add">
        <pc:chgData name="richard vidal" userId="13c4c14fef6239e3" providerId="LiveId" clId="{DBD56553-37B8-4D81-9989-ECD460729862}" dt="2019-09-01T18:54:56.896" v="809"/>
        <pc:sldMkLst>
          <pc:docMk/>
          <pc:sldMk cId="1874562901" sldId="325"/>
        </pc:sldMkLst>
        <pc:spChg chg="mod">
          <ac:chgData name="richard vidal" userId="13c4c14fef6239e3" providerId="LiveId" clId="{DBD56553-37B8-4D81-9989-ECD460729862}" dt="2019-09-01T18:09:56.282" v="462" actId="20577"/>
          <ac:spMkLst>
            <pc:docMk/>
            <pc:sldMk cId="1874562901" sldId="325"/>
            <ac:spMk id="2" creationId="{1C0742FB-A402-43BE-A3E4-7D3E636201D0}"/>
          </ac:spMkLst>
        </pc:spChg>
        <pc:spChg chg="mod">
          <ac:chgData name="richard vidal" userId="13c4c14fef6239e3" providerId="LiveId" clId="{DBD56553-37B8-4D81-9989-ECD460729862}" dt="2019-09-01T18:09:34.091" v="442" actId="20577"/>
          <ac:spMkLst>
            <pc:docMk/>
            <pc:sldMk cId="1874562901" sldId="325"/>
            <ac:spMk id="3" creationId="{17DFAAE6-B8FC-429A-A429-C03059E8B4FC}"/>
          </ac:spMkLst>
        </pc:spChg>
        <pc:picChg chg="add">
          <ac:chgData name="richard vidal" userId="13c4c14fef6239e3" providerId="LiveId" clId="{DBD56553-37B8-4D81-9989-ECD460729862}" dt="2019-09-01T18:54:56.896" v="809"/>
          <ac:picMkLst>
            <pc:docMk/>
            <pc:sldMk cId="1874562901" sldId="325"/>
            <ac:picMk id="5" creationId="{4042C33F-1AFD-401B-9AAC-20CA747065EF}"/>
          </ac:picMkLst>
        </pc:picChg>
      </pc:sldChg>
      <pc:sldChg chg="addSp modSp add">
        <pc:chgData name="richard vidal" userId="13c4c14fef6239e3" providerId="LiveId" clId="{DBD56553-37B8-4D81-9989-ECD460729862}" dt="2019-09-01T18:54:57.680" v="810"/>
        <pc:sldMkLst>
          <pc:docMk/>
          <pc:sldMk cId="2563390995" sldId="326"/>
        </pc:sldMkLst>
        <pc:spChg chg="mod">
          <ac:chgData name="richard vidal" userId="13c4c14fef6239e3" providerId="LiveId" clId="{DBD56553-37B8-4D81-9989-ECD460729862}" dt="2019-09-01T18:10:57.595" v="490" actId="20577"/>
          <ac:spMkLst>
            <pc:docMk/>
            <pc:sldMk cId="2563390995" sldId="326"/>
            <ac:spMk id="3" creationId="{0E0EC112-DFCE-487B-AE28-DD15D16F3CB4}"/>
          </ac:spMkLst>
        </pc:spChg>
        <pc:picChg chg="add">
          <ac:chgData name="richard vidal" userId="13c4c14fef6239e3" providerId="LiveId" clId="{DBD56553-37B8-4D81-9989-ECD460729862}" dt="2019-09-01T18:54:57.680" v="810"/>
          <ac:picMkLst>
            <pc:docMk/>
            <pc:sldMk cId="2563390995" sldId="326"/>
            <ac:picMk id="5" creationId="{7BA7AED1-B9B9-4806-81B6-32CE7CAD0E4E}"/>
          </ac:picMkLst>
        </pc:picChg>
      </pc:sldChg>
      <pc:sldChg chg="addSp modSp add">
        <pc:chgData name="richard vidal" userId="13c4c14fef6239e3" providerId="LiveId" clId="{DBD56553-37B8-4D81-9989-ECD460729862}" dt="2019-09-01T18:55:01.008" v="811"/>
        <pc:sldMkLst>
          <pc:docMk/>
          <pc:sldMk cId="421862894" sldId="327"/>
        </pc:sldMkLst>
        <pc:spChg chg="mod">
          <ac:chgData name="richard vidal" userId="13c4c14fef6239e3" providerId="LiveId" clId="{DBD56553-37B8-4D81-9989-ECD460729862}" dt="2019-09-01T18:11:34.965" v="497" actId="113"/>
          <ac:spMkLst>
            <pc:docMk/>
            <pc:sldMk cId="421862894" sldId="327"/>
            <ac:spMk id="3" creationId="{E0C722C5-AA07-4443-B658-DD7AD82D51DF}"/>
          </ac:spMkLst>
        </pc:spChg>
        <pc:picChg chg="add">
          <ac:chgData name="richard vidal" userId="13c4c14fef6239e3" providerId="LiveId" clId="{DBD56553-37B8-4D81-9989-ECD460729862}" dt="2019-09-01T18:55:01.008" v="811"/>
          <ac:picMkLst>
            <pc:docMk/>
            <pc:sldMk cId="421862894" sldId="327"/>
            <ac:picMk id="5" creationId="{0EEE1A83-016F-4DB4-A53D-53FCF24DDBE7}"/>
          </ac:picMkLst>
        </pc:picChg>
      </pc:sldChg>
      <pc:sldChg chg="addSp delSp modSp add">
        <pc:chgData name="richard vidal" userId="13c4c14fef6239e3" providerId="LiveId" clId="{DBD56553-37B8-4D81-9989-ECD460729862}" dt="2019-09-01T18:55:04.401" v="812"/>
        <pc:sldMkLst>
          <pc:docMk/>
          <pc:sldMk cId="1858245741" sldId="328"/>
        </pc:sldMkLst>
        <pc:spChg chg="mod">
          <ac:chgData name="richard vidal" userId="13c4c14fef6239e3" providerId="LiveId" clId="{DBD56553-37B8-4D81-9989-ECD460729862}" dt="2019-09-01T18:14:53.194" v="535" actId="20577"/>
          <ac:spMkLst>
            <pc:docMk/>
            <pc:sldMk cId="1858245741" sldId="328"/>
            <ac:spMk id="2" creationId="{9F5D4C87-016D-40BE-9947-DD21E0CB0575}"/>
          </ac:spMkLst>
        </pc:spChg>
        <pc:spChg chg="del">
          <ac:chgData name="richard vidal" userId="13c4c14fef6239e3" providerId="LiveId" clId="{DBD56553-37B8-4D81-9989-ECD460729862}" dt="2019-09-01T18:12:07.247" v="498"/>
          <ac:spMkLst>
            <pc:docMk/>
            <pc:sldMk cId="1858245741" sldId="328"/>
            <ac:spMk id="3" creationId="{F8B2A933-D44B-4ECC-8665-B65F5F879E7C}"/>
          </ac:spMkLst>
        </pc:spChg>
        <pc:spChg chg="add del mod">
          <ac:chgData name="richard vidal" userId="13c4c14fef6239e3" providerId="LiveId" clId="{DBD56553-37B8-4D81-9989-ECD460729862}" dt="2019-09-01T18:15:18.202" v="537" actId="478"/>
          <ac:spMkLst>
            <pc:docMk/>
            <pc:sldMk cId="1858245741" sldId="328"/>
            <ac:spMk id="6" creationId="{C9B57981-A8E9-46CC-B9A0-66486D54CE79}"/>
          </ac:spMkLst>
        </pc:spChg>
        <pc:spChg chg="add del mod">
          <ac:chgData name="richard vidal" userId="13c4c14fef6239e3" providerId="LiveId" clId="{DBD56553-37B8-4D81-9989-ECD460729862}" dt="2019-09-01T18:15:20.422" v="538"/>
          <ac:spMkLst>
            <pc:docMk/>
            <pc:sldMk cId="1858245741" sldId="328"/>
            <ac:spMk id="8" creationId="{0527A57E-C89D-4779-A476-47923FC416CF}"/>
          </ac:spMkLst>
        </pc:spChg>
        <pc:picChg chg="add del mod">
          <ac:chgData name="richard vidal" userId="13c4c14fef6239e3" providerId="LiveId" clId="{DBD56553-37B8-4D81-9989-ECD460729862}" dt="2019-09-01T18:15:07.290" v="536" actId="478"/>
          <ac:picMkLst>
            <pc:docMk/>
            <pc:sldMk cId="1858245741" sldId="328"/>
            <ac:picMk id="5" creationId="{8BA124BF-2185-41EC-BB2B-1733FE2B5066}"/>
          </ac:picMkLst>
        </pc:picChg>
        <pc:picChg chg="add mod">
          <ac:chgData name="richard vidal" userId="13c4c14fef6239e3" providerId="LiveId" clId="{DBD56553-37B8-4D81-9989-ECD460729862}" dt="2019-09-01T18:15:20.422" v="538"/>
          <ac:picMkLst>
            <pc:docMk/>
            <pc:sldMk cId="1858245741" sldId="328"/>
            <ac:picMk id="9" creationId="{DACAD9F7-FAAE-4B8D-9FEA-A0D68E615459}"/>
          </ac:picMkLst>
        </pc:picChg>
        <pc:picChg chg="add">
          <ac:chgData name="richard vidal" userId="13c4c14fef6239e3" providerId="LiveId" clId="{DBD56553-37B8-4D81-9989-ECD460729862}" dt="2019-09-01T18:55:04.401" v="812"/>
          <ac:picMkLst>
            <pc:docMk/>
            <pc:sldMk cId="1858245741" sldId="328"/>
            <ac:picMk id="10" creationId="{2A1AFAFD-4B79-419D-8680-F3ADD1665D6F}"/>
          </ac:picMkLst>
        </pc:picChg>
      </pc:sldChg>
      <pc:sldChg chg="addSp modSp add">
        <pc:chgData name="richard vidal" userId="13c4c14fef6239e3" providerId="LiveId" clId="{DBD56553-37B8-4D81-9989-ECD460729862}" dt="2019-09-01T18:55:13.840" v="814"/>
        <pc:sldMkLst>
          <pc:docMk/>
          <pc:sldMk cId="1487204660" sldId="329"/>
        </pc:sldMkLst>
        <pc:spChg chg="mod">
          <ac:chgData name="richard vidal" userId="13c4c14fef6239e3" providerId="LiveId" clId="{DBD56553-37B8-4D81-9989-ECD460729862}" dt="2019-09-01T18:40:57.431" v="543"/>
          <ac:spMkLst>
            <pc:docMk/>
            <pc:sldMk cId="1487204660" sldId="329"/>
            <ac:spMk id="2" creationId="{D08E4C48-8C6B-483D-A009-088010BEFDCA}"/>
          </ac:spMkLst>
        </pc:spChg>
        <pc:spChg chg="mod">
          <ac:chgData name="richard vidal" userId="13c4c14fef6239e3" providerId="LiveId" clId="{DBD56553-37B8-4D81-9989-ECD460729862}" dt="2019-09-01T18:41:18.333" v="548" actId="20577"/>
          <ac:spMkLst>
            <pc:docMk/>
            <pc:sldMk cId="1487204660" sldId="329"/>
            <ac:spMk id="3" creationId="{1FD3AC06-6526-4D37-9C79-8C26768E638D}"/>
          </ac:spMkLst>
        </pc:spChg>
        <pc:picChg chg="add">
          <ac:chgData name="richard vidal" userId="13c4c14fef6239e3" providerId="LiveId" clId="{DBD56553-37B8-4D81-9989-ECD460729862}" dt="2019-09-01T18:55:13.840" v="814"/>
          <ac:picMkLst>
            <pc:docMk/>
            <pc:sldMk cId="1487204660" sldId="329"/>
            <ac:picMk id="5" creationId="{AB82D9C1-DEE7-40B4-9669-75C7CDBB1348}"/>
          </ac:picMkLst>
        </pc:picChg>
      </pc:sldChg>
      <pc:sldChg chg="addSp delSp modSp add">
        <pc:chgData name="richard vidal" userId="13c4c14fef6239e3" providerId="LiveId" clId="{DBD56553-37B8-4D81-9989-ECD460729862}" dt="2019-09-01T18:55:15.600" v="816"/>
        <pc:sldMkLst>
          <pc:docMk/>
          <pc:sldMk cId="1561648855" sldId="330"/>
        </pc:sldMkLst>
        <pc:spChg chg="mod">
          <ac:chgData name="richard vidal" userId="13c4c14fef6239e3" providerId="LiveId" clId="{DBD56553-37B8-4D81-9989-ECD460729862}" dt="2019-09-01T18:42:36.748" v="566" actId="20577"/>
          <ac:spMkLst>
            <pc:docMk/>
            <pc:sldMk cId="1561648855" sldId="330"/>
            <ac:spMk id="2" creationId="{3659636C-5500-478C-96CE-2D2C85008611}"/>
          </ac:spMkLst>
        </pc:spChg>
        <pc:spChg chg="mod">
          <ac:chgData name="richard vidal" userId="13c4c14fef6239e3" providerId="LiveId" clId="{DBD56553-37B8-4D81-9989-ECD460729862}" dt="2019-09-01T18:41:45.937" v="552" actId="20577"/>
          <ac:spMkLst>
            <pc:docMk/>
            <pc:sldMk cId="1561648855" sldId="330"/>
            <ac:spMk id="3" creationId="{007C7F14-55D4-4F59-A555-BB9E6DF7CA56}"/>
          </ac:spMkLst>
        </pc:spChg>
        <pc:picChg chg="add del mod">
          <ac:chgData name="richard vidal" userId="13c4c14fef6239e3" providerId="LiveId" clId="{DBD56553-37B8-4D81-9989-ECD460729862}" dt="2019-09-01T18:44:00.685" v="597"/>
          <ac:picMkLst>
            <pc:docMk/>
            <pc:sldMk cId="1561648855" sldId="330"/>
            <ac:picMk id="5" creationId="{04E6F57F-E662-4511-9302-72E5730939BF}"/>
          </ac:picMkLst>
        </pc:picChg>
        <pc:picChg chg="add">
          <ac:chgData name="richard vidal" userId="13c4c14fef6239e3" providerId="LiveId" clId="{DBD56553-37B8-4D81-9989-ECD460729862}" dt="2019-09-01T18:55:15.600" v="816"/>
          <ac:picMkLst>
            <pc:docMk/>
            <pc:sldMk cId="1561648855" sldId="330"/>
            <ac:picMk id="6" creationId="{F08848D7-DAB3-47AA-940C-6EB77005552F}"/>
          </ac:picMkLst>
        </pc:picChg>
      </pc:sldChg>
      <pc:sldChg chg="addSp modSp add">
        <pc:chgData name="richard vidal" userId="13c4c14fef6239e3" providerId="LiveId" clId="{DBD56553-37B8-4D81-9989-ECD460729862}" dt="2019-09-01T18:55:17.153" v="818"/>
        <pc:sldMkLst>
          <pc:docMk/>
          <pc:sldMk cId="678828251" sldId="331"/>
        </pc:sldMkLst>
        <pc:spChg chg="mod">
          <ac:chgData name="richard vidal" userId="13c4c14fef6239e3" providerId="LiveId" clId="{DBD56553-37B8-4D81-9989-ECD460729862}" dt="2019-09-01T18:43:33.356" v="594" actId="20577"/>
          <ac:spMkLst>
            <pc:docMk/>
            <pc:sldMk cId="678828251" sldId="331"/>
            <ac:spMk id="2" creationId="{A04E9EF1-9E04-4A71-8623-AFE784402053}"/>
          </ac:spMkLst>
        </pc:spChg>
        <pc:spChg chg="mod">
          <ac:chgData name="richard vidal" userId="13c4c14fef6239e3" providerId="LiveId" clId="{DBD56553-37B8-4D81-9989-ECD460729862}" dt="2019-09-01T18:43:03.053" v="570" actId="20577"/>
          <ac:spMkLst>
            <pc:docMk/>
            <pc:sldMk cId="678828251" sldId="331"/>
            <ac:spMk id="3" creationId="{7BAB9D25-453B-44D2-8C42-6C1F5E50EE14}"/>
          </ac:spMkLst>
        </pc:spChg>
        <pc:picChg chg="add">
          <ac:chgData name="richard vidal" userId="13c4c14fef6239e3" providerId="LiveId" clId="{DBD56553-37B8-4D81-9989-ECD460729862}" dt="2019-09-01T18:55:17.153" v="818"/>
          <ac:picMkLst>
            <pc:docMk/>
            <pc:sldMk cId="678828251" sldId="331"/>
            <ac:picMk id="5" creationId="{CF7EBD09-2D9A-4448-B441-96B7A86B0BCE}"/>
          </ac:picMkLst>
        </pc:picChg>
      </pc:sldChg>
      <pc:sldChg chg="addSp modSp add">
        <pc:chgData name="richard vidal" userId="13c4c14fef6239e3" providerId="LiveId" clId="{DBD56553-37B8-4D81-9989-ECD460729862}" dt="2019-09-01T18:55:18.801" v="820"/>
        <pc:sldMkLst>
          <pc:docMk/>
          <pc:sldMk cId="1720450835" sldId="332"/>
        </pc:sldMkLst>
        <pc:spChg chg="mod">
          <ac:chgData name="richard vidal" userId="13c4c14fef6239e3" providerId="LiveId" clId="{DBD56553-37B8-4D81-9989-ECD460729862}" dt="2019-09-01T18:45:10.172" v="619" actId="20577"/>
          <ac:spMkLst>
            <pc:docMk/>
            <pc:sldMk cId="1720450835" sldId="332"/>
            <ac:spMk id="2" creationId="{502DA8F4-6318-432E-9EEE-D3F5473C842E}"/>
          </ac:spMkLst>
        </pc:spChg>
        <pc:spChg chg="mod">
          <ac:chgData name="richard vidal" userId="13c4c14fef6239e3" providerId="LiveId" clId="{DBD56553-37B8-4D81-9989-ECD460729862}" dt="2019-09-01T18:44:50.686" v="605" actId="20577"/>
          <ac:spMkLst>
            <pc:docMk/>
            <pc:sldMk cId="1720450835" sldId="332"/>
            <ac:spMk id="3" creationId="{1F75B7A8-D859-4C6F-A448-A58B3AD858D3}"/>
          </ac:spMkLst>
        </pc:spChg>
        <pc:picChg chg="add">
          <ac:chgData name="richard vidal" userId="13c4c14fef6239e3" providerId="LiveId" clId="{DBD56553-37B8-4D81-9989-ECD460729862}" dt="2019-09-01T18:55:18.801" v="820"/>
          <ac:picMkLst>
            <pc:docMk/>
            <pc:sldMk cId="1720450835" sldId="332"/>
            <ac:picMk id="5" creationId="{E77C37E3-1EB5-48DE-9AE5-B2E57FDD05ED}"/>
          </ac:picMkLst>
        </pc:picChg>
      </pc:sldChg>
      <pc:sldChg chg="add del">
        <pc:chgData name="richard vidal" userId="13c4c14fef6239e3" providerId="LiveId" clId="{DBD56553-37B8-4D81-9989-ECD460729862}" dt="2019-09-01T18:53:21.780" v="739" actId="2696"/>
        <pc:sldMkLst>
          <pc:docMk/>
          <pc:sldMk cId="136665676" sldId="333"/>
        </pc:sldMkLst>
      </pc:sldChg>
      <pc:sldChg chg="addSp modSp add">
        <pc:chgData name="richard vidal" userId="13c4c14fef6239e3" providerId="LiveId" clId="{DBD56553-37B8-4D81-9989-ECD460729862}" dt="2019-09-01T18:55:20.465" v="822"/>
        <pc:sldMkLst>
          <pc:docMk/>
          <pc:sldMk cId="194061842" sldId="334"/>
        </pc:sldMkLst>
        <pc:spChg chg="mod">
          <ac:chgData name="richard vidal" userId="13c4c14fef6239e3" providerId="LiveId" clId="{DBD56553-37B8-4D81-9989-ECD460729862}" dt="2019-09-01T18:47:06.926" v="624"/>
          <ac:spMkLst>
            <pc:docMk/>
            <pc:sldMk cId="194061842" sldId="334"/>
            <ac:spMk id="3" creationId="{F716105F-DADE-4E6B-91DA-E66E34ECF334}"/>
          </ac:spMkLst>
        </pc:spChg>
        <pc:picChg chg="add">
          <ac:chgData name="richard vidal" userId="13c4c14fef6239e3" providerId="LiveId" clId="{DBD56553-37B8-4D81-9989-ECD460729862}" dt="2019-09-01T18:55:20.465" v="822"/>
          <ac:picMkLst>
            <pc:docMk/>
            <pc:sldMk cId="194061842" sldId="334"/>
            <ac:picMk id="5" creationId="{B945AC70-EDE9-4B5A-A712-C76F901626A6}"/>
          </ac:picMkLst>
        </pc:picChg>
      </pc:sldChg>
      <pc:sldChg chg="addSp modSp add">
        <pc:chgData name="richard vidal" userId="13c4c14fef6239e3" providerId="LiveId" clId="{DBD56553-37B8-4D81-9989-ECD460729862}" dt="2019-09-01T18:55:21.281" v="823"/>
        <pc:sldMkLst>
          <pc:docMk/>
          <pc:sldMk cId="4047518022" sldId="335"/>
        </pc:sldMkLst>
        <pc:spChg chg="mod">
          <ac:chgData name="richard vidal" userId="13c4c14fef6239e3" providerId="LiveId" clId="{DBD56553-37B8-4D81-9989-ECD460729862}" dt="2019-09-01T18:47:14.845" v="629" actId="20577"/>
          <ac:spMkLst>
            <pc:docMk/>
            <pc:sldMk cId="4047518022" sldId="335"/>
            <ac:spMk id="3" creationId="{2C8B8760-A238-47F8-A607-7AA328296A69}"/>
          </ac:spMkLst>
        </pc:spChg>
        <pc:picChg chg="add">
          <ac:chgData name="richard vidal" userId="13c4c14fef6239e3" providerId="LiveId" clId="{DBD56553-37B8-4D81-9989-ECD460729862}" dt="2019-09-01T18:55:21.281" v="823"/>
          <ac:picMkLst>
            <pc:docMk/>
            <pc:sldMk cId="4047518022" sldId="335"/>
            <ac:picMk id="5" creationId="{F81D642B-1789-4FC9-8CAF-1E8433F9DC21}"/>
          </ac:picMkLst>
        </pc:picChg>
      </pc:sldChg>
      <pc:sldChg chg="addSp modSp add">
        <pc:chgData name="richard vidal" userId="13c4c14fef6239e3" providerId="LiveId" clId="{DBD56553-37B8-4D81-9989-ECD460729862}" dt="2019-09-01T18:55:22.082" v="824"/>
        <pc:sldMkLst>
          <pc:docMk/>
          <pc:sldMk cId="561761978" sldId="336"/>
        </pc:sldMkLst>
        <pc:spChg chg="mod">
          <ac:chgData name="richard vidal" userId="13c4c14fef6239e3" providerId="LiveId" clId="{DBD56553-37B8-4D81-9989-ECD460729862}" dt="2019-09-01T18:48:01.546" v="660" actId="113"/>
          <ac:spMkLst>
            <pc:docMk/>
            <pc:sldMk cId="561761978" sldId="336"/>
            <ac:spMk id="3" creationId="{47BD994D-7428-4E33-9116-D0C932F5FFB4}"/>
          </ac:spMkLst>
        </pc:spChg>
        <pc:picChg chg="add">
          <ac:chgData name="richard vidal" userId="13c4c14fef6239e3" providerId="LiveId" clId="{DBD56553-37B8-4D81-9989-ECD460729862}" dt="2019-09-01T18:55:22.082" v="824"/>
          <ac:picMkLst>
            <pc:docMk/>
            <pc:sldMk cId="561761978" sldId="336"/>
            <ac:picMk id="5" creationId="{9E1AC431-6F3D-4561-B210-009B38704B48}"/>
          </ac:picMkLst>
        </pc:picChg>
      </pc:sldChg>
      <pc:sldChg chg="addSp modSp add">
        <pc:chgData name="richard vidal" userId="13c4c14fef6239e3" providerId="LiveId" clId="{DBD56553-37B8-4D81-9989-ECD460729862}" dt="2019-09-01T18:55:22.897" v="825"/>
        <pc:sldMkLst>
          <pc:docMk/>
          <pc:sldMk cId="3381875253" sldId="337"/>
        </pc:sldMkLst>
        <pc:spChg chg="mod">
          <ac:chgData name="richard vidal" userId="13c4c14fef6239e3" providerId="LiveId" clId="{DBD56553-37B8-4D81-9989-ECD460729862}" dt="2019-09-01T18:48:17.338" v="663" actId="113"/>
          <ac:spMkLst>
            <pc:docMk/>
            <pc:sldMk cId="3381875253" sldId="337"/>
            <ac:spMk id="3" creationId="{EE99D3F1-858C-4BC6-A2BA-E4D3CDCA12BB}"/>
          </ac:spMkLst>
        </pc:spChg>
        <pc:picChg chg="add">
          <ac:chgData name="richard vidal" userId="13c4c14fef6239e3" providerId="LiveId" clId="{DBD56553-37B8-4D81-9989-ECD460729862}" dt="2019-09-01T18:55:22.897" v="825"/>
          <ac:picMkLst>
            <pc:docMk/>
            <pc:sldMk cId="3381875253" sldId="337"/>
            <ac:picMk id="5" creationId="{284A293E-EC92-43AC-B528-1C7499D3237A}"/>
          </ac:picMkLst>
        </pc:picChg>
      </pc:sldChg>
      <pc:sldChg chg="addSp modSp add">
        <pc:chgData name="richard vidal" userId="13c4c14fef6239e3" providerId="LiveId" clId="{DBD56553-37B8-4D81-9989-ECD460729862}" dt="2019-09-01T18:55:23.729" v="826"/>
        <pc:sldMkLst>
          <pc:docMk/>
          <pc:sldMk cId="617291952" sldId="338"/>
        </pc:sldMkLst>
        <pc:spChg chg="mod">
          <ac:chgData name="richard vidal" userId="13c4c14fef6239e3" providerId="LiveId" clId="{DBD56553-37B8-4D81-9989-ECD460729862}" dt="2019-09-01T18:49:07.495" v="674" actId="27636"/>
          <ac:spMkLst>
            <pc:docMk/>
            <pc:sldMk cId="617291952" sldId="338"/>
            <ac:spMk id="3" creationId="{904DE74E-38D2-465C-BFD8-18706F23C8EC}"/>
          </ac:spMkLst>
        </pc:spChg>
        <pc:picChg chg="add">
          <ac:chgData name="richard vidal" userId="13c4c14fef6239e3" providerId="LiveId" clId="{DBD56553-37B8-4D81-9989-ECD460729862}" dt="2019-09-01T18:55:23.729" v="826"/>
          <ac:picMkLst>
            <pc:docMk/>
            <pc:sldMk cId="617291952" sldId="338"/>
            <ac:picMk id="5" creationId="{7B24EB35-11E6-4E56-906B-9688739FD9DC}"/>
          </ac:picMkLst>
        </pc:picChg>
      </pc:sldChg>
      <pc:sldChg chg="addSp modSp add">
        <pc:chgData name="richard vidal" userId="13c4c14fef6239e3" providerId="LiveId" clId="{DBD56553-37B8-4D81-9989-ECD460729862}" dt="2019-09-01T18:55:24.656" v="827"/>
        <pc:sldMkLst>
          <pc:docMk/>
          <pc:sldMk cId="265261105" sldId="339"/>
        </pc:sldMkLst>
        <pc:spChg chg="mod">
          <ac:chgData name="richard vidal" userId="13c4c14fef6239e3" providerId="LiveId" clId="{DBD56553-37B8-4D81-9989-ECD460729862}" dt="2019-09-01T18:49:15.772" v="675"/>
          <ac:spMkLst>
            <pc:docMk/>
            <pc:sldMk cId="265261105" sldId="339"/>
            <ac:spMk id="3" creationId="{8003AFE7-AC05-464F-9BA3-21FE8BE4B65E}"/>
          </ac:spMkLst>
        </pc:spChg>
        <pc:picChg chg="add">
          <ac:chgData name="richard vidal" userId="13c4c14fef6239e3" providerId="LiveId" clId="{DBD56553-37B8-4D81-9989-ECD460729862}" dt="2019-09-01T18:55:24.656" v="827"/>
          <ac:picMkLst>
            <pc:docMk/>
            <pc:sldMk cId="265261105" sldId="339"/>
            <ac:picMk id="5" creationId="{05020ABA-9463-4E0A-A3C0-4F4E0697E89C}"/>
          </ac:picMkLst>
        </pc:picChg>
      </pc:sldChg>
      <pc:sldChg chg="add del">
        <pc:chgData name="richard vidal" userId="13c4c14fef6239e3" providerId="LiveId" clId="{DBD56553-37B8-4D81-9989-ECD460729862}" dt="2019-09-01T18:53:19.459" v="738" actId="2696"/>
        <pc:sldMkLst>
          <pc:docMk/>
          <pc:sldMk cId="3125956855" sldId="340"/>
        </pc:sldMkLst>
      </pc:sldChg>
      <pc:sldChg chg="addSp modSp add">
        <pc:chgData name="richard vidal" userId="13c4c14fef6239e3" providerId="LiveId" clId="{DBD56553-37B8-4D81-9989-ECD460729862}" dt="2019-09-01T18:55:26.305" v="829"/>
        <pc:sldMkLst>
          <pc:docMk/>
          <pc:sldMk cId="1622727945" sldId="341"/>
        </pc:sldMkLst>
        <pc:spChg chg="mod">
          <ac:chgData name="richard vidal" userId="13c4c14fef6239e3" providerId="LiveId" clId="{DBD56553-37B8-4D81-9989-ECD460729862}" dt="2019-09-01T18:49:49.469" v="691" actId="20577"/>
          <ac:spMkLst>
            <pc:docMk/>
            <pc:sldMk cId="1622727945" sldId="341"/>
            <ac:spMk id="3" creationId="{E5BCE0B6-743C-432E-AC0A-315CB2FAD090}"/>
          </ac:spMkLst>
        </pc:spChg>
        <pc:picChg chg="add">
          <ac:chgData name="richard vidal" userId="13c4c14fef6239e3" providerId="LiveId" clId="{DBD56553-37B8-4D81-9989-ECD460729862}" dt="2019-09-01T18:55:26.305" v="829"/>
          <ac:picMkLst>
            <pc:docMk/>
            <pc:sldMk cId="1622727945" sldId="341"/>
            <ac:picMk id="5" creationId="{30E88224-3335-479F-ADF1-01A3802D2511}"/>
          </ac:picMkLst>
        </pc:picChg>
      </pc:sldChg>
      <pc:sldChg chg="addSp modSp add ord">
        <pc:chgData name="richard vidal" userId="13c4c14fef6239e3" providerId="LiveId" clId="{DBD56553-37B8-4D81-9989-ECD460729862}" dt="2019-09-01T18:55:12.993" v="813"/>
        <pc:sldMkLst>
          <pc:docMk/>
          <pc:sldMk cId="2093428275" sldId="342"/>
        </pc:sldMkLst>
        <pc:spChg chg="mod">
          <ac:chgData name="richard vidal" userId="13c4c14fef6239e3" providerId="LiveId" clId="{DBD56553-37B8-4D81-9989-ECD460729862}" dt="2019-09-01T18:41:00.924" v="544"/>
          <ac:spMkLst>
            <pc:docMk/>
            <pc:sldMk cId="2093428275" sldId="342"/>
            <ac:spMk id="2" creationId="{0C0DB9A6-B56D-4664-9C38-08B539B118C2}"/>
          </ac:spMkLst>
        </pc:spChg>
        <pc:picChg chg="add">
          <ac:chgData name="richard vidal" userId="13c4c14fef6239e3" providerId="LiveId" clId="{DBD56553-37B8-4D81-9989-ECD460729862}" dt="2019-09-01T18:55:12.993" v="813"/>
          <ac:picMkLst>
            <pc:docMk/>
            <pc:sldMk cId="2093428275" sldId="342"/>
            <ac:picMk id="5" creationId="{AD78938A-3AFD-4DD6-BA26-706A653D1FC3}"/>
          </ac:picMkLst>
        </pc:picChg>
      </pc:sldChg>
      <pc:sldChg chg="addSp add">
        <pc:chgData name="richard vidal" userId="13c4c14fef6239e3" providerId="LiveId" clId="{DBD56553-37B8-4D81-9989-ECD460729862}" dt="2019-09-01T18:55:18.017" v="819"/>
        <pc:sldMkLst>
          <pc:docMk/>
          <pc:sldMk cId="285682063" sldId="343"/>
        </pc:sldMkLst>
        <pc:picChg chg="add">
          <ac:chgData name="richard vidal" userId="13c4c14fef6239e3" providerId="LiveId" clId="{DBD56553-37B8-4D81-9989-ECD460729862}" dt="2019-09-01T18:55:18.017" v="819"/>
          <ac:picMkLst>
            <pc:docMk/>
            <pc:sldMk cId="285682063" sldId="343"/>
            <ac:picMk id="5" creationId="{CEBBD983-A87B-47BE-B060-A7C3C50B368F}"/>
          </ac:picMkLst>
        </pc:picChg>
      </pc:sldChg>
      <pc:sldChg chg="addSp delSp modSp add">
        <pc:chgData name="richard vidal" userId="13c4c14fef6239e3" providerId="LiveId" clId="{DBD56553-37B8-4D81-9989-ECD460729862}" dt="2019-09-01T18:55:14.752" v="815"/>
        <pc:sldMkLst>
          <pc:docMk/>
          <pc:sldMk cId="3016789671" sldId="344"/>
        </pc:sldMkLst>
        <pc:spChg chg="del">
          <ac:chgData name="richard vidal" userId="13c4c14fef6239e3" providerId="LiveId" clId="{DBD56553-37B8-4D81-9989-ECD460729862}" dt="2019-09-01T18:44:03.735" v="598"/>
          <ac:spMkLst>
            <pc:docMk/>
            <pc:sldMk cId="3016789671" sldId="344"/>
            <ac:spMk id="3" creationId="{823C3D01-43C4-415A-9E59-90F18892F9EA}"/>
          </ac:spMkLst>
        </pc:spChg>
        <pc:picChg chg="add mod">
          <ac:chgData name="richard vidal" userId="13c4c14fef6239e3" providerId="LiveId" clId="{DBD56553-37B8-4D81-9989-ECD460729862}" dt="2019-09-01T18:44:03.735" v="598"/>
          <ac:picMkLst>
            <pc:docMk/>
            <pc:sldMk cId="3016789671" sldId="344"/>
            <ac:picMk id="5" creationId="{7CD566E6-4F71-4996-84C7-D8AA9219266E}"/>
          </ac:picMkLst>
        </pc:picChg>
        <pc:picChg chg="add">
          <ac:chgData name="richard vidal" userId="13c4c14fef6239e3" providerId="LiveId" clId="{DBD56553-37B8-4D81-9989-ECD460729862}" dt="2019-09-01T18:55:14.752" v="815"/>
          <ac:picMkLst>
            <pc:docMk/>
            <pc:sldMk cId="3016789671" sldId="344"/>
            <ac:picMk id="6" creationId="{FA3AE880-E7CD-423E-8744-46B45D48D158}"/>
          </ac:picMkLst>
        </pc:picChg>
      </pc:sldChg>
      <pc:sldChg chg="addSp delSp modSp add">
        <pc:chgData name="richard vidal" userId="13c4c14fef6239e3" providerId="LiveId" clId="{DBD56553-37B8-4D81-9989-ECD460729862}" dt="2019-09-01T18:55:16.384" v="817"/>
        <pc:sldMkLst>
          <pc:docMk/>
          <pc:sldMk cId="387821258" sldId="345"/>
        </pc:sldMkLst>
        <pc:spChg chg="del">
          <ac:chgData name="richard vidal" userId="13c4c14fef6239e3" providerId="LiveId" clId="{DBD56553-37B8-4D81-9989-ECD460729862}" dt="2019-09-01T18:44:32.244" v="600" actId="931"/>
          <ac:spMkLst>
            <pc:docMk/>
            <pc:sldMk cId="387821258" sldId="345"/>
            <ac:spMk id="3" creationId="{01395EA2-C227-4846-87F7-ADBCAD8271AE}"/>
          </ac:spMkLst>
        </pc:spChg>
        <pc:picChg chg="add mod">
          <ac:chgData name="richard vidal" userId="13c4c14fef6239e3" providerId="LiveId" clId="{DBD56553-37B8-4D81-9989-ECD460729862}" dt="2019-09-01T18:44:35.782" v="602" actId="1076"/>
          <ac:picMkLst>
            <pc:docMk/>
            <pc:sldMk cId="387821258" sldId="345"/>
            <ac:picMk id="6" creationId="{129DFAC1-E7D5-41CF-974F-32C863B5F516}"/>
          </ac:picMkLst>
        </pc:picChg>
        <pc:picChg chg="add">
          <ac:chgData name="richard vidal" userId="13c4c14fef6239e3" providerId="LiveId" clId="{DBD56553-37B8-4D81-9989-ECD460729862}" dt="2019-09-01T18:55:16.384" v="817"/>
          <ac:picMkLst>
            <pc:docMk/>
            <pc:sldMk cId="387821258" sldId="345"/>
            <ac:picMk id="7" creationId="{248073B4-AB01-4D99-B6F0-395C57E7979E}"/>
          </ac:picMkLst>
        </pc:picChg>
      </pc:sldChg>
      <pc:sldChg chg="addSp modSp add">
        <pc:chgData name="richard vidal" userId="13c4c14fef6239e3" providerId="LiveId" clId="{DBD56553-37B8-4D81-9989-ECD460729862}" dt="2019-09-01T18:55:19.633" v="821"/>
        <pc:sldMkLst>
          <pc:docMk/>
          <pc:sldMk cId="402672385" sldId="346"/>
        </pc:sldMkLst>
        <pc:spChg chg="mod">
          <ac:chgData name="richard vidal" userId="13c4c14fef6239e3" providerId="LiveId" clId="{DBD56553-37B8-4D81-9989-ECD460729862}" dt="2019-09-01T18:46:08.513" v="621"/>
          <ac:spMkLst>
            <pc:docMk/>
            <pc:sldMk cId="402672385" sldId="346"/>
            <ac:spMk id="2" creationId="{3A8F08FD-40B7-4118-AF1D-8F5DB9F45A66}"/>
          </ac:spMkLst>
        </pc:spChg>
        <pc:picChg chg="add">
          <ac:chgData name="richard vidal" userId="13c4c14fef6239e3" providerId="LiveId" clId="{DBD56553-37B8-4D81-9989-ECD460729862}" dt="2019-09-01T18:55:19.633" v="821"/>
          <ac:picMkLst>
            <pc:docMk/>
            <pc:sldMk cId="402672385" sldId="346"/>
            <ac:picMk id="5" creationId="{394E0457-C5FA-4B81-9505-7D02803BD280}"/>
          </ac:picMkLst>
        </pc:picChg>
      </pc:sldChg>
      <pc:sldChg chg="addSp modSp add">
        <pc:chgData name="richard vidal" userId="13c4c14fef6239e3" providerId="LiveId" clId="{DBD56553-37B8-4D81-9989-ECD460729862}" dt="2019-09-01T18:55:25.504" v="828"/>
        <pc:sldMkLst>
          <pc:docMk/>
          <pc:sldMk cId="2000647042" sldId="347"/>
        </pc:sldMkLst>
        <pc:spChg chg="mod">
          <ac:chgData name="richard vidal" userId="13c4c14fef6239e3" providerId="LiveId" clId="{DBD56553-37B8-4D81-9989-ECD460729862}" dt="2019-09-01T18:49:26.995" v="677"/>
          <ac:spMkLst>
            <pc:docMk/>
            <pc:sldMk cId="2000647042" sldId="347"/>
            <ac:spMk id="2" creationId="{F545CDA9-E206-40E1-80D0-4DBBC415CBB3}"/>
          </ac:spMkLst>
        </pc:spChg>
        <pc:picChg chg="add">
          <ac:chgData name="richard vidal" userId="13c4c14fef6239e3" providerId="LiveId" clId="{DBD56553-37B8-4D81-9989-ECD460729862}" dt="2019-09-01T18:55:25.504" v="828"/>
          <ac:picMkLst>
            <pc:docMk/>
            <pc:sldMk cId="2000647042" sldId="347"/>
            <ac:picMk id="5" creationId="{D8ABAA9E-888D-443D-932C-F9C64536B52C}"/>
          </ac:picMkLst>
        </pc:picChg>
      </pc:sldChg>
      <pc:sldChg chg="addSp modSp add">
        <pc:chgData name="richard vidal" userId="13c4c14fef6239e3" providerId="LiveId" clId="{DBD56553-37B8-4D81-9989-ECD460729862}" dt="2019-09-01T18:55:27.153" v="830"/>
        <pc:sldMkLst>
          <pc:docMk/>
          <pc:sldMk cId="2135187708" sldId="348"/>
        </pc:sldMkLst>
        <pc:spChg chg="mod">
          <ac:chgData name="richard vidal" userId="13c4c14fef6239e3" providerId="LiveId" clId="{DBD56553-37B8-4D81-9989-ECD460729862}" dt="2019-09-01T18:50:43.369" v="703" actId="27636"/>
          <ac:spMkLst>
            <pc:docMk/>
            <pc:sldMk cId="2135187708" sldId="348"/>
            <ac:spMk id="3" creationId="{EB2FBF15-2D5A-4591-8874-7812E12BA0FD}"/>
          </ac:spMkLst>
        </pc:spChg>
        <pc:picChg chg="add">
          <ac:chgData name="richard vidal" userId="13c4c14fef6239e3" providerId="LiveId" clId="{DBD56553-37B8-4D81-9989-ECD460729862}" dt="2019-09-01T18:55:27.153" v="830"/>
          <ac:picMkLst>
            <pc:docMk/>
            <pc:sldMk cId="2135187708" sldId="348"/>
            <ac:picMk id="5" creationId="{C86EC6CD-EAD4-42E5-A0E8-7CE2D6992992}"/>
          </ac:picMkLst>
        </pc:picChg>
      </pc:sldChg>
      <pc:sldChg chg="addSp modSp add">
        <pc:chgData name="richard vidal" userId="13c4c14fef6239e3" providerId="LiveId" clId="{DBD56553-37B8-4D81-9989-ECD460729862}" dt="2019-09-01T18:55:27.953" v="831"/>
        <pc:sldMkLst>
          <pc:docMk/>
          <pc:sldMk cId="392279345" sldId="349"/>
        </pc:sldMkLst>
        <pc:spChg chg="mod">
          <ac:chgData name="richard vidal" userId="13c4c14fef6239e3" providerId="LiveId" clId="{DBD56553-37B8-4D81-9989-ECD460729862}" dt="2019-09-01T18:50:47.212" v="704"/>
          <ac:spMkLst>
            <pc:docMk/>
            <pc:sldMk cId="392279345" sldId="349"/>
            <ac:spMk id="3" creationId="{8A52393A-D59F-4114-91F6-CD5AAE9D5B01}"/>
          </ac:spMkLst>
        </pc:spChg>
        <pc:picChg chg="add">
          <ac:chgData name="richard vidal" userId="13c4c14fef6239e3" providerId="LiveId" clId="{DBD56553-37B8-4D81-9989-ECD460729862}" dt="2019-09-01T18:55:27.953" v="831"/>
          <ac:picMkLst>
            <pc:docMk/>
            <pc:sldMk cId="392279345" sldId="349"/>
            <ac:picMk id="5" creationId="{FD3E4233-9221-4DB5-BFC1-E3C6CDDECDD5}"/>
          </ac:picMkLst>
        </pc:picChg>
      </pc:sldChg>
      <pc:sldChg chg="addSp modSp add">
        <pc:chgData name="richard vidal" userId="13c4c14fef6239e3" providerId="LiveId" clId="{DBD56553-37B8-4D81-9989-ECD460729862}" dt="2019-09-01T18:55:28.753" v="832"/>
        <pc:sldMkLst>
          <pc:docMk/>
          <pc:sldMk cId="3457050423" sldId="350"/>
        </pc:sldMkLst>
        <pc:spChg chg="mod">
          <ac:chgData name="richard vidal" userId="13c4c14fef6239e3" providerId="LiveId" clId="{DBD56553-37B8-4D81-9989-ECD460729862}" dt="2019-09-01T18:51:03.709" v="706" actId="20577"/>
          <ac:spMkLst>
            <pc:docMk/>
            <pc:sldMk cId="3457050423" sldId="350"/>
            <ac:spMk id="3" creationId="{01BFEE2C-1654-4F99-8EEB-E7E7E562B6E2}"/>
          </ac:spMkLst>
        </pc:spChg>
        <pc:picChg chg="add">
          <ac:chgData name="richard vidal" userId="13c4c14fef6239e3" providerId="LiveId" clId="{DBD56553-37B8-4D81-9989-ECD460729862}" dt="2019-09-01T18:55:28.753" v="832"/>
          <ac:picMkLst>
            <pc:docMk/>
            <pc:sldMk cId="3457050423" sldId="350"/>
            <ac:picMk id="5" creationId="{58425B3A-D8BA-4F46-9B18-9FBE3C2CAD08}"/>
          </ac:picMkLst>
        </pc:picChg>
      </pc:sldChg>
      <pc:sldChg chg="addSp modSp add">
        <pc:chgData name="richard vidal" userId="13c4c14fef6239e3" providerId="LiveId" clId="{DBD56553-37B8-4D81-9989-ECD460729862}" dt="2019-09-01T18:55:29.553" v="833"/>
        <pc:sldMkLst>
          <pc:docMk/>
          <pc:sldMk cId="2263873631" sldId="351"/>
        </pc:sldMkLst>
        <pc:spChg chg="mod">
          <ac:chgData name="richard vidal" userId="13c4c14fef6239e3" providerId="LiveId" clId="{DBD56553-37B8-4D81-9989-ECD460729862}" dt="2019-09-01T18:51:39.829" v="710"/>
          <ac:spMkLst>
            <pc:docMk/>
            <pc:sldMk cId="2263873631" sldId="351"/>
            <ac:spMk id="3" creationId="{F897629C-97E2-48C8-8B06-E54B0A283FFC}"/>
          </ac:spMkLst>
        </pc:spChg>
        <pc:picChg chg="add">
          <ac:chgData name="richard vidal" userId="13c4c14fef6239e3" providerId="LiveId" clId="{DBD56553-37B8-4D81-9989-ECD460729862}" dt="2019-09-01T18:55:29.553" v="833"/>
          <ac:picMkLst>
            <pc:docMk/>
            <pc:sldMk cId="2263873631" sldId="351"/>
            <ac:picMk id="5" creationId="{5BA6B2D2-6564-4012-BD5E-B2F0ABE106D3}"/>
          </ac:picMkLst>
        </pc:picChg>
      </pc:sldChg>
      <pc:sldChg chg="addSp modSp add">
        <pc:chgData name="richard vidal" userId="13c4c14fef6239e3" providerId="LiveId" clId="{DBD56553-37B8-4D81-9989-ECD460729862}" dt="2019-09-01T18:55:30.400" v="834"/>
        <pc:sldMkLst>
          <pc:docMk/>
          <pc:sldMk cId="671077541" sldId="352"/>
        </pc:sldMkLst>
        <pc:spChg chg="mod">
          <ac:chgData name="richard vidal" userId="13c4c14fef6239e3" providerId="LiveId" clId="{DBD56553-37B8-4D81-9989-ECD460729862}" dt="2019-09-01T18:51:44.285" v="711"/>
          <ac:spMkLst>
            <pc:docMk/>
            <pc:sldMk cId="671077541" sldId="352"/>
            <ac:spMk id="3" creationId="{04B9059B-2198-4103-B20C-E75A86F3825B}"/>
          </ac:spMkLst>
        </pc:spChg>
        <pc:picChg chg="add">
          <ac:chgData name="richard vidal" userId="13c4c14fef6239e3" providerId="LiveId" clId="{DBD56553-37B8-4D81-9989-ECD460729862}" dt="2019-09-01T18:55:30.400" v="834"/>
          <ac:picMkLst>
            <pc:docMk/>
            <pc:sldMk cId="671077541" sldId="352"/>
            <ac:picMk id="5" creationId="{DCEE9F9C-F980-4FD4-8D13-3964C640364F}"/>
          </ac:picMkLst>
        </pc:picChg>
      </pc:sldChg>
      <pc:sldChg chg="add del">
        <pc:chgData name="richard vidal" userId="13c4c14fef6239e3" providerId="LiveId" clId="{DBD56553-37B8-4D81-9989-ECD460729862}" dt="2019-09-01T18:53:17.427" v="737" actId="2696"/>
        <pc:sldMkLst>
          <pc:docMk/>
          <pc:sldMk cId="2977074883" sldId="353"/>
        </pc:sldMkLst>
      </pc:sldChg>
      <pc:sldChg chg="addSp modSp add">
        <pc:chgData name="richard vidal" userId="13c4c14fef6239e3" providerId="LiveId" clId="{DBD56553-37B8-4D81-9989-ECD460729862}" dt="2019-09-01T18:55:32.033" v="836"/>
        <pc:sldMkLst>
          <pc:docMk/>
          <pc:sldMk cId="2499308663" sldId="354"/>
        </pc:sldMkLst>
        <pc:spChg chg="mod">
          <ac:chgData name="richard vidal" userId="13c4c14fef6239e3" providerId="LiveId" clId="{DBD56553-37B8-4D81-9989-ECD460729862}" dt="2019-09-01T18:52:18.029" v="716" actId="20577"/>
          <ac:spMkLst>
            <pc:docMk/>
            <pc:sldMk cId="2499308663" sldId="354"/>
            <ac:spMk id="3" creationId="{DD89625D-C611-4DAD-B046-EDEA428454F2}"/>
          </ac:spMkLst>
        </pc:spChg>
        <pc:picChg chg="add">
          <ac:chgData name="richard vidal" userId="13c4c14fef6239e3" providerId="LiveId" clId="{DBD56553-37B8-4D81-9989-ECD460729862}" dt="2019-09-01T18:55:32.033" v="836"/>
          <ac:picMkLst>
            <pc:docMk/>
            <pc:sldMk cId="2499308663" sldId="354"/>
            <ac:picMk id="5" creationId="{5588E00F-F957-44C6-9989-0C87C7410DB4}"/>
          </ac:picMkLst>
        </pc:picChg>
      </pc:sldChg>
      <pc:sldChg chg="addSp modSp add">
        <pc:chgData name="richard vidal" userId="13c4c14fef6239e3" providerId="LiveId" clId="{DBD56553-37B8-4D81-9989-ECD460729862}" dt="2019-09-01T18:55:32.881" v="837"/>
        <pc:sldMkLst>
          <pc:docMk/>
          <pc:sldMk cId="3786674121" sldId="355"/>
        </pc:sldMkLst>
        <pc:spChg chg="mod">
          <ac:chgData name="richard vidal" userId="13c4c14fef6239e3" providerId="LiveId" clId="{DBD56553-37B8-4D81-9989-ECD460729862}" dt="2019-09-01T18:53:09.733" v="733" actId="113"/>
          <ac:spMkLst>
            <pc:docMk/>
            <pc:sldMk cId="3786674121" sldId="355"/>
            <ac:spMk id="3" creationId="{A4406558-8729-4856-A360-D9736DBBF33A}"/>
          </ac:spMkLst>
        </pc:spChg>
        <pc:picChg chg="add">
          <ac:chgData name="richard vidal" userId="13c4c14fef6239e3" providerId="LiveId" clId="{DBD56553-37B8-4D81-9989-ECD460729862}" dt="2019-09-01T18:55:32.881" v="837"/>
          <ac:picMkLst>
            <pc:docMk/>
            <pc:sldMk cId="3786674121" sldId="355"/>
            <ac:picMk id="5" creationId="{C9224100-59BD-48EF-B30F-B41A33D9F1ED}"/>
          </ac:picMkLst>
        </pc:picChg>
      </pc:sldChg>
      <pc:sldChg chg="addSp modSp add">
        <pc:chgData name="richard vidal" userId="13c4c14fef6239e3" providerId="LiveId" clId="{DBD56553-37B8-4D81-9989-ECD460729862}" dt="2019-09-01T18:55:33.729" v="838"/>
        <pc:sldMkLst>
          <pc:docMk/>
          <pc:sldMk cId="3864869017" sldId="356"/>
        </pc:sldMkLst>
        <pc:spChg chg="mod">
          <ac:chgData name="richard vidal" userId="13c4c14fef6239e3" providerId="LiveId" clId="{DBD56553-37B8-4D81-9989-ECD460729862}" dt="2019-09-01T18:53:01.849" v="731" actId="113"/>
          <ac:spMkLst>
            <pc:docMk/>
            <pc:sldMk cId="3864869017" sldId="356"/>
            <ac:spMk id="3" creationId="{0390FD9E-6D1E-40E6-B0E0-43C6F0E5D534}"/>
          </ac:spMkLst>
        </pc:spChg>
        <pc:picChg chg="add">
          <ac:chgData name="richard vidal" userId="13c4c14fef6239e3" providerId="LiveId" clId="{DBD56553-37B8-4D81-9989-ECD460729862}" dt="2019-09-01T18:55:33.729" v="838"/>
          <ac:picMkLst>
            <pc:docMk/>
            <pc:sldMk cId="3864869017" sldId="356"/>
            <ac:picMk id="5" creationId="{0671B480-D4A9-4496-8887-369647ECE470}"/>
          </ac:picMkLst>
        </pc:picChg>
      </pc:sldChg>
      <pc:sldChg chg="add del">
        <pc:chgData name="richard vidal" userId="13c4c14fef6239e3" providerId="LiveId" clId="{DBD56553-37B8-4D81-9989-ECD460729862}" dt="2019-09-01T18:53:15.193" v="734" actId="2696"/>
        <pc:sldMkLst>
          <pc:docMk/>
          <pc:sldMk cId="1340057828" sldId="357"/>
        </pc:sldMkLst>
      </pc:sldChg>
      <pc:sldChg chg="add del">
        <pc:chgData name="richard vidal" userId="13c4c14fef6239e3" providerId="LiveId" clId="{DBD56553-37B8-4D81-9989-ECD460729862}" dt="2019-09-01T18:53:15.199" v="735" actId="2696"/>
        <pc:sldMkLst>
          <pc:docMk/>
          <pc:sldMk cId="291843409" sldId="358"/>
        </pc:sldMkLst>
      </pc:sldChg>
      <pc:sldChg chg="add del">
        <pc:chgData name="richard vidal" userId="13c4c14fef6239e3" providerId="LiveId" clId="{DBD56553-37B8-4D81-9989-ECD460729862}" dt="2019-09-01T18:53:15.206" v="736" actId="2696"/>
        <pc:sldMkLst>
          <pc:docMk/>
          <pc:sldMk cId="4048977413" sldId="359"/>
        </pc:sldMkLst>
      </pc:sldChg>
      <pc:sldChg chg="addSp modSp add">
        <pc:chgData name="richard vidal" userId="13c4c14fef6239e3" providerId="LiveId" clId="{DBD56553-37B8-4D81-9989-ECD460729862}" dt="2019-09-01T18:55:31.233" v="835"/>
        <pc:sldMkLst>
          <pc:docMk/>
          <pc:sldMk cId="2874152327" sldId="360"/>
        </pc:sldMkLst>
        <pc:spChg chg="mod">
          <ac:chgData name="richard vidal" userId="13c4c14fef6239e3" providerId="LiveId" clId="{DBD56553-37B8-4D81-9989-ECD460729862}" dt="2019-09-01T18:52:00.073" v="713"/>
          <ac:spMkLst>
            <pc:docMk/>
            <pc:sldMk cId="2874152327" sldId="360"/>
            <ac:spMk id="2" creationId="{EC14FB09-6C77-451D-BDAD-66E7AEC3068C}"/>
          </ac:spMkLst>
        </pc:spChg>
        <pc:picChg chg="add">
          <ac:chgData name="richard vidal" userId="13c4c14fef6239e3" providerId="LiveId" clId="{DBD56553-37B8-4D81-9989-ECD460729862}" dt="2019-09-01T18:55:31.233" v="835"/>
          <ac:picMkLst>
            <pc:docMk/>
            <pc:sldMk cId="2874152327" sldId="360"/>
            <ac:picMk id="5" creationId="{1650BA72-6EA4-436B-977D-CD51C829E76D}"/>
          </ac:picMkLst>
        </pc:picChg>
      </pc:sldChg>
      <pc:sldChg chg="addSp modSp add ord">
        <pc:chgData name="richard vidal" userId="13c4c14fef6239e3" providerId="LiveId" clId="{DBD56553-37B8-4D81-9989-ECD460729862}" dt="2019-09-01T19:12:41.075" v="842"/>
        <pc:sldMkLst>
          <pc:docMk/>
          <pc:sldMk cId="921289210" sldId="361"/>
        </pc:sldMkLst>
        <pc:spChg chg="mod">
          <ac:chgData name="richard vidal" userId="13c4c14fef6239e3" providerId="LiveId" clId="{DBD56553-37B8-4D81-9989-ECD460729862}" dt="2019-09-01T19:11:18.678" v="840"/>
          <ac:spMkLst>
            <pc:docMk/>
            <pc:sldMk cId="921289210" sldId="361"/>
            <ac:spMk id="3" creationId="{2C762451-BB37-4AE1-8378-4F79CAC3F837}"/>
          </ac:spMkLst>
        </pc:spChg>
        <pc:picChg chg="add">
          <ac:chgData name="richard vidal" userId="13c4c14fef6239e3" providerId="LiveId" clId="{DBD56553-37B8-4D81-9989-ECD460729862}" dt="2019-09-01T19:12:41.075" v="842"/>
          <ac:picMkLst>
            <pc:docMk/>
            <pc:sldMk cId="921289210" sldId="361"/>
            <ac:picMk id="5" creationId="{5166EC08-A7E6-4F94-B137-D734176E87F6}"/>
          </ac:picMkLst>
        </pc:picChg>
      </pc:sldChg>
      <pc:sldChg chg="add del">
        <pc:chgData name="richard vidal" userId="13c4c14fef6239e3" providerId="LiveId" clId="{DBD56553-37B8-4D81-9989-ECD460729862}" dt="2019-09-01T19:12:50.500" v="844"/>
        <pc:sldMkLst>
          <pc:docMk/>
          <pc:sldMk cId="4223161398" sldId="362"/>
        </pc:sldMkLst>
      </pc:sldChg>
    </pc:docChg>
  </pc:docChgLst>
  <pc:docChgLst>
    <pc:chgData name="richard vidal" userId="13c4c14fef6239e3" providerId="LiveId" clId="{52E9E841-4154-4E5E-911B-87E4EE91AADC}"/>
    <pc:docChg chg="undo custSel addSld delSld modSld sldOrd">
      <pc:chgData name="richard vidal" userId="13c4c14fef6239e3" providerId="LiveId" clId="{52E9E841-4154-4E5E-911B-87E4EE91AADC}" dt="2021-01-13T21:15:35.980" v="4126" actId="2696"/>
      <pc:docMkLst>
        <pc:docMk/>
      </pc:docMkLst>
      <pc:sldChg chg="modSp mod">
        <pc:chgData name="richard vidal" userId="13c4c14fef6239e3" providerId="LiveId" clId="{52E9E841-4154-4E5E-911B-87E4EE91AADC}" dt="2021-01-09T09:19:19.767" v="148" actId="20577"/>
        <pc:sldMkLst>
          <pc:docMk/>
          <pc:sldMk cId="4183562189" sldId="258"/>
        </pc:sldMkLst>
        <pc:spChg chg="mod">
          <ac:chgData name="richard vidal" userId="13c4c14fef6239e3" providerId="LiveId" clId="{52E9E841-4154-4E5E-911B-87E4EE91AADC}" dt="2021-01-09T09:19:19.767" v="148" actId="20577"/>
          <ac:spMkLst>
            <pc:docMk/>
            <pc:sldMk cId="4183562189" sldId="258"/>
            <ac:spMk id="2" creationId="{573B6FC1-0314-40B9-ACC6-A9F643001EEE}"/>
          </ac:spMkLst>
        </pc:spChg>
        <pc:spChg chg="mod">
          <ac:chgData name="richard vidal" userId="13c4c14fef6239e3" providerId="LiveId" clId="{52E9E841-4154-4E5E-911B-87E4EE91AADC}" dt="2021-01-09T09:18:15.736" v="86" actId="20577"/>
          <ac:spMkLst>
            <pc:docMk/>
            <pc:sldMk cId="4183562189" sldId="258"/>
            <ac:spMk id="3" creationId="{A3E9A932-318F-4E81-9286-4D8CF152295D}"/>
          </ac:spMkLst>
        </pc:spChg>
      </pc:sldChg>
      <pc:sldChg chg="modSp mod">
        <pc:chgData name="richard vidal" userId="13c4c14fef6239e3" providerId="LiveId" clId="{52E9E841-4154-4E5E-911B-87E4EE91AADC}" dt="2021-01-09T09:19:37.735" v="170" actId="20577"/>
        <pc:sldMkLst>
          <pc:docMk/>
          <pc:sldMk cId="3240904283" sldId="259"/>
        </pc:sldMkLst>
        <pc:spChg chg="mod">
          <ac:chgData name="richard vidal" userId="13c4c14fef6239e3" providerId="LiveId" clId="{52E9E841-4154-4E5E-911B-87E4EE91AADC}" dt="2021-01-09T09:19:37.735" v="170" actId="20577"/>
          <ac:spMkLst>
            <pc:docMk/>
            <pc:sldMk cId="3240904283" sldId="259"/>
            <ac:spMk id="2" creationId="{86EAA98F-3C4A-4B38-9943-5482D4585D71}"/>
          </ac:spMkLst>
        </pc:spChg>
      </pc:sldChg>
      <pc:sldChg chg="modSp mod">
        <pc:chgData name="richard vidal" userId="13c4c14fef6239e3" providerId="LiveId" clId="{52E9E841-4154-4E5E-911B-87E4EE91AADC}" dt="2021-01-09T09:18:29.369" v="96" actId="20577"/>
        <pc:sldMkLst>
          <pc:docMk/>
          <pc:sldMk cId="2600644721" sldId="260"/>
        </pc:sldMkLst>
        <pc:spChg chg="mod">
          <ac:chgData name="richard vidal" userId="13c4c14fef6239e3" providerId="LiveId" clId="{52E9E841-4154-4E5E-911B-87E4EE91AADC}" dt="2021-01-09T09:18:29.369" v="96" actId="20577"/>
          <ac:spMkLst>
            <pc:docMk/>
            <pc:sldMk cId="2600644721" sldId="260"/>
            <ac:spMk id="2" creationId="{AE2E0534-BAF8-49E3-B3DB-FA095E8BE11F}"/>
          </ac:spMkLst>
        </pc:spChg>
      </pc:sldChg>
      <pc:sldChg chg="modSp mod">
        <pc:chgData name="richard vidal" userId="13c4c14fef6239e3" providerId="LiveId" clId="{52E9E841-4154-4E5E-911B-87E4EE91AADC}" dt="2021-01-09T09:20:03.199" v="173" actId="20577"/>
        <pc:sldMkLst>
          <pc:docMk/>
          <pc:sldMk cId="679689047" sldId="261"/>
        </pc:sldMkLst>
        <pc:spChg chg="mod">
          <ac:chgData name="richard vidal" userId="13c4c14fef6239e3" providerId="LiveId" clId="{52E9E841-4154-4E5E-911B-87E4EE91AADC}" dt="2021-01-09T09:20:03.199" v="173" actId="20577"/>
          <ac:spMkLst>
            <pc:docMk/>
            <pc:sldMk cId="679689047" sldId="261"/>
            <ac:spMk id="3" creationId="{9A281F40-D5D1-4131-887C-C46B5A313B1A}"/>
          </ac:spMkLst>
        </pc:spChg>
      </pc:sldChg>
      <pc:sldChg chg="modSp mod">
        <pc:chgData name="richard vidal" userId="13c4c14fef6239e3" providerId="LiveId" clId="{52E9E841-4154-4E5E-911B-87E4EE91AADC}" dt="2021-01-09T09:20:20.072" v="174" actId="20577"/>
        <pc:sldMkLst>
          <pc:docMk/>
          <pc:sldMk cId="3705380544" sldId="262"/>
        </pc:sldMkLst>
        <pc:spChg chg="mod">
          <ac:chgData name="richard vidal" userId="13c4c14fef6239e3" providerId="LiveId" clId="{52E9E841-4154-4E5E-911B-87E4EE91AADC}" dt="2021-01-09T09:20:20.072" v="174" actId="20577"/>
          <ac:spMkLst>
            <pc:docMk/>
            <pc:sldMk cId="3705380544" sldId="262"/>
            <ac:spMk id="3" creationId="{39DAEF00-C7DA-441D-B103-AE5ADDAB8D9E}"/>
          </ac:spMkLst>
        </pc:spChg>
      </pc:sldChg>
      <pc:sldChg chg="modSp mod">
        <pc:chgData name="richard vidal" userId="13c4c14fef6239e3" providerId="LiveId" clId="{52E9E841-4154-4E5E-911B-87E4EE91AADC}" dt="2021-01-09T09:20:36.754" v="176" actId="20577"/>
        <pc:sldMkLst>
          <pc:docMk/>
          <pc:sldMk cId="1489611611" sldId="263"/>
        </pc:sldMkLst>
        <pc:spChg chg="mod">
          <ac:chgData name="richard vidal" userId="13c4c14fef6239e3" providerId="LiveId" clId="{52E9E841-4154-4E5E-911B-87E4EE91AADC}" dt="2021-01-09T09:20:36.754" v="176" actId="20577"/>
          <ac:spMkLst>
            <pc:docMk/>
            <pc:sldMk cId="1489611611" sldId="263"/>
            <ac:spMk id="3" creationId="{D4863D16-DEB7-4F8D-BB0D-6D492324AD63}"/>
          </ac:spMkLst>
        </pc:spChg>
      </pc:sldChg>
      <pc:sldChg chg="modSp mod">
        <pc:chgData name="richard vidal" userId="13c4c14fef6239e3" providerId="LiveId" clId="{52E9E841-4154-4E5E-911B-87E4EE91AADC}" dt="2021-01-09T09:21:13.792" v="187" actId="20577"/>
        <pc:sldMkLst>
          <pc:docMk/>
          <pc:sldMk cId="732319122" sldId="264"/>
        </pc:sldMkLst>
        <pc:spChg chg="mod">
          <ac:chgData name="richard vidal" userId="13c4c14fef6239e3" providerId="LiveId" clId="{52E9E841-4154-4E5E-911B-87E4EE91AADC}" dt="2021-01-09T09:21:13.792" v="187" actId="20577"/>
          <ac:spMkLst>
            <pc:docMk/>
            <pc:sldMk cId="732319122" sldId="264"/>
            <ac:spMk id="3" creationId="{EEA92E18-D4D7-4379-8026-4582A0E4B69C}"/>
          </ac:spMkLst>
        </pc:spChg>
      </pc:sldChg>
      <pc:sldChg chg="modSp mod">
        <pc:chgData name="richard vidal" userId="13c4c14fef6239e3" providerId="LiveId" clId="{52E9E841-4154-4E5E-911B-87E4EE91AADC}" dt="2021-01-09T09:21:29.749" v="194" actId="27636"/>
        <pc:sldMkLst>
          <pc:docMk/>
          <pc:sldMk cId="2867694024" sldId="265"/>
        </pc:sldMkLst>
        <pc:spChg chg="mod">
          <ac:chgData name="richard vidal" userId="13c4c14fef6239e3" providerId="LiveId" clId="{52E9E841-4154-4E5E-911B-87E4EE91AADC}" dt="2021-01-09T09:21:29.749" v="194" actId="27636"/>
          <ac:spMkLst>
            <pc:docMk/>
            <pc:sldMk cId="2867694024" sldId="265"/>
            <ac:spMk id="3" creationId="{A3DB5642-1977-47A9-B321-5D2020321A35}"/>
          </ac:spMkLst>
        </pc:spChg>
      </pc:sldChg>
      <pc:sldChg chg="modSp mod">
        <pc:chgData name="richard vidal" userId="13c4c14fef6239e3" providerId="LiveId" clId="{52E9E841-4154-4E5E-911B-87E4EE91AADC}" dt="2021-01-09T09:21:49.907" v="201" actId="20577"/>
        <pc:sldMkLst>
          <pc:docMk/>
          <pc:sldMk cId="3481650636" sldId="266"/>
        </pc:sldMkLst>
        <pc:spChg chg="mod">
          <ac:chgData name="richard vidal" userId="13c4c14fef6239e3" providerId="LiveId" clId="{52E9E841-4154-4E5E-911B-87E4EE91AADC}" dt="2021-01-09T09:21:49.907" v="201" actId="20577"/>
          <ac:spMkLst>
            <pc:docMk/>
            <pc:sldMk cId="3481650636" sldId="266"/>
            <ac:spMk id="3" creationId="{63C6337B-16DC-4EFB-A86C-FAD31C19E040}"/>
          </ac:spMkLst>
        </pc:spChg>
      </pc:sldChg>
      <pc:sldChg chg="modSp mod">
        <pc:chgData name="richard vidal" userId="13c4c14fef6239e3" providerId="LiveId" clId="{52E9E841-4154-4E5E-911B-87E4EE91AADC}" dt="2021-01-09T09:22:43.336" v="236" actId="20577"/>
        <pc:sldMkLst>
          <pc:docMk/>
          <pc:sldMk cId="2197094487" sldId="267"/>
        </pc:sldMkLst>
        <pc:spChg chg="mod">
          <ac:chgData name="richard vidal" userId="13c4c14fef6239e3" providerId="LiveId" clId="{52E9E841-4154-4E5E-911B-87E4EE91AADC}" dt="2021-01-09T09:22:18.360" v="235" actId="20577"/>
          <ac:spMkLst>
            <pc:docMk/>
            <pc:sldMk cId="2197094487" sldId="267"/>
            <ac:spMk id="2" creationId="{1D43370E-B1F9-497B-B098-BBD287CA8FA7}"/>
          </ac:spMkLst>
        </pc:spChg>
        <pc:spChg chg="mod">
          <ac:chgData name="richard vidal" userId="13c4c14fef6239e3" providerId="LiveId" clId="{52E9E841-4154-4E5E-911B-87E4EE91AADC}" dt="2021-01-09T09:22:43.336" v="236" actId="20577"/>
          <ac:spMkLst>
            <pc:docMk/>
            <pc:sldMk cId="2197094487" sldId="267"/>
            <ac:spMk id="3" creationId="{65C2C0F3-B289-4999-A973-A34F1C0D04C8}"/>
          </ac:spMkLst>
        </pc:spChg>
      </pc:sldChg>
      <pc:sldChg chg="modSp mod">
        <pc:chgData name="richard vidal" userId="13c4c14fef6239e3" providerId="LiveId" clId="{52E9E841-4154-4E5E-911B-87E4EE91AADC}" dt="2021-01-09T09:23:06.324" v="239" actId="21"/>
        <pc:sldMkLst>
          <pc:docMk/>
          <pc:sldMk cId="3453220865" sldId="268"/>
        </pc:sldMkLst>
        <pc:spChg chg="mod">
          <ac:chgData name="richard vidal" userId="13c4c14fef6239e3" providerId="LiveId" clId="{52E9E841-4154-4E5E-911B-87E4EE91AADC}" dt="2021-01-09T09:23:06.324" v="239" actId="21"/>
          <ac:spMkLst>
            <pc:docMk/>
            <pc:sldMk cId="3453220865" sldId="268"/>
            <ac:spMk id="3" creationId="{25853385-A41F-472E-B754-D07E7F7D986B}"/>
          </ac:spMkLst>
        </pc:spChg>
      </pc:sldChg>
      <pc:sldChg chg="modSp mod">
        <pc:chgData name="richard vidal" userId="13c4c14fef6239e3" providerId="LiveId" clId="{52E9E841-4154-4E5E-911B-87E4EE91AADC}" dt="2021-01-09T09:26:16.408" v="439" actId="20577"/>
        <pc:sldMkLst>
          <pc:docMk/>
          <pc:sldMk cId="2340284044" sldId="269"/>
        </pc:sldMkLst>
        <pc:spChg chg="mod">
          <ac:chgData name="richard vidal" userId="13c4c14fef6239e3" providerId="LiveId" clId="{52E9E841-4154-4E5E-911B-87E4EE91AADC}" dt="2021-01-09T09:26:16.408" v="439" actId="20577"/>
          <ac:spMkLst>
            <pc:docMk/>
            <pc:sldMk cId="2340284044" sldId="269"/>
            <ac:spMk id="3" creationId="{CDBAF572-E9F9-422B-BC17-F5A2E1C1B8AB}"/>
          </ac:spMkLst>
        </pc:spChg>
      </pc:sldChg>
      <pc:sldChg chg="modSp mod">
        <pc:chgData name="richard vidal" userId="13c4c14fef6239e3" providerId="LiveId" clId="{52E9E841-4154-4E5E-911B-87E4EE91AADC}" dt="2021-01-09T09:21:04.308" v="186" actId="20577"/>
        <pc:sldMkLst>
          <pc:docMk/>
          <pc:sldMk cId="3816930988" sldId="272"/>
        </pc:sldMkLst>
        <pc:spChg chg="mod">
          <ac:chgData name="richard vidal" userId="13c4c14fef6239e3" providerId="LiveId" clId="{52E9E841-4154-4E5E-911B-87E4EE91AADC}" dt="2021-01-09T09:21:04.308" v="186" actId="20577"/>
          <ac:spMkLst>
            <pc:docMk/>
            <pc:sldMk cId="3816930988" sldId="272"/>
            <ac:spMk id="2" creationId="{7B0A57B8-DE4F-4FF2-A3B4-2397ED8247F2}"/>
          </ac:spMkLst>
        </pc:spChg>
      </pc:sldChg>
      <pc:sldChg chg="modSp mod">
        <pc:chgData name="richard vidal" userId="13c4c14fef6239e3" providerId="LiveId" clId="{52E9E841-4154-4E5E-911B-87E4EE91AADC}" dt="2021-01-09T09:26:31.736" v="463" actId="20577"/>
        <pc:sldMkLst>
          <pc:docMk/>
          <pc:sldMk cId="1885045460" sldId="274"/>
        </pc:sldMkLst>
        <pc:spChg chg="mod">
          <ac:chgData name="richard vidal" userId="13c4c14fef6239e3" providerId="LiveId" clId="{52E9E841-4154-4E5E-911B-87E4EE91AADC}" dt="2021-01-09T09:26:31.736" v="463" actId="20577"/>
          <ac:spMkLst>
            <pc:docMk/>
            <pc:sldMk cId="1885045460" sldId="274"/>
            <ac:spMk id="2" creationId="{E3A56CFF-281E-4557-BBAC-18B78FE908B3}"/>
          </ac:spMkLst>
        </pc:spChg>
        <pc:spChg chg="mod">
          <ac:chgData name="richard vidal" userId="13c4c14fef6239e3" providerId="LiveId" clId="{52E9E841-4154-4E5E-911B-87E4EE91AADC}" dt="2021-01-09T09:26:24.680" v="440" actId="20577"/>
          <ac:spMkLst>
            <pc:docMk/>
            <pc:sldMk cId="1885045460" sldId="274"/>
            <ac:spMk id="3" creationId="{E9AE4A78-AA96-4BEB-B943-2486EC1A334F}"/>
          </ac:spMkLst>
        </pc:spChg>
      </pc:sldChg>
      <pc:sldChg chg="modSp mod">
        <pc:chgData name="richard vidal" userId="13c4c14fef6239e3" providerId="LiveId" clId="{52E9E841-4154-4E5E-911B-87E4EE91AADC}" dt="2021-01-09T09:30:18.009" v="606" actId="20577"/>
        <pc:sldMkLst>
          <pc:docMk/>
          <pc:sldMk cId="4293437880" sldId="275"/>
        </pc:sldMkLst>
        <pc:spChg chg="mod">
          <ac:chgData name="richard vidal" userId="13c4c14fef6239e3" providerId="LiveId" clId="{52E9E841-4154-4E5E-911B-87E4EE91AADC}" dt="2021-01-09T09:27:22.616" v="476" actId="20577"/>
          <ac:spMkLst>
            <pc:docMk/>
            <pc:sldMk cId="4293437880" sldId="275"/>
            <ac:spMk id="2" creationId="{B35FC8BB-C526-4066-AB1D-CBD8DF4ED2B1}"/>
          </ac:spMkLst>
        </pc:spChg>
        <pc:spChg chg="mod">
          <ac:chgData name="richard vidal" userId="13c4c14fef6239e3" providerId="LiveId" clId="{52E9E841-4154-4E5E-911B-87E4EE91AADC}" dt="2021-01-09T09:30:18.009" v="606" actId="20577"/>
          <ac:spMkLst>
            <pc:docMk/>
            <pc:sldMk cId="4293437880" sldId="275"/>
            <ac:spMk id="3" creationId="{A43C7350-FE6A-423F-952D-0DC3D5CB34B0}"/>
          </ac:spMkLst>
        </pc:spChg>
      </pc:sldChg>
      <pc:sldChg chg="modSp mod">
        <pc:chgData name="richard vidal" userId="13c4c14fef6239e3" providerId="LiveId" clId="{52E9E841-4154-4E5E-911B-87E4EE91AADC}" dt="2021-01-09T09:30:59.964" v="609" actId="21"/>
        <pc:sldMkLst>
          <pc:docMk/>
          <pc:sldMk cId="2301749019" sldId="276"/>
        </pc:sldMkLst>
        <pc:spChg chg="mod">
          <ac:chgData name="richard vidal" userId="13c4c14fef6239e3" providerId="LiveId" clId="{52E9E841-4154-4E5E-911B-87E4EE91AADC}" dt="2021-01-09T09:30:59.964" v="609" actId="21"/>
          <ac:spMkLst>
            <pc:docMk/>
            <pc:sldMk cId="2301749019" sldId="276"/>
            <ac:spMk id="3" creationId="{031216A6-FD31-448D-BF3F-4FABC5219603}"/>
          </ac:spMkLst>
        </pc:spChg>
      </pc:sldChg>
      <pc:sldChg chg="modSp mod">
        <pc:chgData name="richard vidal" userId="13c4c14fef6239e3" providerId="LiveId" clId="{52E9E841-4154-4E5E-911B-87E4EE91AADC}" dt="2021-01-09T09:32:07.625" v="730" actId="20577"/>
        <pc:sldMkLst>
          <pc:docMk/>
          <pc:sldMk cId="580371339" sldId="277"/>
        </pc:sldMkLst>
        <pc:spChg chg="mod">
          <ac:chgData name="richard vidal" userId="13c4c14fef6239e3" providerId="LiveId" clId="{52E9E841-4154-4E5E-911B-87E4EE91AADC}" dt="2021-01-09T09:32:07.625" v="730" actId="20577"/>
          <ac:spMkLst>
            <pc:docMk/>
            <pc:sldMk cId="580371339" sldId="277"/>
            <ac:spMk id="3" creationId="{11F2D4D5-B5F5-4EAB-BC8C-F12FA507491C}"/>
          </ac:spMkLst>
        </pc:spChg>
      </pc:sldChg>
      <pc:sldChg chg="modSp mod">
        <pc:chgData name="richard vidal" userId="13c4c14fef6239e3" providerId="LiveId" clId="{52E9E841-4154-4E5E-911B-87E4EE91AADC}" dt="2021-01-09T09:32:29.208" v="740" actId="20577"/>
        <pc:sldMkLst>
          <pc:docMk/>
          <pc:sldMk cId="1945764393" sldId="278"/>
        </pc:sldMkLst>
        <pc:spChg chg="mod">
          <ac:chgData name="richard vidal" userId="13c4c14fef6239e3" providerId="LiveId" clId="{52E9E841-4154-4E5E-911B-87E4EE91AADC}" dt="2021-01-09T09:32:29.208" v="740" actId="20577"/>
          <ac:spMkLst>
            <pc:docMk/>
            <pc:sldMk cId="1945764393" sldId="278"/>
            <ac:spMk id="2" creationId="{13AF6039-8DC3-4718-848B-2189F5909BA9}"/>
          </ac:spMkLst>
        </pc:spChg>
      </pc:sldChg>
      <pc:sldChg chg="modSp mod">
        <pc:chgData name="richard vidal" userId="13c4c14fef6239e3" providerId="LiveId" clId="{52E9E841-4154-4E5E-911B-87E4EE91AADC}" dt="2021-01-09T09:34:01.849" v="744" actId="27636"/>
        <pc:sldMkLst>
          <pc:docMk/>
          <pc:sldMk cId="679575285" sldId="279"/>
        </pc:sldMkLst>
        <pc:spChg chg="mod">
          <ac:chgData name="richard vidal" userId="13c4c14fef6239e3" providerId="LiveId" clId="{52E9E841-4154-4E5E-911B-87E4EE91AADC}" dt="2021-01-09T09:34:01.849" v="744" actId="27636"/>
          <ac:spMkLst>
            <pc:docMk/>
            <pc:sldMk cId="679575285" sldId="279"/>
            <ac:spMk id="3" creationId="{4836BCD5-1939-4A61-9AD6-CAC15D31F004}"/>
          </ac:spMkLst>
        </pc:spChg>
      </pc:sldChg>
      <pc:sldChg chg="modSp mod">
        <pc:chgData name="richard vidal" userId="13c4c14fef6239e3" providerId="LiveId" clId="{52E9E841-4154-4E5E-911B-87E4EE91AADC}" dt="2021-01-09T09:36:06.200" v="803" actId="20577"/>
        <pc:sldMkLst>
          <pc:docMk/>
          <pc:sldMk cId="3905655464" sldId="280"/>
        </pc:sldMkLst>
        <pc:spChg chg="mod">
          <ac:chgData name="richard vidal" userId="13c4c14fef6239e3" providerId="LiveId" clId="{52E9E841-4154-4E5E-911B-87E4EE91AADC}" dt="2021-01-09T09:36:06.200" v="803" actId="20577"/>
          <ac:spMkLst>
            <pc:docMk/>
            <pc:sldMk cId="3905655464" sldId="280"/>
            <ac:spMk id="2" creationId="{C49DFE5A-03A6-44DD-8862-E6BD94A344C3}"/>
          </ac:spMkLst>
        </pc:spChg>
        <pc:spChg chg="mod">
          <ac:chgData name="richard vidal" userId="13c4c14fef6239e3" providerId="LiveId" clId="{52E9E841-4154-4E5E-911B-87E4EE91AADC}" dt="2021-01-09T09:35:54.057" v="784" actId="20577"/>
          <ac:spMkLst>
            <pc:docMk/>
            <pc:sldMk cId="3905655464" sldId="280"/>
            <ac:spMk id="3" creationId="{B8D35498-1469-42CC-A0A8-5F8D39BE002B}"/>
          </ac:spMkLst>
        </pc:spChg>
      </pc:sldChg>
      <pc:sldChg chg="modSp mod">
        <pc:chgData name="richard vidal" userId="13c4c14fef6239e3" providerId="LiveId" clId="{52E9E841-4154-4E5E-911B-87E4EE91AADC}" dt="2021-01-09T09:39:27.370" v="956" actId="20577"/>
        <pc:sldMkLst>
          <pc:docMk/>
          <pc:sldMk cId="2854649158" sldId="281"/>
        </pc:sldMkLst>
        <pc:spChg chg="mod">
          <ac:chgData name="richard vidal" userId="13c4c14fef6239e3" providerId="LiveId" clId="{52E9E841-4154-4E5E-911B-87E4EE91AADC}" dt="2021-01-09T09:39:27.370" v="956" actId="20577"/>
          <ac:spMkLst>
            <pc:docMk/>
            <pc:sldMk cId="2854649158" sldId="281"/>
            <ac:spMk id="3" creationId="{C62C6AB2-3A55-4582-BA99-BF33F20D5FEA}"/>
          </ac:spMkLst>
        </pc:spChg>
      </pc:sldChg>
      <pc:sldChg chg="modSp del mod">
        <pc:chgData name="richard vidal" userId="13c4c14fef6239e3" providerId="LiveId" clId="{52E9E841-4154-4E5E-911B-87E4EE91AADC}" dt="2021-01-09T09:40:33.542" v="1000" actId="47"/>
        <pc:sldMkLst>
          <pc:docMk/>
          <pc:sldMk cId="1850777534" sldId="284"/>
        </pc:sldMkLst>
        <pc:spChg chg="mod">
          <ac:chgData name="richard vidal" userId="13c4c14fef6239e3" providerId="LiveId" clId="{52E9E841-4154-4E5E-911B-87E4EE91AADC}" dt="2021-01-09T09:36:56.685" v="809" actId="21"/>
          <ac:spMkLst>
            <pc:docMk/>
            <pc:sldMk cId="1850777534" sldId="284"/>
            <ac:spMk id="3" creationId="{5E8383C6-0308-4FA0-B3B2-4C0D391D631C}"/>
          </ac:spMkLst>
        </pc:spChg>
      </pc:sldChg>
      <pc:sldChg chg="modSp mod">
        <pc:chgData name="richard vidal" userId="13c4c14fef6239e3" providerId="LiveId" clId="{52E9E841-4154-4E5E-911B-87E4EE91AADC}" dt="2021-01-09T09:40:58.409" v="1002" actId="20577"/>
        <pc:sldMkLst>
          <pc:docMk/>
          <pc:sldMk cId="3938106538" sldId="285"/>
        </pc:sldMkLst>
        <pc:spChg chg="mod">
          <ac:chgData name="richard vidal" userId="13c4c14fef6239e3" providerId="LiveId" clId="{52E9E841-4154-4E5E-911B-87E4EE91AADC}" dt="2021-01-09T09:40:58.409" v="1002" actId="20577"/>
          <ac:spMkLst>
            <pc:docMk/>
            <pc:sldMk cId="3938106538" sldId="285"/>
            <ac:spMk id="3" creationId="{178CABE3-B8E3-4A14-B0EA-68773E5E5AC7}"/>
          </ac:spMkLst>
        </pc:spChg>
      </pc:sldChg>
      <pc:sldChg chg="modSp mod">
        <pc:chgData name="richard vidal" userId="13c4c14fef6239e3" providerId="LiveId" clId="{52E9E841-4154-4E5E-911B-87E4EE91AADC}" dt="2021-01-09T09:41:15.049" v="1003" actId="20577"/>
        <pc:sldMkLst>
          <pc:docMk/>
          <pc:sldMk cId="3040196542" sldId="286"/>
        </pc:sldMkLst>
        <pc:spChg chg="mod">
          <ac:chgData name="richard vidal" userId="13c4c14fef6239e3" providerId="LiveId" clId="{52E9E841-4154-4E5E-911B-87E4EE91AADC}" dt="2021-01-09T09:41:15.049" v="1003" actId="20577"/>
          <ac:spMkLst>
            <pc:docMk/>
            <pc:sldMk cId="3040196542" sldId="286"/>
            <ac:spMk id="3" creationId="{9B862DFD-F039-4107-9B4A-D90776B08DDB}"/>
          </ac:spMkLst>
        </pc:spChg>
      </pc:sldChg>
      <pc:sldChg chg="modSp mod">
        <pc:chgData name="richard vidal" userId="13c4c14fef6239e3" providerId="LiveId" clId="{52E9E841-4154-4E5E-911B-87E4EE91AADC}" dt="2021-01-09T09:43:05.772" v="1005" actId="113"/>
        <pc:sldMkLst>
          <pc:docMk/>
          <pc:sldMk cId="4076254327" sldId="291"/>
        </pc:sldMkLst>
        <pc:spChg chg="mod">
          <ac:chgData name="richard vidal" userId="13c4c14fef6239e3" providerId="LiveId" clId="{52E9E841-4154-4E5E-911B-87E4EE91AADC}" dt="2021-01-09T09:43:05.772" v="1005" actId="113"/>
          <ac:spMkLst>
            <pc:docMk/>
            <pc:sldMk cId="4076254327" sldId="291"/>
            <ac:spMk id="3" creationId="{555B9F2A-4A53-41A7-A1CC-F47820B2669F}"/>
          </ac:spMkLst>
        </pc:spChg>
      </pc:sldChg>
      <pc:sldChg chg="modSp mod">
        <pc:chgData name="richard vidal" userId="13c4c14fef6239e3" providerId="LiveId" clId="{52E9E841-4154-4E5E-911B-87E4EE91AADC}" dt="2021-01-09T09:43:25.276" v="1010" actId="27636"/>
        <pc:sldMkLst>
          <pc:docMk/>
          <pc:sldMk cId="2420036430" sldId="292"/>
        </pc:sldMkLst>
        <pc:spChg chg="mod">
          <ac:chgData name="richard vidal" userId="13c4c14fef6239e3" providerId="LiveId" clId="{52E9E841-4154-4E5E-911B-87E4EE91AADC}" dt="2021-01-09T09:43:25.276" v="1010" actId="27636"/>
          <ac:spMkLst>
            <pc:docMk/>
            <pc:sldMk cId="2420036430" sldId="292"/>
            <ac:spMk id="3" creationId="{EA4B58B3-C1D2-4796-AF9E-ADA9482743E3}"/>
          </ac:spMkLst>
        </pc:spChg>
      </pc:sldChg>
      <pc:sldChg chg="modSp mod">
        <pc:chgData name="richard vidal" userId="13c4c14fef6239e3" providerId="LiveId" clId="{52E9E841-4154-4E5E-911B-87E4EE91AADC}" dt="2021-01-09T09:45:42.196" v="1126" actId="27636"/>
        <pc:sldMkLst>
          <pc:docMk/>
          <pc:sldMk cId="3692519638" sldId="293"/>
        </pc:sldMkLst>
        <pc:spChg chg="mod">
          <ac:chgData name="richard vidal" userId="13c4c14fef6239e3" providerId="LiveId" clId="{52E9E841-4154-4E5E-911B-87E4EE91AADC}" dt="2021-01-09T09:45:42.196" v="1126" actId="27636"/>
          <ac:spMkLst>
            <pc:docMk/>
            <pc:sldMk cId="3692519638" sldId="293"/>
            <ac:spMk id="3" creationId="{8779B40C-1890-4EA1-A30D-4140A7B6814A}"/>
          </ac:spMkLst>
        </pc:spChg>
      </pc:sldChg>
      <pc:sldChg chg="modSp mod">
        <pc:chgData name="richard vidal" userId="13c4c14fef6239e3" providerId="LiveId" clId="{52E9E841-4154-4E5E-911B-87E4EE91AADC}" dt="2021-01-09T09:46:39.738" v="1129" actId="20577"/>
        <pc:sldMkLst>
          <pc:docMk/>
          <pc:sldMk cId="3777340367" sldId="295"/>
        </pc:sldMkLst>
        <pc:spChg chg="mod">
          <ac:chgData name="richard vidal" userId="13c4c14fef6239e3" providerId="LiveId" clId="{52E9E841-4154-4E5E-911B-87E4EE91AADC}" dt="2021-01-09T09:46:39.738" v="1129" actId="20577"/>
          <ac:spMkLst>
            <pc:docMk/>
            <pc:sldMk cId="3777340367" sldId="295"/>
            <ac:spMk id="3" creationId="{86CDA90B-594A-4FF7-949F-BBA576C073E9}"/>
          </ac:spMkLst>
        </pc:spChg>
      </pc:sldChg>
      <pc:sldChg chg="modSp mod">
        <pc:chgData name="richard vidal" userId="13c4c14fef6239e3" providerId="LiveId" clId="{52E9E841-4154-4E5E-911B-87E4EE91AADC}" dt="2021-01-09T09:46:53.002" v="1131" actId="20577"/>
        <pc:sldMkLst>
          <pc:docMk/>
          <pc:sldMk cId="3560174832" sldId="296"/>
        </pc:sldMkLst>
        <pc:spChg chg="mod">
          <ac:chgData name="richard vidal" userId="13c4c14fef6239e3" providerId="LiveId" clId="{52E9E841-4154-4E5E-911B-87E4EE91AADC}" dt="2021-01-09T09:46:53.002" v="1131" actId="20577"/>
          <ac:spMkLst>
            <pc:docMk/>
            <pc:sldMk cId="3560174832" sldId="296"/>
            <ac:spMk id="3" creationId="{B6B21F2B-8E10-4240-B873-F731928975EA}"/>
          </ac:spMkLst>
        </pc:spChg>
      </pc:sldChg>
      <pc:sldChg chg="modSp mod">
        <pc:chgData name="richard vidal" userId="13c4c14fef6239e3" providerId="LiveId" clId="{52E9E841-4154-4E5E-911B-87E4EE91AADC}" dt="2021-01-09T09:47:08.914" v="1135" actId="27636"/>
        <pc:sldMkLst>
          <pc:docMk/>
          <pc:sldMk cId="3774978649" sldId="298"/>
        </pc:sldMkLst>
        <pc:spChg chg="mod">
          <ac:chgData name="richard vidal" userId="13c4c14fef6239e3" providerId="LiveId" clId="{52E9E841-4154-4E5E-911B-87E4EE91AADC}" dt="2021-01-09T09:47:08.914" v="1135" actId="27636"/>
          <ac:spMkLst>
            <pc:docMk/>
            <pc:sldMk cId="3774978649" sldId="298"/>
            <ac:spMk id="3" creationId="{D97ED3AC-7CF5-4B94-BED5-6EFA694FECED}"/>
          </ac:spMkLst>
        </pc:spChg>
      </pc:sldChg>
      <pc:sldChg chg="modSp mod">
        <pc:chgData name="richard vidal" userId="13c4c14fef6239e3" providerId="LiveId" clId="{52E9E841-4154-4E5E-911B-87E4EE91AADC}" dt="2021-01-12T20:21:29.399" v="2482" actId="113"/>
        <pc:sldMkLst>
          <pc:docMk/>
          <pc:sldMk cId="1532535388" sldId="299"/>
        </pc:sldMkLst>
        <pc:spChg chg="mod">
          <ac:chgData name="richard vidal" userId="13c4c14fef6239e3" providerId="LiveId" clId="{52E9E841-4154-4E5E-911B-87E4EE91AADC}" dt="2021-01-12T20:21:29.399" v="2482" actId="113"/>
          <ac:spMkLst>
            <pc:docMk/>
            <pc:sldMk cId="1532535388" sldId="299"/>
            <ac:spMk id="3" creationId="{980DEC40-ADD0-4A1C-93B9-22D24D452640}"/>
          </ac:spMkLst>
        </pc:spChg>
      </pc:sldChg>
      <pc:sldChg chg="modSp mod">
        <pc:chgData name="richard vidal" userId="13c4c14fef6239e3" providerId="LiveId" clId="{52E9E841-4154-4E5E-911B-87E4EE91AADC}" dt="2021-01-12T20:01:20.368" v="2032" actId="20577"/>
        <pc:sldMkLst>
          <pc:docMk/>
          <pc:sldMk cId="347418931" sldId="300"/>
        </pc:sldMkLst>
        <pc:spChg chg="mod">
          <ac:chgData name="richard vidal" userId="13c4c14fef6239e3" providerId="LiveId" clId="{52E9E841-4154-4E5E-911B-87E4EE91AADC}" dt="2021-01-12T20:01:20.368" v="2032" actId="20577"/>
          <ac:spMkLst>
            <pc:docMk/>
            <pc:sldMk cId="347418931" sldId="300"/>
            <ac:spMk id="3" creationId="{31F5EB3A-7AC5-42C0-BABD-D04C684ADB9C}"/>
          </ac:spMkLst>
        </pc:spChg>
      </pc:sldChg>
      <pc:sldChg chg="modSp mod">
        <pc:chgData name="richard vidal" userId="13c4c14fef6239e3" providerId="LiveId" clId="{52E9E841-4154-4E5E-911B-87E4EE91AADC}" dt="2021-01-12T19:58:22.313" v="1848" actId="21"/>
        <pc:sldMkLst>
          <pc:docMk/>
          <pc:sldMk cId="2089689435" sldId="302"/>
        </pc:sldMkLst>
        <pc:spChg chg="mod">
          <ac:chgData name="richard vidal" userId="13c4c14fef6239e3" providerId="LiveId" clId="{52E9E841-4154-4E5E-911B-87E4EE91AADC}" dt="2021-01-12T19:58:22.313" v="1848" actId="21"/>
          <ac:spMkLst>
            <pc:docMk/>
            <pc:sldMk cId="2089689435" sldId="302"/>
            <ac:spMk id="3" creationId="{9630BD8C-93A7-405B-B812-916BA3F3CFFB}"/>
          </ac:spMkLst>
        </pc:spChg>
      </pc:sldChg>
      <pc:sldChg chg="delSp modSp mod ord">
        <pc:chgData name="richard vidal" userId="13c4c14fef6239e3" providerId="LiveId" clId="{52E9E841-4154-4E5E-911B-87E4EE91AADC}" dt="2021-01-09T09:48:03.543" v="1143"/>
        <pc:sldMkLst>
          <pc:docMk/>
          <pc:sldMk cId="3350800772" sldId="303"/>
        </pc:sldMkLst>
        <pc:spChg chg="del">
          <ac:chgData name="richard vidal" userId="13c4c14fef6239e3" providerId="LiveId" clId="{52E9E841-4154-4E5E-911B-87E4EE91AADC}" dt="2021-01-09T09:47:47.626" v="1139" actId="478"/>
          <ac:spMkLst>
            <pc:docMk/>
            <pc:sldMk cId="3350800772" sldId="303"/>
            <ac:spMk id="2" creationId="{D6C15E0A-EE9C-4CDF-8521-24462A2B95D9}"/>
          </ac:spMkLst>
        </pc:spChg>
        <pc:picChg chg="mod">
          <ac:chgData name="richard vidal" userId="13c4c14fef6239e3" providerId="LiveId" clId="{52E9E841-4154-4E5E-911B-87E4EE91AADC}" dt="2021-01-09T09:47:52.320" v="1141" actId="1076"/>
          <ac:picMkLst>
            <pc:docMk/>
            <pc:sldMk cId="3350800772" sldId="303"/>
            <ac:picMk id="5" creationId="{D4416474-58D5-4398-A28D-880610F22B77}"/>
          </ac:picMkLst>
        </pc:picChg>
      </pc:sldChg>
      <pc:sldChg chg="modSp mod">
        <pc:chgData name="richard vidal" userId="13c4c14fef6239e3" providerId="LiveId" clId="{52E9E841-4154-4E5E-911B-87E4EE91AADC}" dt="2021-01-12T19:58:42.406" v="1857" actId="20577"/>
        <pc:sldMkLst>
          <pc:docMk/>
          <pc:sldMk cId="3438943662" sldId="304"/>
        </pc:sldMkLst>
        <pc:spChg chg="mod">
          <ac:chgData name="richard vidal" userId="13c4c14fef6239e3" providerId="LiveId" clId="{52E9E841-4154-4E5E-911B-87E4EE91AADC}" dt="2021-01-12T19:58:42.406" v="1857" actId="20577"/>
          <ac:spMkLst>
            <pc:docMk/>
            <pc:sldMk cId="3438943662" sldId="304"/>
            <ac:spMk id="3" creationId="{95C74C41-8CC5-4500-9EB9-A4FD2946934F}"/>
          </ac:spMkLst>
        </pc:spChg>
      </pc:sldChg>
      <pc:sldChg chg="modSp mod">
        <pc:chgData name="richard vidal" userId="13c4c14fef6239e3" providerId="LiveId" clId="{52E9E841-4154-4E5E-911B-87E4EE91AADC}" dt="2021-01-09T09:49:44.277" v="1168" actId="27636"/>
        <pc:sldMkLst>
          <pc:docMk/>
          <pc:sldMk cId="235389078" sldId="305"/>
        </pc:sldMkLst>
        <pc:spChg chg="mod">
          <ac:chgData name="richard vidal" userId="13c4c14fef6239e3" providerId="LiveId" clId="{52E9E841-4154-4E5E-911B-87E4EE91AADC}" dt="2021-01-09T09:49:44.277" v="1168" actId="27636"/>
          <ac:spMkLst>
            <pc:docMk/>
            <pc:sldMk cId="235389078" sldId="305"/>
            <ac:spMk id="3" creationId="{E0467B27-EA79-4CAE-8C22-1E18F5D3EA37}"/>
          </ac:spMkLst>
        </pc:spChg>
      </pc:sldChg>
      <pc:sldChg chg="modSp mod">
        <pc:chgData name="richard vidal" userId="13c4c14fef6239e3" providerId="LiveId" clId="{52E9E841-4154-4E5E-911B-87E4EE91AADC}" dt="2021-01-09T09:50:34.799" v="1184" actId="27636"/>
        <pc:sldMkLst>
          <pc:docMk/>
          <pc:sldMk cId="1878396658" sldId="306"/>
        </pc:sldMkLst>
        <pc:spChg chg="mod">
          <ac:chgData name="richard vidal" userId="13c4c14fef6239e3" providerId="LiveId" clId="{52E9E841-4154-4E5E-911B-87E4EE91AADC}" dt="2021-01-09T09:50:34.799" v="1184" actId="27636"/>
          <ac:spMkLst>
            <pc:docMk/>
            <pc:sldMk cId="1878396658" sldId="306"/>
            <ac:spMk id="3" creationId="{57074333-16E8-4BA5-9F3F-F4DA3C4B0AF0}"/>
          </ac:spMkLst>
        </pc:spChg>
      </pc:sldChg>
      <pc:sldChg chg="modSp mod">
        <pc:chgData name="richard vidal" userId="13c4c14fef6239e3" providerId="LiveId" clId="{52E9E841-4154-4E5E-911B-87E4EE91AADC}" dt="2021-01-09T09:53:09.502" v="1258" actId="21"/>
        <pc:sldMkLst>
          <pc:docMk/>
          <pc:sldMk cId="761214219" sldId="307"/>
        </pc:sldMkLst>
        <pc:spChg chg="mod">
          <ac:chgData name="richard vidal" userId="13c4c14fef6239e3" providerId="LiveId" clId="{52E9E841-4154-4E5E-911B-87E4EE91AADC}" dt="2021-01-09T09:53:09.502" v="1258" actId="21"/>
          <ac:spMkLst>
            <pc:docMk/>
            <pc:sldMk cId="761214219" sldId="307"/>
            <ac:spMk id="3" creationId="{381A5A86-7C91-4703-AD02-76722F50E921}"/>
          </ac:spMkLst>
        </pc:spChg>
      </pc:sldChg>
      <pc:sldChg chg="modSp mod">
        <pc:chgData name="richard vidal" userId="13c4c14fef6239e3" providerId="LiveId" clId="{52E9E841-4154-4E5E-911B-87E4EE91AADC}" dt="2021-01-09T09:57:26.315" v="1314" actId="20577"/>
        <pc:sldMkLst>
          <pc:docMk/>
          <pc:sldMk cId="788258466" sldId="308"/>
        </pc:sldMkLst>
        <pc:spChg chg="mod">
          <ac:chgData name="richard vidal" userId="13c4c14fef6239e3" providerId="LiveId" clId="{52E9E841-4154-4E5E-911B-87E4EE91AADC}" dt="2021-01-09T09:57:26.315" v="1314" actId="20577"/>
          <ac:spMkLst>
            <pc:docMk/>
            <pc:sldMk cId="788258466" sldId="308"/>
            <ac:spMk id="3" creationId="{268E9541-2D81-4DF9-BEB0-329304694062}"/>
          </ac:spMkLst>
        </pc:spChg>
      </pc:sldChg>
      <pc:sldChg chg="modSp mod">
        <pc:chgData name="richard vidal" userId="13c4c14fef6239e3" providerId="LiveId" clId="{52E9E841-4154-4E5E-911B-87E4EE91AADC}" dt="2021-01-09T09:59:30.189" v="1338" actId="113"/>
        <pc:sldMkLst>
          <pc:docMk/>
          <pc:sldMk cId="2202523941" sldId="309"/>
        </pc:sldMkLst>
        <pc:spChg chg="mod">
          <ac:chgData name="richard vidal" userId="13c4c14fef6239e3" providerId="LiveId" clId="{52E9E841-4154-4E5E-911B-87E4EE91AADC}" dt="2021-01-09T09:59:30.189" v="1338" actId="113"/>
          <ac:spMkLst>
            <pc:docMk/>
            <pc:sldMk cId="2202523941" sldId="309"/>
            <ac:spMk id="3" creationId="{E8A48DD7-0B8F-41E6-9600-4115A1908F6B}"/>
          </ac:spMkLst>
        </pc:spChg>
      </pc:sldChg>
      <pc:sldChg chg="modSp mod">
        <pc:chgData name="richard vidal" userId="13c4c14fef6239e3" providerId="LiveId" clId="{52E9E841-4154-4E5E-911B-87E4EE91AADC}" dt="2021-01-09T09:59:55.136" v="1342" actId="27636"/>
        <pc:sldMkLst>
          <pc:docMk/>
          <pc:sldMk cId="1361287038" sldId="310"/>
        </pc:sldMkLst>
        <pc:spChg chg="mod">
          <ac:chgData name="richard vidal" userId="13c4c14fef6239e3" providerId="LiveId" clId="{52E9E841-4154-4E5E-911B-87E4EE91AADC}" dt="2021-01-09T09:59:55.136" v="1342" actId="27636"/>
          <ac:spMkLst>
            <pc:docMk/>
            <pc:sldMk cId="1361287038" sldId="310"/>
            <ac:spMk id="3" creationId="{76C80B57-C3DE-45AE-902D-B5964BD63A6D}"/>
          </ac:spMkLst>
        </pc:spChg>
      </pc:sldChg>
      <pc:sldChg chg="modSp del mod ord">
        <pc:chgData name="richard vidal" userId="13c4c14fef6239e3" providerId="LiveId" clId="{52E9E841-4154-4E5E-911B-87E4EE91AADC}" dt="2021-01-13T21:15:35.980" v="4126" actId="2696"/>
        <pc:sldMkLst>
          <pc:docMk/>
          <pc:sldMk cId="3408948070" sldId="313"/>
        </pc:sldMkLst>
        <pc:spChg chg="mod">
          <ac:chgData name="richard vidal" userId="13c4c14fef6239e3" providerId="LiveId" clId="{52E9E841-4154-4E5E-911B-87E4EE91AADC}" dt="2021-01-09T09:52:18.698" v="1255" actId="20577"/>
          <ac:spMkLst>
            <pc:docMk/>
            <pc:sldMk cId="3408948070" sldId="313"/>
            <ac:spMk id="2" creationId="{89234F73-23F1-4F81-988C-D1196A57F996}"/>
          </ac:spMkLst>
        </pc:spChg>
      </pc:sldChg>
      <pc:sldChg chg="modSp mod">
        <pc:chgData name="richard vidal" userId="13c4c14fef6239e3" providerId="LiveId" clId="{52E9E841-4154-4E5E-911B-87E4EE91AADC}" dt="2021-01-09T10:00:06.970" v="1343" actId="20577"/>
        <pc:sldMkLst>
          <pc:docMk/>
          <pc:sldMk cId="341782635" sldId="315"/>
        </pc:sldMkLst>
        <pc:spChg chg="mod">
          <ac:chgData name="richard vidal" userId="13c4c14fef6239e3" providerId="LiveId" clId="{52E9E841-4154-4E5E-911B-87E4EE91AADC}" dt="2021-01-09T10:00:06.970" v="1343" actId="20577"/>
          <ac:spMkLst>
            <pc:docMk/>
            <pc:sldMk cId="341782635" sldId="315"/>
            <ac:spMk id="3" creationId="{18BE821F-295E-43B3-B1D8-4E2A6F08BEBF}"/>
          </ac:spMkLst>
        </pc:spChg>
      </pc:sldChg>
      <pc:sldChg chg="modSp mod">
        <pc:chgData name="richard vidal" userId="13c4c14fef6239e3" providerId="LiveId" clId="{52E9E841-4154-4E5E-911B-87E4EE91AADC}" dt="2021-01-09T10:00:16.075" v="1345" actId="20577"/>
        <pc:sldMkLst>
          <pc:docMk/>
          <pc:sldMk cId="2718536620" sldId="316"/>
        </pc:sldMkLst>
        <pc:spChg chg="mod">
          <ac:chgData name="richard vidal" userId="13c4c14fef6239e3" providerId="LiveId" clId="{52E9E841-4154-4E5E-911B-87E4EE91AADC}" dt="2021-01-09T10:00:16.075" v="1345" actId="20577"/>
          <ac:spMkLst>
            <pc:docMk/>
            <pc:sldMk cId="2718536620" sldId="316"/>
            <ac:spMk id="3" creationId="{1543D788-9F1E-4539-9BBF-9CC2E65807EE}"/>
          </ac:spMkLst>
        </pc:spChg>
      </pc:sldChg>
      <pc:sldChg chg="modSp mod">
        <pc:chgData name="richard vidal" userId="13c4c14fef6239e3" providerId="LiveId" clId="{52E9E841-4154-4E5E-911B-87E4EE91AADC}" dt="2021-01-09T10:00:22.234" v="1346" actId="20577"/>
        <pc:sldMkLst>
          <pc:docMk/>
          <pc:sldMk cId="2842252448" sldId="317"/>
        </pc:sldMkLst>
        <pc:spChg chg="mod">
          <ac:chgData name="richard vidal" userId="13c4c14fef6239e3" providerId="LiveId" clId="{52E9E841-4154-4E5E-911B-87E4EE91AADC}" dt="2021-01-09T10:00:22.234" v="1346" actId="20577"/>
          <ac:spMkLst>
            <pc:docMk/>
            <pc:sldMk cId="2842252448" sldId="317"/>
            <ac:spMk id="3" creationId="{19E803C6-CAEA-461B-964D-481F128488FD}"/>
          </ac:spMkLst>
        </pc:spChg>
      </pc:sldChg>
      <pc:sldChg chg="modSp mod">
        <pc:chgData name="richard vidal" userId="13c4c14fef6239e3" providerId="LiveId" clId="{52E9E841-4154-4E5E-911B-87E4EE91AADC}" dt="2021-01-09T10:00:32.266" v="1348" actId="20577"/>
        <pc:sldMkLst>
          <pc:docMk/>
          <pc:sldMk cId="754615344" sldId="318"/>
        </pc:sldMkLst>
        <pc:spChg chg="mod">
          <ac:chgData name="richard vidal" userId="13c4c14fef6239e3" providerId="LiveId" clId="{52E9E841-4154-4E5E-911B-87E4EE91AADC}" dt="2021-01-09T10:00:32.266" v="1348" actId="20577"/>
          <ac:spMkLst>
            <pc:docMk/>
            <pc:sldMk cId="754615344" sldId="318"/>
            <ac:spMk id="3" creationId="{A374AEE6-B055-46AB-8FD4-98FEB1DD1054}"/>
          </ac:spMkLst>
        </pc:spChg>
      </pc:sldChg>
      <pc:sldChg chg="modSp mod">
        <pc:chgData name="richard vidal" userId="13c4c14fef6239e3" providerId="LiveId" clId="{52E9E841-4154-4E5E-911B-87E4EE91AADC}" dt="2021-01-09T10:00:45.115" v="1350" actId="20577"/>
        <pc:sldMkLst>
          <pc:docMk/>
          <pc:sldMk cId="2929361679" sldId="319"/>
        </pc:sldMkLst>
        <pc:spChg chg="mod">
          <ac:chgData name="richard vidal" userId="13c4c14fef6239e3" providerId="LiveId" clId="{52E9E841-4154-4E5E-911B-87E4EE91AADC}" dt="2021-01-09T10:00:45.115" v="1350" actId="20577"/>
          <ac:spMkLst>
            <pc:docMk/>
            <pc:sldMk cId="2929361679" sldId="319"/>
            <ac:spMk id="3" creationId="{C703842A-2228-459E-B041-7FF72445C098}"/>
          </ac:spMkLst>
        </pc:spChg>
      </pc:sldChg>
      <pc:sldChg chg="modSp mod">
        <pc:chgData name="richard vidal" userId="13c4c14fef6239e3" providerId="LiveId" clId="{52E9E841-4154-4E5E-911B-87E4EE91AADC}" dt="2021-01-09T10:00:55.066" v="1351" actId="20577"/>
        <pc:sldMkLst>
          <pc:docMk/>
          <pc:sldMk cId="2380869983" sldId="320"/>
        </pc:sldMkLst>
        <pc:spChg chg="mod">
          <ac:chgData name="richard vidal" userId="13c4c14fef6239e3" providerId="LiveId" clId="{52E9E841-4154-4E5E-911B-87E4EE91AADC}" dt="2021-01-09T10:00:55.066" v="1351" actId="20577"/>
          <ac:spMkLst>
            <pc:docMk/>
            <pc:sldMk cId="2380869983" sldId="320"/>
            <ac:spMk id="3" creationId="{051C3524-D1E7-4653-8B21-1E5836DA6580}"/>
          </ac:spMkLst>
        </pc:spChg>
      </pc:sldChg>
      <pc:sldChg chg="modSp mod">
        <pc:chgData name="richard vidal" userId="13c4c14fef6239e3" providerId="LiveId" clId="{52E9E841-4154-4E5E-911B-87E4EE91AADC}" dt="2021-01-09T10:01:01.578" v="1352" actId="20577"/>
        <pc:sldMkLst>
          <pc:docMk/>
          <pc:sldMk cId="3475438926" sldId="321"/>
        </pc:sldMkLst>
        <pc:spChg chg="mod">
          <ac:chgData name="richard vidal" userId="13c4c14fef6239e3" providerId="LiveId" clId="{52E9E841-4154-4E5E-911B-87E4EE91AADC}" dt="2021-01-09T10:01:01.578" v="1352" actId="20577"/>
          <ac:spMkLst>
            <pc:docMk/>
            <pc:sldMk cId="3475438926" sldId="321"/>
            <ac:spMk id="3" creationId="{1CEFCB2E-7664-416E-A761-BA37949F1943}"/>
          </ac:spMkLst>
        </pc:spChg>
      </pc:sldChg>
      <pc:sldChg chg="modSp mod">
        <pc:chgData name="richard vidal" userId="13c4c14fef6239e3" providerId="LiveId" clId="{52E9E841-4154-4E5E-911B-87E4EE91AADC}" dt="2021-01-09T10:01:18.093" v="1358" actId="27636"/>
        <pc:sldMkLst>
          <pc:docMk/>
          <pc:sldMk cId="484543582" sldId="322"/>
        </pc:sldMkLst>
        <pc:spChg chg="mod">
          <ac:chgData name="richard vidal" userId="13c4c14fef6239e3" providerId="LiveId" clId="{52E9E841-4154-4E5E-911B-87E4EE91AADC}" dt="2021-01-09T10:01:18.093" v="1358" actId="27636"/>
          <ac:spMkLst>
            <pc:docMk/>
            <pc:sldMk cId="484543582" sldId="322"/>
            <ac:spMk id="3" creationId="{1C17CB15-11BE-46CC-B1CF-2480B53BF306}"/>
          </ac:spMkLst>
        </pc:spChg>
      </pc:sldChg>
      <pc:sldChg chg="modSp mod">
        <pc:chgData name="richard vidal" userId="13c4c14fef6239e3" providerId="LiveId" clId="{52E9E841-4154-4E5E-911B-87E4EE91AADC}" dt="2021-01-09T10:01:42.780" v="1366" actId="27636"/>
        <pc:sldMkLst>
          <pc:docMk/>
          <pc:sldMk cId="1925090689" sldId="324"/>
        </pc:sldMkLst>
        <pc:spChg chg="mod">
          <ac:chgData name="richard vidal" userId="13c4c14fef6239e3" providerId="LiveId" clId="{52E9E841-4154-4E5E-911B-87E4EE91AADC}" dt="2021-01-09T10:01:42.780" v="1366" actId="27636"/>
          <ac:spMkLst>
            <pc:docMk/>
            <pc:sldMk cId="1925090689" sldId="324"/>
            <ac:spMk id="3" creationId="{D06F87D2-F5D3-4AED-8931-5867D72862BC}"/>
          </ac:spMkLst>
        </pc:spChg>
      </pc:sldChg>
      <pc:sldChg chg="modSp mod">
        <pc:chgData name="richard vidal" userId="13c4c14fef6239e3" providerId="LiveId" clId="{52E9E841-4154-4E5E-911B-87E4EE91AADC}" dt="2021-01-09T10:01:56.747" v="1370" actId="20577"/>
        <pc:sldMkLst>
          <pc:docMk/>
          <pc:sldMk cId="1874562901" sldId="325"/>
        </pc:sldMkLst>
        <pc:spChg chg="mod">
          <ac:chgData name="richard vidal" userId="13c4c14fef6239e3" providerId="LiveId" clId="{52E9E841-4154-4E5E-911B-87E4EE91AADC}" dt="2021-01-09T10:01:56.747" v="1370" actId="20577"/>
          <ac:spMkLst>
            <pc:docMk/>
            <pc:sldMk cId="1874562901" sldId="325"/>
            <ac:spMk id="3" creationId="{17DFAAE6-B8FC-429A-A429-C03059E8B4FC}"/>
          </ac:spMkLst>
        </pc:spChg>
      </pc:sldChg>
      <pc:sldChg chg="modSp mod">
        <pc:chgData name="richard vidal" userId="13c4c14fef6239e3" providerId="LiveId" clId="{52E9E841-4154-4E5E-911B-87E4EE91AADC}" dt="2021-01-09T10:02:04.513" v="1372" actId="27636"/>
        <pc:sldMkLst>
          <pc:docMk/>
          <pc:sldMk cId="2563390995" sldId="326"/>
        </pc:sldMkLst>
        <pc:spChg chg="mod">
          <ac:chgData name="richard vidal" userId="13c4c14fef6239e3" providerId="LiveId" clId="{52E9E841-4154-4E5E-911B-87E4EE91AADC}" dt="2021-01-09T10:02:04.513" v="1372" actId="27636"/>
          <ac:spMkLst>
            <pc:docMk/>
            <pc:sldMk cId="2563390995" sldId="326"/>
            <ac:spMk id="3" creationId="{0E0EC112-DFCE-487B-AE28-DD15D16F3CB4}"/>
          </ac:spMkLst>
        </pc:spChg>
      </pc:sldChg>
      <pc:sldChg chg="modSp mod">
        <pc:chgData name="richard vidal" userId="13c4c14fef6239e3" providerId="LiveId" clId="{52E9E841-4154-4E5E-911B-87E4EE91AADC}" dt="2021-01-09T10:02:30.048" v="1374" actId="27636"/>
        <pc:sldMkLst>
          <pc:docMk/>
          <pc:sldMk cId="421862894" sldId="327"/>
        </pc:sldMkLst>
        <pc:spChg chg="mod">
          <ac:chgData name="richard vidal" userId="13c4c14fef6239e3" providerId="LiveId" clId="{52E9E841-4154-4E5E-911B-87E4EE91AADC}" dt="2021-01-09T10:02:30.048" v="1374" actId="27636"/>
          <ac:spMkLst>
            <pc:docMk/>
            <pc:sldMk cId="421862894" sldId="327"/>
            <ac:spMk id="3" creationId="{E0C722C5-AA07-4443-B658-DD7AD82D51DF}"/>
          </ac:spMkLst>
        </pc:spChg>
      </pc:sldChg>
      <pc:sldChg chg="modSp mod">
        <pc:chgData name="richard vidal" userId="13c4c14fef6239e3" providerId="LiveId" clId="{52E9E841-4154-4E5E-911B-87E4EE91AADC}" dt="2021-01-12T20:25:56.901" v="2497"/>
        <pc:sldMkLst>
          <pc:docMk/>
          <pc:sldMk cId="1487204660" sldId="329"/>
        </pc:sldMkLst>
        <pc:spChg chg="mod">
          <ac:chgData name="richard vidal" userId="13c4c14fef6239e3" providerId="LiveId" clId="{52E9E841-4154-4E5E-911B-87E4EE91AADC}" dt="2021-01-12T20:25:56.901" v="2497"/>
          <ac:spMkLst>
            <pc:docMk/>
            <pc:sldMk cId="1487204660" sldId="329"/>
            <ac:spMk id="3" creationId="{1FD3AC06-6526-4D37-9C79-8C26768E638D}"/>
          </ac:spMkLst>
        </pc:spChg>
      </pc:sldChg>
      <pc:sldChg chg="modSp mod">
        <pc:chgData name="richard vidal" userId="13c4c14fef6239e3" providerId="LiveId" clId="{52E9E841-4154-4E5E-911B-87E4EE91AADC}" dt="2021-01-12T20:26:12.365" v="2499" actId="20577"/>
        <pc:sldMkLst>
          <pc:docMk/>
          <pc:sldMk cId="1561648855" sldId="330"/>
        </pc:sldMkLst>
        <pc:spChg chg="mod">
          <ac:chgData name="richard vidal" userId="13c4c14fef6239e3" providerId="LiveId" clId="{52E9E841-4154-4E5E-911B-87E4EE91AADC}" dt="2021-01-12T20:26:12.365" v="2499" actId="20577"/>
          <ac:spMkLst>
            <pc:docMk/>
            <pc:sldMk cId="1561648855" sldId="330"/>
            <ac:spMk id="3" creationId="{007C7F14-55D4-4F59-A555-BB9E6DF7CA56}"/>
          </ac:spMkLst>
        </pc:spChg>
      </pc:sldChg>
      <pc:sldChg chg="modSp new mod">
        <pc:chgData name="richard vidal" userId="13c4c14fef6239e3" providerId="LiveId" clId="{52E9E841-4154-4E5E-911B-87E4EE91AADC}" dt="2021-01-09T09:15:02.937" v="14" actId="20577"/>
        <pc:sldMkLst>
          <pc:docMk/>
          <pc:sldMk cId="2417930234" sldId="362"/>
        </pc:sldMkLst>
        <pc:spChg chg="mod">
          <ac:chgData name="richard vidal" userId="13c4c14fef6239e3" providerId="LiveId" clId="{52E9E841-4154-4E5E-911B-87E4EE91AADC}" dt="2021-01-09T09:15:02.937" v="14" actId="20577"/>
          <ac:spMkLst>
            <pc:docMk/>
            <pc:sldMk cId="2417930234" sldId="362"/>
            <ac:spMk id="3" creationId="{97E671E5-F279-4A05-B989-9CE3762661FC}"/>
          </ac:spMkLst>
        </pc:spChg>
      </pc:sldChg>
      <pc:sldChg chg="modSp new mod">
        <pc:chgData name="richard vidal" userId="13c4c14fef6239e3" providerId="LiveId" clId="{52E9E841-4154-4E5E-911B-87E4EE91AADC}" dt="2021-01-09T09:15:34.953" v="29" actId="20577"/>
        <pc:sldMkLst>
          <pc:docMk/>
          <pc:sldMk cId="531183596" sldId="363"/>
        </pc:sldMkLst>
        <pc:spChg chg="mod">
          <ac:chgData name="richard vidal" userId="13c4c14fef6239e3" providerId="LiveId" clId="{52E9E841-4154-4E5E-911B-87E4EE91AADC}" dt="2021-01-09T09:15:34.953" v="29" actId="20577"/>
          <ac:spMkLst>
            <pc:docMk/>
            <pc:sldMk cId="531183596" sldId="363"/>
            <ac:spMk id="3" creationId="{3A6CD2E1-2C69-48B4-9B69-958A0D889FC9}"/>
          </ac:spMkLst>
        </pc:spChg>
      </pc:sldChg>
      <pc:sldChg chg="modSp new mod">
        <pc:chgData name="richard vidal" userId="13c4c14fef6239e3" providerId="LiveId" clId="{52E9E841-4154-4E5E-911B-87E4EE91AADC}" dt="2021-01-09T09:16:08.744" v="42" actId="20577"/>
        <pc:sldMkLst>
          <pc:docMk/>
          <pc:sldMk cId="2895644077" sldId="364"/>
        </pc:sldMkLst>
        <pc:spChg chg="mod">
          <ac:chgData name="richard vidal" userId="13c4c14fef6239e3" providerId="LiveId" clId="{52E9E841-4154-4E5E-911B-87E4EE91AADC}" dt="2021-01-09T09:16:08.744" v="42" actId="20577"/>
          <ac:spMkLst>
            <pc:docMk/>
            <pc:sldMk cId="2895644077" sldId="364"/>
            <ac:spMk id="3" creationId="{55050857-B6E7-4E62-A4A3-42D99F8A80EE}"/>
          </ac:spMkLst>
        </pc:spChg>
      </pc:sldChg>
      <pc:sldChg chg="modSp new mod">
        <pc:chgData name="richard vidal" userId="13c4c14fef6239e3" providerId="LiveId" clId="{52E9E841-4154-4E5E-911B-87E4EE91AADC}" dt="2021-01-09T09:17:01.620" v="62" actId="113"/>
        <pc:sldMkLst>
          <pc:docMk/>
          <pc:sldMk cId="2542726628" sldId="365"/>
        </pc:sldMkLst>
        <pc:spChg chg="mod">
          <ac:chgData name="richard vidal" userId="13c4c14fef6239e3" providerId="LiveId" clId="{52E9E841-4154-4E5E-911B-87E4EE91AADC}" dt="2021-01-09T09:17:01.620" v="62" actId="113"/>
          <ac:spMkLst>
            <pc:docMk/>
            <pc:sldMk cId="2542726628" sldId="365"/>
            <ac:spMk id="3" creationId="{832F47A4-0904-492E-85EE-7E1BFDA600B7}"/>
          </ac:spMkLst>
        </pc:spChg>
      </pc:sldChg>
      <pc:sldChg chg="modSp new mod">
        <pc:chgData name="richard vidal" userId="13c4c14fef6239e3" providerId="LiveId" clId="{52E9E841-4154-4E5E-911B-87E4EE91AADC}" dt="2021-01-09T09:17:34.602" v="82" actId="20577"/>
        <pc:sldMkLst>
          <pc:docMk/>
          <pc:sldMk cId="88292789" sldId="366"/>
        </pc:sldMkLst>
        <pc:spChg chg="mod">
          <ac:chgData name="richard vidal" userId="13c4c14fef6239e3" providerId="LiveId" clId="{52E9E841-4154-4E5E-911B-87E4EE91AADC}" dt="2021-01-09T09:17:34.602" v="82" actId="20577"/>
          <ac:spMkLst>
            <pc:docMk/>
            <pc:sldMk cId="88292789" sldId="366"/>
            <ac:spMk id="3" creationId="{08417480-471D-474F-8CCD-E58A764B6020}"/>
          </ac:spMkLst>
        </pc:spChg>
      </pc:sldChg>
      <pc:sldChg chg="modSp new mod">
        <pc:chgData name="richard vidal" userId="13c4c14fef6239e3" providerId="LiveId" clId="{52E9E841-4154-4E5E-911B-87E4EE91AADC}" dt="2021-01-09T09:21:37.625" v="198" actId="20577"/>
        <pc:sldMkLst>
          <pc:docMk/>
          <pc:sldMk cId="1354690330" sldId="367"/>
        </pc:sldMkLst>
        <pc:spChg chg="mod">
          <ac:chgData name="richard vidal" userId="13c4c14fef6239e3" providerId="LiveId" clId="{52E9E841-4154-4E5E-911B-87E4EE91AADC}" dt="2021-01-09T09:21:37.625" v="198" actId="20577"/>
          <ac:spMkLst>
            <pc:docMk/>
            <pc:sldMk cId="1354690330" sldId="367"/>
            <ac:spMk id="3" creationId="{3BB5F67C-FBA9-435F-B8B3-63774E5B7469}"/>
          </ac:spMkLst>
        </pc:spChg>
      </pc:sldChg>
      <pc:sldChg chg="new del">
        <pc:chgData name="richard vidal" userId="13c4c14fef6239e3" providerId="LiveId" clId="{52E9E841-4154-4E5E-911B-87E4EE91AADC}" dt="2021-01-09T09:18:00.565" v="83" actId="47"/>
        <pc:sldMkLst>
          <pc:docMk/>
          <pc:sldMk cId="3219606440" sldId="367"/>
        </pc:sldMkLst>
      </pc:sldChg>
      <pc:sldChg chg="new del">
        <pc:chgData name="richard vidal" userId="13c4c14fef6239e3" providerId="LiveId" clId="{52E9E841-4154-4E5E-911B-87E4EE91AADC}" dt="2021-01-09T09:18:01.572" v="84" actId="47"/>
        <pc:sldMkLst>
          <pc:docMk/>
          <pc:sldMk cId="799763980" sldId="368"/>
        </pc:sldMkLst>
      </pc:sldChg>
      <pc:sldChg chg="modSp new mod">
        <pc:chgData name="richard vidal" userId="13c4c14fef6239e3" providerId="LiveId" clId="{52E9E841-4154-4E5E-911B-87E4EE91AADC}" dt="2021-01-09T09:24:03.176" v="338" actId="20577"/>
        <pc:sldMkLst>
          <pc:docMk/>
          <pc:sldMk cId="3187415267" sldId="368"/>
        </pc:sldMkLst>
        <pc:spChg chg="mod">
          <ac:chgData name="richard vidal" userId="13c4c14fef6239e3" providerId="LiveId" clId="{52E9E841-4154-4E5E-911B-87E4EE91AADC}" dt="2021-01-09T09:24:03.176" v="338" actId="20577"/>
          <ac:spMkLst>
            <pc:docMk/>
            <pc:sldMk cId="3187415267" sldId="368"/>
            <ac:spMk id="3" creationId="{E4C81053-7BA9-4ED3-8701-089B987C34EF}"/>
          </ac:spMkLst>
        </pc:spChg>
      </pc:sldChg>
      <pc:sldChg chg="modSp new mod">
        <pc:chgData name="richard vidal" userId="13c4c14fef6239e3" providerId="LiveId" clId="{52E9E841-4154-4E5E-911B-87E4EE91AADC}" dt="2021-01-09T09:31:56.248" v="728" actId="20577"/>
        <pc:sldMkLst>
          <pc:docMk/>
          <pc:sldMk cId="479232953" sldId="369"/>
        </pc:sldMkLst>
        <pc:spChg chg="mod">
          <ac:chgData name="richard vidal" userId="13c4c14fef6239e3" providerId="LiveId" clId="{52E9E841-4154-4E5E-911B-87E4EE91AADC}" dt="2021-01-09T09:31:56.248" v="728" actId="20577"/>
          <ac:spMkLst>
            <pc:docMk/>
            <pc:sldMk cId="479232953" sldId="369"/>
            <ac:spMk id="3" creationId="{E170B00F-CCE9-4FCB-87CE-BEE7B4D69D17}"/>
          </ac:spMkLst>
        </pc:spChg>
      </pc:sldChg>
      <pc:sldChg chg="modSp new mod">
        <pc:chgData name="richard vidal" userId="13c4c14fef6239e3" providerId="LiveId" clId="{52E9E841-4154-4E5E-911B-87E4EE91AADC}" dt="2021-01-09T09:34:05.577" v="746"/>
        <pc:sldMkLst>
          <pc:docMk/>
          <pc:sldMk cId="4165143544" sldId="370"/>
        </pc:sldMkLst>
        <pc:spChg chg="mod">
          <ac:chgData name="richard vidal" userId="13c4c14fef6239e3" providerId="LiveId" clId="{52E9E841-4154-4E5E-911B-87E4EE91AADC}" dt="2021-01-09T09:34:05.577" v="746"/>
          <ac:spMkLst>
            <pc:docMk/>
            <pc:sldMk cId="4165143544" sldId="370"/>
            <ac:spMk id="3" creationId="{E9C67B89-EF42-40FA-A438-090AB89129D3}"/>
          </ac:spMkLst>
        </pc:spChg>
      </pc:sldChg>
      <pc:sldChg chg="modSp new mod">
        <pc:chgData name="richard vidal" userId="13c4c14fef6239e3" providerId="LiveId" clId="{52E9E841-4154-4E5E-911B-87E4EE91AADC}" dt="2021-01-09T09:40:30.073" v="999" actId="20577"/>
        <pc:sldMkLst>
          <pc:docMk/>
          <pc:sldMk cId="3749625184" sldId="371"/>
        </pc:sldMkLst>
        <pc:spChg chg="mod">
          <ac:chgData name="richard vidal" userId="13c4c14fef6239e3" providerId="LiveId" clId="{52E9E841-4154-4E5E-911B-87E4EE91AADC}" dt="2021-01-09T09:40:30.073" v="999" actId="20577"/>
          <ac:spMkLst>
            <pc:docMk/>
            <pc:sldMk cId="3749625184" sldId="371"/>
            <ac:spMk id="3" creationId="{A3BEBD92-8DC4-43DE-B924-2E35FFC9EAAC}"/>
          </ac:spMkLst>
        </pc:spChg>
      </pc:sldChg>
      <pc:sldChg chg="modSp new mod">
        <pc:chgData name="richard vidal" userId="13c4c14fef6239e3" providerId="LiveId" clId="{52E9E841-4154-4E5E-911B-87E4EE91AADC}" dt="2021-01-09T09:45:19.863" v="1122" actId="313"/>
        <pc:sldMkLst>
          <pc:docMk/>
          <pc:sldMk cId="1344261485" sldId="372"/>
        </pc:sldMkLst>
        <pc:spChg chg="mod">
          <ac:chgData name="richard vidal" userId="13c4c14fef6239e3" providerId="LiveId" clId="{52E9E841-4154-4E5E-911B-87E4EE91AADC}" dt="2021-01-09T09:45:19.863" v="1122" actId="313"/>
          <ac:spMkLst>
            <pc:docMk/>
            <pc:sldMk cId="1344261485" sldId="372"/>
            <ac:spMk id="3" creationId="{3AE2A22B-7E3D-4823-AB4C-166FBFC9176D}"/>
          </ac:spMkLst>
        </pc:spChg>
      </pc:sldChg>
      <pc:sldChg chg="modSp new mod">
        <pc:chgData name="richard vidal" userId="13c4c14fef6239e3" providerId="LiveId" clId="{52E9E841-4154-4E5E-911B-87E4EE91AADC}" dt="2021-01-09T09:45:45.711" v="1128"/>
        <pc:sldMkLst>
          <pc:docMk/>
          <pc:sldMk cId="3027492469" sldId="373"/>
        </pc:sldMkLst>
        <pc:spChg chg="mod">
          <ac:chgData name="richard vidal" userId="13c4c14fef6239e3" providerId="LiveId" clId="{52E9E841-4154-4E5E-911B-87E4EE91AADC}" dt="2021-01-09T09:45:45.711" v="1128"/>
          <ac:spMkLst>
            <pc:docMk/>
            <pc:sldMk cId="3027492469" sldId="373"/>
            <ac:spMk id="3" creationId="{EB2753D6-15F8-4BAD-B853-ED5C7483DFE2}"/>
          </ac:spMkLst>
        </pc:spChg>
      </pc:sldChg>
      <pc:sldChg chg="modSp new mod">
        <pc:chgData name="richard vidal" userId="13c4c14fef6239e3" providerId="LiveId" clId="{52E9E841-4154-4E5E-911B-87E4EE91AADC}" dt="2021-01-09T09:47:16.587" v="1138" actId="20577"/>
        <pc:sldMkLst>
          <pc:docMk/>
          <pc:sldMk cId="2480001557" sldId="374"/>
        </pc:sldMkLst>
        <pc:spChg chg="mod">
          <ac:chgData name="richard vidal" userId="13c4c14fef6239e3" providerId="LiveId" clId="{52E9E841-4154-4E5E-911B-87E4EE91AADC}" dt="2021-01-09T09:47:16.587" v="1138" actId="20577"/>
          <ac:spMkLst>
            <pc:docMk/>
            <pc:sldMk cId="2480001557" sldId="374"/>
            <ac:spMk id="3" creationId="{E0877479-A64B-4408-B07B-23B42A78A825}"/>
          </ac:spMkLst>
        </pc:spChg>
      </pc:sldChg>
      <pc:sldChg chg="modSp new mod">
        <pc:chgData name="richard vidal" userId="13c4c14fef6239e3" providerId="LiveId" clId="{52E9E841-4154-4E5E-911B-87E4EE91AADC}" dt="2021-01-09T09:50:12.322" v="1177" actId="113"/>
        <pc:sldMkLst>
          <pc:docMk/>
          <pc:sldMk cId="4016693098" sldId="375"/>
        </pc:sldMkLst>
        <pc:spChg chg="mod">
          <ac:chgData name="richard vidal" userId="13c4c14fef6239e3" providerId="LiveId" clId="{52E9E841-4154-4E5E-911B-87E4EE91AADC}" dt="2021-01-09T09:50:12.322" v="1177" actId="113"/>
          <ac:spMkLst>
            <pc:docMk/>
            <pc:sldMk cId="4016693098" sldId="375"/>
            <ac:spMk id="3" creationId="{9636906A-074E-416B-A2AF-68DCDB949CE9}"/>
          </ac:spMkLst>
        </pc:spChg>
      </pc:sldChg>
      <pc:sldChg chg="modSp new mod">
        <pc:chgData name="richard vidal" userId="13c4c14fef6239e3" providerId="LiveId" clId="{52E9E841-4154-4E5E-911B-87E4EE91AADC}" dt="2021-01-09T09:58:27.193" v="1324" actId="20577"/>
        <pc:sldMkLst>
          <pc:docMk/>
          <pc:sldMk cId="757098830" sldId="376"/>
        </pc:sldMkLst>
        <pc:spChg chg="mod">
          <ac:chgData name="richard vidal" userId="13c4c14fef6239e3" providerId="LiveId" clId="{52E9E841-4154-4E5E-911B-87E4EE91AADC}" dt="2021-01-09T09:58:27.193" v="1324" actId="20577"/>
          <ac:spMkLst>
            <pc:docMk/>
            <pc:sldMk cId="757098830" sldId="376"/>
            <ac:spMk id="2" creationId="{4F017061-D1FE-417B-9657-260DB9956D32}"/>
          </ac:spMkLst>
        </pc:spChg>
        <pc:spChg chg="mod">
          <ac:chgData name="richard vidal" userId="13c4c14fef6239e3" providerId="LiveId" clId="{52E9E841-4154-4E5E-911B-87E4EE91AADC}" dt="2021-01-09T09:52:02.161" v="1232" actId="113"/>
          <ac:spMkLst>
            <pc:docMk/>
            <pc:sldMk cId="757098830" sldId="376"/>
            <ac:spMk id="3" creationId="{D32D0046-FC60-44E3-8570-C0396B6E98AB}"/>
          </ac:spMkLst>
        </pc:spChg>
      </pc:sldChg>
      <pc:sldChg chg="modSp new mod">
        <pc:chgData name="richard vidal" userId="13c4c14fef6239e3" providerId="LiveId" clId="{52E9E841-4154-4E5E-911B-87E4EE91AADC}" dt="2021-01-09T09:56:00.829" v="1296" actId="27636"/>
        <pc:sldMkLst>
          <pc:docMk/>
          <pc:sldMk cId="648575845" sldId="377"/>
        </pc:sldMkLst>
        <pc:spChg chg="mod">
          <ac:chgData name="richard vidal" userId="13c4c14fef6239e3" providerId="LiveId" clId="{52E9E841-4154-4E5E-911B-87E4EE91AADC}" dt="2021-01-09T09:53:20.545" v="1263"/>
          <ac:spMkLst>
            <pc:docMk/>
            <pc:sldMk cId="648575845" sldId="377"/>
            <ac:spMk id="2" creationId="{EEDB09A3-E1DC-4226-B632-5BB3229BD363}"/>
          </ac:spMkLst>
        </pc:spChg>
        <pc:spChg chg="mod">
          <ac:chgData name="richard vidal" userId="13c4c14fef6239e3" providerId="LiveId" clId="{52E9E841-4154-4E5E-911B-87E4EE91AADC}" dt="2021-01-09T09:56:00.829" v="1296" actId="27636"/>
          <ac:spMkLst>
            <pc:docMk/>
            <pc:sldMk cId="648575845" sldId="377"/>
            <ac:spMk id="3" creationId="{F341B001-E5D4-4FB0-A217-EDCACC736F21}"/>
          </ac:spMkLst>
        </pc:spChg>
      </pc:sldChg>
      <pc:sldChg chg="addSp delSp modSp new mod">
        <pc:chgData name="richard vidal" userId="13c4c14fef6239e3" providerId="LiveId" clId="{52E9E841-4154-4E5E-911B-87E4EE91AADC}" dt="2021-01-09T09:57:57.830" v="1322" actId="14100"/>
        <pc:sldMkLst>
          <pc:docMk/>
          <pc:sldMk cId="1644746511" sldId="378"/>
        </pc:sldMkLst>
        <pc:spChg chg="mod">
          <ac:chgData name="richard vidal" userId="13c4c14fef6239e3" providerId="LiveId" clId="{52E9E841-4154-4E5E-911B-87E4EE91AADC}" dt="2021-01-09T09:57:50.678" v="1319" actId="27636"/>
          <ac:spMkLst>
            <pc:docMk/>
            <pc:sldMk cId="1644746511" sldId="378"/>
            <ac:spMk id="2" creationId="{FBA8E5C7-0BEB-41CF-B5B0-5C7957AC87E3}"/>
          </ac:spMkLst>
        </pc:spChg>
        <pc:spChg chg="del">
          <ac:chgData name="richard vidal" userId="13c4c14fef6239e3" providerId="LiveId" clId="{52E9E841-4154-4E5E-911B-87E4EE91AADC}" dt="2021-01-09T09:57:40.720" v="1316" actId="22"/>
          <ac:spMkLst>
            <pc:docMk/>
            <pc:sldMk cId="1644746511" sldId="378"/>
            <ac:spMk id="3" creationId="{B6D0249B-B16E-442C-AAA9-C599E75CD449}"/>
          </ac:spMkLst>
        </pc:spChg>
        <pc:picChg chg="add mod ord">
          <ac:chgData name="richard vidal" userId="13c4c14fef6239e3" providerId="LiveId" clId="{52E9E841-4154-4E5E-911B-87E4EE91AADC}" dt="2021-01-09T09:57:57.830" v="1322" actId="14100"/>
          <ac:picMkLst>
            <pc:docMk/>
            <pc:sldMk cId="1644746511" sldId="378"/>
            <ac:picMk id="6" creationId="{CFE18E1D-2F1F-4654-9ABB-151B28001601}"/>
          </ac:picMkLst>
        </pc:picChg>
      </pc:sldChg>
      <pc:sldChg chg="modSp new mod">
        <pc:chgData name="richard vidal" userId="13c4c14fef6239e3" providerId="LiveId" clId="{52E9E841-4154-4E5E-911B-87E4EE91AADC}" dt="2021-01-09T10:01:23.692" v="1361" actId="20577"/>
        <pc:sldMkLst>
          <pc:docMk/>
          <pc:sldMk cId="590876599" sldId="379"/>
        </pc:sldMkLst>
        <pc:spChg chg="mod">
          <ac:chgData name="richard vidal" userId="13c4c14fef6239e3" providerId="LiveId" clId="{52E9E841-4154-4E5E-911B-87E4EE91AADC}" dt="2021-01-09T10:01:23.692" v="1361" actId="20577"/>
          <ac:spMkLst>
            <pc:docMk/>
            <pc:sldMk cId="590876599" sldId="379"/>
            <ac:spMk id="3" creationId="{46240ADC-046F-4C11-820D-273E9914284E}"/>
          </ac:spMkLst>
        </pc:spChg>
      </pc:sldChg>
      <pc:sldChg chg="modSp new mod">
        <pc:chgData name="richard vidal" userId="13c4c14fef6239e3" providerId="LiveId" clId="{52E9E841-4154-4E5E-911B-87E4EE91AADC}" dt="2021-01-09T10:01:45.777" v="1368"/>
        <pc:sldMkLst>
          <pc:docMk/>
          <pc:sldMk cId="3625604593" sldId="380"/>
        </pc:sldMkLst>
        <pc:spChg chg="mod">
          <ac:chgData name="richard vidal" userId="13c4c14fef6239e3" providerId="LiveId" clId="{52E9E841-4154-4E5E-911B-87E4EE91AADC}" dt="2021-01-09T10:01:45.777" v="1368"/>
          <ac:spMkLst>
            <pc:docMk/>
            <pc:sldMk cId="3625604593" sldId="380"/>
            <ac:spMk id="3" creationId="{3A851B7C-434A-4EBC-B669-9EA8475E65F9}"/>
          </ac:spMkLst>
        </pc:spChg>
      </pc:sldChg>
      <pc:sldChg chg="modSp new mod">
        <pc:chgData name="richard vidal" userId="13c4c14fef6239e3" providerId="LiveId" clId="{52E9E841-4154-4E5E-911B-87E4EE91AADC}" dt="2021-01-09T10:02:35.980" v="1377" actId="20577"/>
        <pc:sldMkLst>
          <pc:docMk/>
          <pc:sldMk cId="3091140365" sldId="381"/>
        </pc:sldMkLst>
        <pc:spChg chg="mod">
          <ac:chgData name="richard vidal" userId="13c4c14fef6239e3" providerId="LiveId" clId="{52E9E841-4154-4E5E-911B-87E4EE91AADC}" dt="2021-01-09T10:02:35.980" v="1377" actId="20577"/>
          <ac:spMkLst>
            <pc:docMk/>
            <pc:sldMk cId="3091140365" sldId="381"/>
            <ac:spMk id="3" creationId="{4436BD44-0A37-45E0-84F2-04D5FACB251A}"/>
          </ac:spMkLst>
        </pc:spChg>
      </pc:sldChg>
      <pc:sldChg chg="modSp new mod">
        <pc:chgData name="richard vidal" userId="13c4c14fef6239e3" providerId="LiveId" clId="{52E9E841-4154-4E5E-911B-87E4EE91AADC}" dt="2021-01-12T19:56:27.921" v="1712" actId="21"/>
        <pc:sldMkLst>
          <pc:docMk/>
          <pc:sldMk cId="2511581482" sldId="382"/>
        </pc:sldMkLst>
        <pc:spChg chg="mod">
          <ac:chgData name="richard vidal" userId="13c4c14fef6239e3" providerId="LiveId" clId="{52E9E841-4154-4E5E-911B-87E4EE91AADC}" dt="2021-01-12T19:39:14.809" v="1386" actId="20577"/>
          <ac:spMkLst>
            <pc:docMk/>
            <pc:sldMk cId="2511581482" sldId="382"/>
            <ac:spMk id="2" creationId="{550B6172-D02F-4299-A663-87BB44283973}"/>
          </ac:spMkLst>
        </pc:spChg>
        <pc:spChg chg="mod">
          <ac:chgData name="richard vidal" userId="13c4c14fef6239e3" providerId="LiveId" clId="{52E9E841-4154-4E5E-911B-87E4EE91AADC}" dt="2021-01-12T19:56:27.921" v="1712" actId="21"/>
          <ac:spMkLst>
            <pc:docMk/>
            <pc:sldMk cId="2511581482" sldId="382"/>
            <ac:spMk id="3" creationId="{4117DD5B-34CD-4678-B026-E3F2409837E8}"/>
          </ac:spMkLst>
        </pc:spChg>
      </pc:sldChg>
      <pc:sldChg chg="modSp new mod">
        <pc:chgData name="richard vidal" userId="13c4c14fef6239e3" providerId="LiveId" clId="{52E9E841-4154-4E5E-911B-87E4EE91AADC}" dt="2021-01-12T20:06:00.880" v="2055" actId="20577"/>
        <pc:sldMkLst>
          <pc:docMk/>
          <pc:sldMk cId="1745816986" sldId="383"/>
        </pc:sldMkLst>
        <pc:spChg chg="mod">
          <ac:chgData name="richard vidal" userId="13c4c14fef6239e3" providerId="LiveId" clId="{52E9E841-4154-4E5E-911B-87E4EE91AADC}" dt="2021-01-12T20:06:00.880" v="2055" actId="20577"/>
          <ac:spMkLst>
            <pc:docMk/>
            <pc:sldMk cId="1745816986" sldId="383"/>
            <ac:spMk id="3" creationId="{7183B09F-13D3-4637-B49F-778FF7C39FF8}"/>
          </ac:spMkLst>
        </pc:spChg>
      </pc:sldChg>
      <pc:sldChg chg="modSp new mod">
        <pc:chgData name="richard vidal" userId="13c4c14fef6239e3" providerId="LiveId" clId="{52E9E841-4154-4E5E-911B-87E4EE91AADC}" dt="2021-01-12T19:58:38.682" v="1856"/>
        <pc:sldMkLst>
          <pc:docMk/>
          <pc:sldMk cId="4189506249" sldId="384"/>
        </pc:sldMkLst>
        <pc:spChg chg="mod">
          <ac:chgData name="richard vidal" userId="13c4c14fef6239e3" providerId="LiveId" clId="{52E9E841-4154-4E5E-911B-87E4EE91AADC}" dt="2021-01-12T19:58:38.682" v="1856"/>
          <ac:spMkLst>
            <pc:docMk/>
            <pc:sldMk cId="4189506249" sldId="384"/>
            <ac:spMk id="3" creationId="{25FD3E52-3BCF-46AA-BD03-E6EE3804B17E}"/>
          </ac:spMkLst>
        </pc:spChg>
      </pc:sldChg>
      <pc:sldChg chg="modSp new mod">
        <pc:chgData name="richard vidal" userId="13c4c14fef6239e3" providerId="LiveId" clId="{52E9E841-4154-4E5E-911B-87E4EE91AADC}" dt="2021-01-12T19:59:31.456" v="1860"/>
        <pc:sldMkLst>
          <pc:docMk/>
          <pc:sldMk cId="2374445331" sldId="385"/>
        </pc:sldMkLst>
        <pc:spChg chg="mod">
          <ac:chgData name="richard vidal" userId="13c4c14fef6239e3" providerId="LiveId" clId="{52E9E841-4154-4E5E-911B-87E4EE91AADC}" dt="2021-01-12T19:59:31.456" v="1860"/>
          <ac:spMkLst>
            <pc:docMk/>
            <pc:sldMk cId="2374445331" sldId="385"/>
            <ac:spMk id="3" creationId="{81165156-E1B1-48CF-9C97-C48FAB26F3BE}"/>
          </ac:spMkLst>
        </pc:spChg>
      </pc:sldChg>
      <pc:sldChg chg="modSp new mod ord">
        <pc:chgData name="richard vidal" userId="13c4c14fef6239e3" providerId="LiveId" clId="{52E9E841-4154-4E5E-911B-87E4EE91AADC}" dt="2021-01-12T20:08:54.331" v="2068"/>
        <pc:sldMkLst>
          <pc:docMk/>
          <pc:sldMk cId="206419923" sldId="386"/>
        </pc:sldMkLst>
        <pc:spChg chg="mod">
          <ac:chgData name="richard vidal" userId="13c4c14fef6239e3" providerId="LiveId" clId="{52E9E841-4154-4E5E-911B-87E4EE91AADC}" dt="2021-01-12T20:08:35.551" v="2065" actId="20577"/>
          <ac:spMkLst>
            <pc:docMk/>
            <pc:sldMk cId="206419923" sldId="386"/>
            <ac:spMk id="2" creationId="{4ADA18DE-678D-4957-ABF0-96AE09D18F74}"/>
          </ac:spMkLst>
        </pc:spChg>
      </pc:sldChg>
      <pc:sldChg chg="modSp new mod ord">
        <pc:chgData name="richard vidal" userId="13c4c14fef6239e3" providerId="LiveId" clId="{52E9E841-4154-4E5E-911B-87E4EE91AADC}" dt="2021-01-12T20:10:03.263" v="2123" actId="20577"/>
        <pc:sldMkLst>
          <pc:docMk/>
          <pc:sldMk cId="1994115248" sldId="387"/>
        </pc:sldMkLst>
        <pc:spChg chg="mod">
          <ac:chgData name="richard vidal" userId="13c4c14fef6239e3" providerId="LiveId" clId="{52E9E841-4154-4E5E-911B-87E4EE91AADC}" dt="2021-01-12T20:10:03.263" v="2123" actId="20577"/>
          <ac:spMkLst>
            <pc:docMk/>
            <pc:sldMk cId="1994115248" sldId="387"/>
            <ac:spMk id="3" creationId="{923F820D-BCC4-411A-8381-09F8C10FF8ED}"/>
          </ac:spMkLst>
        </pc:spChg>
      </pc:sldChg>
      <pc:sldChg chg="modSp new mod">
        <pc:chgData name="richard vidal" userId="13c4c14fef6239e3" providerId="LiveId" clId="{52E9E841-4154-4E5E-911B-87E4EE91AADC}" dt="2021-01-12T20:11:00.224" v="2130" actId="27636"/>
        <pc:sldMkLst>
          <pc:docMk/>
          <pc:sldMk cId="3638236973" sldId="388"/>
        </pc:sldMkLst>
        <pc:spChg chg="mod">
          <ac:chgData name="richard vidal" userId="13c4c14fef6239e3" providerId="LiveId" clId="{52E9E841-4154-4E5E-911B-87E4EE91AADC}" dt="2021-01-12T20:11:00.224" v="2130" actId="27636"/>
          <ac:spMkLst>
            <pc:docMk/>
            <pc:sldMk cId="3638236973" sldId="388"/>
            <ac:spMk id="3" creationId="{ADBC8C4D-B756-40DB-97F2-E54A511C0E5F}"/>
          </ac:spMkLst>
        </pc:spChg>
      </pc:sldChg>
      <pc:sldChg chg="modSp new mod">
        <pc:chgData name="richard vidal" userId="13c4c14fef6239e3" providerId="LiveId" clId="{52E9E841-4154-4E5E-911B-87E4EE91AADC}" dt="2021-01-12T20:11:06.927" v="2134" actId="20577"/>
        <pc:sldMkLst>
          <pc:docMk/>
          <pc:sldMk cId="2130849166" sldId="389"/>
        </pc:sldMkLst>
        <pc:spChg chg="mod">
          <ac:chgData name="richard vidal" userId="13c4c14fef6239e3" providerId="LiveId" clId="{52E9E841-4154-4E5E-911B-87E4EE91AADC}" dt="2021-01-12T20:11:06.927" v="2134" actId="20577"/>
          <ac:spMkLst>
            <pc:docMk/>
            <pc:sldMk cId="2130849166" sldId="389"/>
            <ac:spMk id="3" creationId="{4AAE0601-A219-4B1C-B4B4-B024EB2EA058}"/>
          </ac:spMkLst>
        </pc:spChg>
      </pc:sldChg>
      <pc:sldChg chg="modSp new mod">
        <pc:chgData name="richard vidal" userId="13c4c14fef6239e3" providerId="LiveId" clId="{52E9E841-4154-4E5E-911B-87E4EE91AADC}" dt="2021-01-12T20:21:59.467" v="2484" actId="113"/>
        <pc:sldMkLst>
          <pc:docMk/>
          <pc:sldMk cId="4051787000" sldId="390"/>
        </pc:sldMkLst>
        <pc:spChg chg="mod">
          <ac:chgData name="richard vidal" userId="13c4c14fef6239e3" providerId="LiveId" clId="{52E9E841-4154-4E5E-911B-87E4EE91AADC}" dt="2021-01-12T20:11:24.623" v="2147" actId="20577"/>
          <ac:spMkLst>
            <pc:docMk/>
            <pc:sldMk cId="4051787000" sldId="390"/>
            <ac:spMk id="2" creationId="{248A9895-1989-4260-961A-2707BF3E3019}"/>
          </ac:spMkLst>
        </pc:spChg>
        <pc:spChg chg="mod">
          <ac:chgData name="richard vidal" userId="13c4c14fef6239e3" providerId="LiveId" clId="{52E9E841-4154-4E5E-911B-87E4EE91AADC}" dt="2021-01-12T20:21:59.467" v="2484" actId="113"/>
          <ac:spMkLst>
            <pc:docMk/>
            <pc:sldMk cId="4051787000" sldId="390"/>
            <ac:spMk id="3" creationId="{6C26B276-B1E5-44A3-9C40-781C8020C5B8}"/>
          </ac:spMkLst>
        </pc:spChg>
      </pc:sldChg>
      <pc:sldChg chg="modSp new mod">
        <pc:chgData name="richard vidal" userId="13c4c14fef6239e3" providerId="LiveId" clId="{52E9E841-4154-4E5E-911B-87E4EE91AADC}" dt="2021-01-12T20:26:03.982" v="2498" actId="20577"/>
        <pc:sldMkLst>
          <pc:docMk/>
          <pc:sldMk cId="1460737257" sldId="391"/>
        </pc:sldMkLst>
        <pc:spChg chg="mod">
          <ac:chgData name="richard vidal" userId="13c4c14fef6239e3" providerId="LiveId" clId="{52E9E841-4154-4E5E-911B-87E4EE91AADC}" dt="2021-01-12T20:26:03.982" v="2498" actId="20577"/>
          <ac:spMkLst>
            <pc:docMk/>
            <pc:sldMk cId="1460737257" sldId="391"/>
            <ac:spMk id="3" creationId="{0B4A9EB9-48AC-4EB6-BAEF-8FEB06566013}"/>
          </ac:spMkLst>
        </pc:spChg>
      </pc:sldChg>
      <pc:sldChg chg="new del">
        <pc:chgData name="richard vidal" userId="13c4c14fef6239e3" providerId="LiveId" clId="{52E9E841-4154-4E5E-911B-87E4EE91AADC}" dt="2021-01-12T20:25:28.081" v="2486" actId="47"/>
        <pc:sldMkLst>
          <pc:docMk/>
          <pc:sldMk cId="3121096599" sldId="391"/>
        </pc:sldMkLst>
      </pc:sldChg>
      <pc:sldChg chg="modSp new del mod">
        <pc:chgData name="richard vidal" userId="13c4c14fef6239e3" providerId="LiveId" clId="{52E9E841-4154-4E5E-911B-87E4EE91AADC}" dt="2021-01-13T21:15:35.980" v="4126" actId="2696"/>
        <pc:sldMkLst>
          <pc:docMk/>
          <pc:sldMk cId="2498609348" sldId="392"/>
        </pc:sldMkLst>
        <pc:spChg chg="mod">
          <ac:chgData name="richard vidal" userId="13c4c14fef6239e3" providerId="LiveId" clId="{52E9E841-4154-4E5E-911B-87E4EE91AADC}" dt="2021-01-12T20:27:01.564" v="2517" actId="20577"/>
          <ac:spMkLst>
            <pc:docMk/>
            <pc:sldMk cId="2498609348" sldId="392"/>
            <ac:spMk id="2" creationId="{40EBD9B9-C197-4AA7-BD74-7EC0A6AD065D}"/>
          </ac:spMkLst>
        </pc:spChg>
      </pc:sldChg>
      <pc:sldChg chg="modSp new del mod">
        <pc:chgData name="richard vidal" userId="13c4c14fef6239e3" providerId="LiveId" clId="{52E9E841-4154-4E5E-911B-87E4EE91AADC}" dt="2021-01-13T21:15:35.980" v="4126" actId="2696"/>
        <pc:sldMkLst>
          <pc:docMk/>
          <pc:sldMk cId="3852409059" sldId="393"/>
        </pc:sldMkLst>
        <pc:spChg chg="mod">
          <ac:chgData name="richard vidal" userId="13c4c14fef6239e3" providerId="LiveId" clId="{52E9E841-4154-4E5E-911B-87E4EE91AADC}" dt="2021-01-12T20:29:40.876" v="2770" actId="20577"/>
          <ac:spMkLst>
            <pc:docMk/>
            <pc:sldMk cId="3852409059" sldId="393"/>
            <ac:spMk id="3" creationId="{192BF4FE-6693-487E-BDDE-72CCB3A9431E}"/>
          </ac:spMkLst>
        </pc:spChg>
      </pc:sldChg>
      <pc:sldChg chg="modSp new del mod">
        <pc:chgData name="richard vidal" userId="13c4c14fef6239e3" providerId="LiveId" clId="{52E9E841-4154-4E5E-911B-87E4EE91AADC}" dt="2021-01-13T21:15:35.980" v="4126" actId="2696"/>
        <pc:sldMkLst>
          <pc:docMk/>
          <pc:sldMk cId="885293417" sldId="394"/>
        </pc:sldMkLst>
        <pc:spChg chg="mod">
          <ac:chgData name="richard vidal" userId="13c4c14fef6239e3" providerId="LiveId" clId="{52E9E841-4154-4E5E-911B-87E4EE91AADC}" dt="2021-01-12T20:39:06.594" v="3282"/>
          <ac:spMkLst>
            <pc:docMk/>
            <pc:sldMk cId="885293417" sldId="394"/>
            <ac:spMk id="2" creationId="{AF4C68E6-60CE-4C00-90E0-84F3D189CB46}"/>
          </ac:spMkLst>
        </pc:spChg>
        <pc:spChg chg="mod">
          <ac:chgData name="richard vidal" userId="13c4c14fef6239e3" providerId="LiveId" clId="{52E9E841-4154-4E5E-911B-87E4EE91AADC}" dt="2021-01-12T20:39:10.348" v="3283" actId="20577"/>
          <ac:spMkLst>
            <pc:docMk/>
            <pc:sldMk cId="885293417" sldId="394"/>
            <ac:spMk id="3" creationId="{6E65FB02-7DA3-422B-AABB-A48BE7ED8C89}"/>
          </ac:spMkLst>
        </pc:spChg>
      </pc:sldChg>
      <pc:sldChg chg="addSp modSp new del mod">
        <pc:chgData name="richard vidal" userId="13c4c14fef6239e3" providerId="LiveId" clId="{52E9E841-4154-4E5E-911B-87E4EE91AADC}" dt="2021-01-13T21:15:35.980" v="4126" actId="2696"/>
        <pc:sldMkLst>
          <pc:docMk/>
          <pc:sldMk cId="88379678" sldId="395"/>
        </pc:sldMkLst>
        <pc:spChg chg="mod">
          <ac:chgData name="richard vidal" userId="13c4c14fef6239e3" providerId="LiveId" clId="{52E9E841-4154-4E5E-911B-87E4EE91AADC}" dt="2021-01-13T17:59:04.234" v="3861" actId="20577"/>
          <ac:spMkLst>
            <pc:docMk/>
            <pc:sldMk cId="88379678" sldId="395"/>
            <ac:spMk id="2" creationId="{DB38F394-FAB3-429B-B8E8-14F8C75DAD11}"/>
          </ac:spMkLst>
        </pc:spChg>
        <pc:spChg chg="mod">
          <ac:chgData name="richard vidal" userId="13c4c14fef6239e3" providerId="LiveId" clId="{52E9E841-4154-4E5E-911B-87E4EE91AADC}" dt="2021-01-13T17:58:55.197" v="3846" actId="20577"/>
          <ac:spMkLst>
            <pc:docMk/>
            <pc:sldMk cId="88379678" sldId="395"/>
            <ac:spMk id="3" creationId="{ACB91ABA-05F3-4225-A12B-1B4E3D19ADB4}"/>
          </ac:spMkLst>
        </pc:spChg>
        <pc:picChg chg="add mod">
          <ac:chgData name="richard vidal" userId="13c4c14fef6239e3" providerId="LiveId" clId="{52E9E841-4154-4E5E-911B-87E4EE91AADC}" dt="2021-01-12T20:42:21.401" v="3377" actId="1076"/>
          <ac:picMkLst>
            <pc:docMk/>
            <pc:sldMk cId="88379678" sldId="395"/>
            <ac:picMk id="6" creationId="{D4813622-93CB-4D2F-8854-BEFB503BB340}"/>
          </ac:picMkLst>
        </pc:picChg>
      </pc:sldChg>
      <pc:sldChg chg="modSp new del mod">
        <pc:chgData name="richard vidal" userId="13c4c14fef6239e3" providerId="LiveId" clId="{52E9E841-4154-4E5E-911B-87E4EE91AADC}" dt="2021-01-13T21:15:35.980" v="4126" actId="2696"/>
        <pc:sldMkLst>
          <pc:docMk/>
          <pc:sldMk cId="1783247564" sldId="396"/>
        </pc:sldMkLst>
        <pc:spChg chg="mod">
          <ac:chgData name="richard vidal" userId="13c4c14fef6239e3" providerId="LiveId" clId="{52E9E841-4154-4E5E-911B-87E4EE91AADC}" dt="2021-01-12T20:42:49.178" v="3403" actId="20577"/>
          <ac:spMkLst>
            <pc:docMk/>
            <pc:sldMk cId="1783247564" sldId="396"/>
            <ac:spMk id="2" creationId="{55EC292D-2AB2-4B71-B934-F0EC6D34F0E5}"/>
          </ac:spMkLst>
        </pc:spChg>
        <pc:spChg chg="mod">
          <ac:chgData name="richard vidal" userId="13c4c14fef6239e3" providerId="LiveId" clId="{52E9E841-4154-4E5E-911B-87E4EE91AADC}" dt="2021-01-12T20:50:40.762" v="3571" actId="20577"/>
          <ac:spMkLst>
            <pc:docMk/>
            <pc:sldMk cId="1783247564" sldId="396"/>
            <ac:spMk id="3" creationId="{4FBDF5DF-AE61-4AB4-A116-339E21029A3F}"/>
          </ac:spMkLst>
        </pc:spChg>
      </pc:sldChg>
      <pc:sldChg chg="modSp new del mod">
        <pc:chgData name="richard vidal" userId="13c4c14fef6239e3" providerId="LiveId" clId="{52E9E841-4154-4E5E-911B-87E4EE91AADC}" dt="2021-01-13T21:15:35.980" v="4126" actId="2696"/>
        <pc:sldMkLst>
          <pc:docMk/>
          <pc:sldMk cId="4247909221" sldId="397"/>
        </pc:sldMkLst>
        <pc:spChg chg="mod">
          <ac:chgData name="richard vidal" userId="13c4c14fef6239e3" providerId="LiveId" clId="{52E9E841-4154-4E5E-911B-87E4EE91AADC}" dt="2021-01-12T20:50:51.786" v="3577" actId="20577"/>
          <ac:spMkLst>
            <pc:docMk/>
            <pc:sldMk cId="4247909221" sldId="397"/>
            <ac:spMk id="2" creationId="{6A39EAD6-902E-478D-8154-301D048D95D8}"/>
          </ac:spMkLst>
        </pc:spChg>
        <pc:spChg chg="mod">
          <ac:chgData name="richard vidal" userId="13c4c14fef6239e3" providerId="LiveId" clId="{52E9E841-4154-4E5E-911B-87E4EE91AADC}" dt="2021-01-13T18:00:14.109" v="3924" actId="21"/>
          <ac:spMkLst>
            <pc:docMk/>
            <pc:sldMk cId="4247909221" sldId="397"/>
            <ac:spMk id="3" creationId="{8862DC14-27B8-4E88-BE0F-0936C6A4FF5B}"/>
          </ac:spMkLst>
        </pc:spChg>
      </pc:sldChg>
      <pc:sldChg chg="modSp new del mod">
        <pc:chgData name="richard vidal" userId="13c4c14fef6239e3" providerId="LiveId" clId="{52E9E841-4154-4E5E-911B-87E4EE91AADC}" dt="2021-01-13T21:15:35.980" v="4126" actId="2696"/>
        <pc:sldMkLst>
          <pc:docMk/>
          <pc:sldMk cId="109271180" sldId="398"/>
        </pc:sldMkLst>
        <pc:spChg chg="mod">
          <ac:chgData name="richard vidal" userId="13c4c14fef6239e3" providerId="LiveId" clId="{52E9E841-4154-4E5E-911B-87E4EE91AADC}" dt="2021-01-12T20:52:40.281" v="3621" actId="20577"/>
          <ac:spMkLst>
            <pc:docMk/>
            <pc:sldMk cId="109271180" sldId="398"/>
            <ac:spMk id="2" creationId="{DF822F62-17AE-4DD1-BCCB-EFCFA97464A6}"/>
          </ac:spMkLst>
        </pc:spChg>
        <pc:spChg chg="mod">
          <ac:chgData name="richard vidal" userId="13c4c14fef6239e3" providerId="LiveId" clId="{52E9E841-4154-4E5E-911B-87E4EE91AADC}" dt="2021-01-13T21:11:20.114" v="4086" actId="20577"/>
          <ac:spMkLst>
            <pc:docMk/>
            <pc:sldMk cId="109271180" sldId="398"/>
            <ac:spMk id="3" creationId="{FD02EE9A-0FCF-436D-810B-68F154CD42E3}"/>
          </ac:spMkLst>
        </pc:spChg>
      </pc:sldChg>
      <pc:sldChg chg="modSp new del mod">
        <pc:chgData name="richard vidal" userId="13c4c14fef6239e3" providerId="LiveId" clId="{52E9E841-4154-4E5E-911B-87E4EE91AADC}" dt="2021-01-13T21:15:35.980" v="4126" actId="2696"/>
        <pc:sldMkLst>
          <pc:docMk/>
          <pc:sldMk cId="2826359119" sldId="399"/>
        </pc:sldMkLst>
        <pc:spChg chg="mod">
          <ac:chgData name="richard vidal" userId="13c4c14fef6239e3" providerId="LiveId" clId="{52E9E841-4154-4E5E-911B-87E4EE91AADC}" dt="2021-01-13T18:01:28.010" v="3963" actId="20577"/>
          <ac:spMkLst>
            <pc:docMk/>
            <pc:sldMk cId="2826359119" sldId="399"/>
            <ac:spMk id="2" creationId="{A2638690-9DD5-423C-9B7F-BFDDB1B4411C}"/>
          </ac:spMkLst>
        </pc:spChg>
        <pc:spChg chg="mod">
          <ac:chgData name="richard vidal" userId="13c4c14fef6239e3" providerId="LiveId" clId="{52E9E841-4154-4E5E-911B-87E4EE91AADC}" dt="2021-01-13T18:01:53.449" v="3979" actId="20577"/>
          <ac:spMkLst>
            <pc:docMk/>
            <pc:sldMk cId="2826359119" sldId="399"/>
            <ac:spMk id="3" creationId="{8041F29F-643A-4F0D-A5B4-78E38290642E}"/>
          </ac:spMkLst>
        </pc:spChg>
      </pc:sldChg>
      <pc:sldChg chg="modSp new del mod">
        <pc:chgData name="richard vidal" userId="13c4c14fef6239e3" providerId="LiveId" clId="{52E9E841-4154-4E5E-911B-87E4EE91AADC}" dt="2021-01-13T21:15:35.980" v="4126" actId="2696"/>
        <pc:sldMkLst>
          <pc:docMk/>
          <pc:sldMk cId="557605748" sldId="400"/>
        </pc:sldMkLst>
        <pc:spChg chg="mod">
          <ac:chgData name="richard vidal" userId="13c4c14fef6239e3" providerId="LiveId" clId="{52E9E841-4154-4E5E-911B-87E4EE91AADC}" dt="2021-01-13T18:00:10.348" v="3923" actId="27636"/>
          <ac:spMkLst>
            <pc:docMk/>
            <pc:sldMk cId="557605748" sldId="400"/>
            <ac:spMk id="2" creationId="{4F42CA7A-8DA3-429A-9084-B98B0FF9386D}"/>
          </ac:spMkLst>
        </pc:spChg>
        <pc:spChg chg="mod">
          <ac:chgData name="richard vidal" userId="13c4c14fef6239e3" providerId="LiveId" clId="{52E9E841-4154-4E5E-911B-87E4EE91AADC}" dt="2021-01-13T21:10:47.139" v="4071" actId="20577"/>
          <ac:spMkLst>
            <pc:docMk/>
            <pc:sldMk cId="557605748" sldId="400"/>
            <ac:spMk id="3" creationId="{16C7FE1C-93AD-44B3-B3A0-DBC18007B989}"/>
          </ac:spMkLst>
        </pc:spChg>
      </pc:sldChg>
      <pc:sldChg chg="modSp new del mod">
        <pc:chgData name="richard vidal" userId="13c4c14fef6239e3" providerId="LiveId" clId="{52E9E841-4154-4E5E-911B-87E4EE91AADC}" dt="2021-01-13T21:15:35.980" v="4126" actId="2696"/>
        <pc:sldMkLst>
          <pc:docMk/>
          <pc:sldMk cId="789418914" sldId="401"/>
        </pc:sldMkLst>
        <pc:spChg chg="mod">
          <ac:chgData name="richard vidal" userId="13c4c14fef6239e3" providerId="LiveId" clId="{52E9E841-4154-4E5E-911B-87E4EE91AADC}" dt="2021-01-13T18:01:08.378" v="3947" actId="20577"/>
          <ac:spMkLst>
            <pc:docMk/>
            <pc:sldMk cId="789418914" sldId="401"/>
            <ac:spMk id="2" creationId="{1E7992AF-E9CD-4339-8E72-9C1BBCF9EE09}"/>
          </ac:spMkLst>
        </pc:spChg>
        <pc:spChg chg="mod">
          <ac:chgData name="richard vidal" userId="13c4c14fef6239e3" providerId="LiveId" clId="{52E9E841-4154-4E5E-911B-87E4EE91AADC}" dt="2021-01-13T18:01:12.090" v="3952" actId="20577"/>
          <ac:spMkLst>
            <pc:docMk/>
            <pc:sldMk cId="789418914" sldId="401"/>
            <ac:spMk id="3" creationId="{04C4A058-70F8-4B32-817E-9B8C8BBB3395}"/>
          </ac:spMkLst>
        </pc:spChg>
      </pc:sldChg>
      <pc:sldChg chg="modSp new del mod">
        <pc:chgData name="richard vidal" userId="13c4c14fef6239e3" providerId="LiveId" clId="{52E9E841-4154-4E5E-911B-87E4EE91AADC}" dt="2021-01-13T21:15:35.980" v="4126" actId="2696"/>
        <pc:sldMkLst>
          <pc:docMk/>
          <pc:sldMk cId="2857138748" sldId="402"/>
        </pc:sldMkLst>
        <pc:spChg chg="mod">
          <ac:chgData name="richard vidal" userId="13c4c14fef6239e3" providerId="LiveId" clId="{52E9E841-4154-4E5E-911B-87E4EE91AADC}" dt="2021-01-13T18:06:13.787" v="3989" actId="27636"/>
          <ac:spMkLst>
            <pc:docMk/>
            <pc:sldMk cId="2857138748" sldId="402"/>
            <ac:spMk id="3" creationId="{4F518A0C-C94A-42B1-92CC-2CEEB035D397}"/>
          </ac:spMkLst>
        </pc:spChg>
      </pc:sldChg>
      <pc:sldChg chg="modSp new del mod">
        <pc:chgData name="richard vidal" userId="13c4c14fef6239e3" providerId="LiveId" clId="{52E9E841-4154-4E5E-911B-87E4EE91AADC}" dt="2021-01-13T21:15:35.980" v="4126" actId="2696"/>
        <pc:sldMkLst>
          <pc:docMk/>
          <pc:sldMk cId="3213383446" sldId="403"/>
        </pc:sldMkLst>
        <pc:spChg chg="mod">
          <ac:chgData name="richard vidal" userId="13c4c14fef6239e3" providerId="LiveId" clId="{52E9E841-4154-4E5E-911B-87E4EE91AADC}" dt="2021-01-13T21:13:46.018" v="4125" actId="20577"/>
          <ac:spMkLst>
            <pc:docMk/>
            <pc:sldMk cId="3213383446" sldId="403"/>
            <ac:spMk id="3" creationId="{F6F4DF98-52BF-4C9B-9F46-A96CE2C23B78}"/>
          </ac:spMkLst>
        </pc:spChg>
      </pc:sldChg>
      <pc:sldChg chg="modSp new del mod">
        <pc:chgData name="richard vidal" userId="13c4c14fef6239e3" providerId="LiveId" clId="{52E9E841-4154-4E5E-911B-87E4EE91AADC}" dt="2021-01-13T21:15:35.980" v="4126" actId="2696"/>
        <pc:sldMkLst>
          <pc:docMk/>
          <pc:sldMk cId="454902380" sldId="404"/>
        </pc:sldMkLst>
        <pc:spChg chg="mod">
          <ac:chgData name="richard vidal" userId="13c4c14fef6239e3" providerId="LiveId" clId="{52E9E841-4154-4E5E-911B-87E4EE91AADC}" dt="2021-01-13T18:07:27.961" v="4023" actId="20577"/>
          <ac:spMkLst>
            <pc:docMk/>
            <pc:sldMk cId="454902380" sldId="404"/>
            <ac:spMk id="2" creationId="{C1089EB2-F484-4B0A-AC91-75D87CFD2BDD}"/>
          </ac:spMkLst>
        </pc:spChg>
        <pc:spChg chg="mod">
          <ac:chgData name="richard vidal" userId="13c4c14fef6239e3" providerId="LiveId" clId="{52E9E841-4154-4E5E-911B-87E4EE91AADC}" dt="2021-01-13T21:09:51.924" v="4067" actId="5793"/>
          <ac:spMkLst>
            <pc:docMk/>
            <pc:sldMk cId="454902380" sldId="404"/>
            <ac:spMk id="3" creationId="{CDEDFD16-44FC-4642-8F80-BBACB7060305}"/>
          </ac:spMkLst>
        </pc:spChg>
      </pc:sldChg>
    </pc:docChg>
  </pc:docChgLst>
  <pc:docChgLst>
    <pc:chgData name="richard vidal" userId="13c4c14fef6239e3" providerId="LiveId" clId="{D4BC5F65-0CF0-47C8-98F3-1292C30EEF6B}"/>
    <pc:docChg chg="undo custSel addSld delSld modSld sldOrd">
      <pc:chgData name="richard vidal" userId="13c4c14fef6239e3" providerId="LiveId" clId="{D4BC5F65-0CF0-47C8-98F3-1292C30EEF6B}" dt="2022-12-28T14:52:14.903" v="2286" actId="47"/>
      <pc:docMkLst>
        <pc:docMk/>
      </pc:docMkLst>
      <pc:sldChg chg="modSp mod">
        <pc:chgData name="richard vidal" userId="13c4c14fef6239e3" providerId="LiveId" clId="{D4BC5F65-0CF0-47C8-98F3-1292C30EEF6B}" dt="2021-10-08T13:36:17.860" v="763" actId="20577"/>
        <pc:sldMkLst>
          <pc:docMk/>
          <pc:sldMk cId="4183562189" sldId="258"/>
        </pc:sldMkLst>
        <pc:spChg chg="mod">
          <ac:chgData name="richard vidal" userId="13c4c14fef6239e3" providerId="LiveId" clId="{D4BC5F65-0CF0-47C8-98F3-1292C30EEF6B}" dt="2021-10-08T13:36:17.860" v="763" actId="20577"/>
          <ac:spMkLst>
            <pc:docMk/>
            <pc:sldMk cId="4183562189" sldId="258"/>
            <ac:spMk id="3" creationId="{A3E9A932-318F-4E81-9286-4D8CF152295D}"/>
          </ac:spMkLst>
        </pc:spChg>
      </pc:sldChg>
      <pc:sldChg chg="modSp mod">
        <pc:chgData name="richard vidal" userId="13c4c14fef6239e3" providerId="LiveId" clId="{D4BC5F65-0CF0-47C8-98F3-1292C30EEF6B}" dt="2021-10-08T13:36:31.627" v="774" actId="20577"/>
        <pc:sldMkLst>
          <pc:docMk/>
          <pc:sldMk cId="3240904283" sldId="259"/>
        </pc:sldMkLst>
        <pc:spChg chg="mod">
          <ac:chgData name="richard vidal" userId="13c4c14fef6239e3" providerId="LiveId" clId="{D4BC5F65-0CF0-47C8-98F3-1292C30EEF6B}" dt="2021-10-08T13:36:23.571" v="764" actId="20577"/>
          <ac:spMkLst>
            <pc:docMk/>
            <pc:sldMk cId="3240904283" sldId="259"/>
            <ac:spMk id="2" creationId="{86EAA98F-3C4A-4B38-9943-5482D4585D71}"/>
          </ac:spMkLst>
        </pc:spChg>
        <pc:spChg chg="mod">
          <ac:chgData name="richard vidal" userId="13c4c14fef6239e3" providerId="LiveId" clId="{D4BC5F65-0CF0-47C8-98F3-1292C30EEF6B}" dt="2021-10-08T13:36:31.627" v="774" actId="20577"/>
          <ac:spMkLst>
            <pc:docMk/>
            <pc:sldMk cId="3240904283" sldId="259"/>
            <ac:spMk id="3" creationId="{5DE72F66-9495-4C04-A335-653BF9FFEEEB}"/>
          </ac:spMkLst>
        </pc:spChg>
      </pc:sldChg>
      <pc:sldChg chg="del">
        <pc:chgData name="richard vidal" userId="13c4c14fef6239e3" providerId="LiveId" clId="{D4BC5F65-0CF0-47C8-98F3-1292C30EEF6B}" dt="2021-10-08T13:36:03.319" v="762" actId="47"/>
        <pc:sldMkLst>
          <pc:docMk/>
          <pc:sldMk cId="2600644721" sldId="260"/>
        </pc:sldMkLst>
      </pc:sldChg>
      <pc:sldChg chg="del">
        <pc:chgData name="richard vidal" userId="13c4c14fef6239e3" providerId="LiveId" clId="{D4BC5F65-0CF0-47C8-98F3-1292C30EEF6B}" dt="2021-10-08T13:36:03.319" v="762" actId="47"/>
        <pc:sldMkLst>
          <pc:docMk/>
          <pc:sldMk cId="679689047" sldId="261"/>
        </pc:sldMkLst>
      </pc:sldChg>
      <pc:sldChg chg="del">
        <pc:chgData name="richard vidal" userId="13c4c14fef6239e3" providerId="LiveId" clId="{D4BC5F65-0CF0-47C8-98F3-1292C30EEF6B}" dt="2021-10-08T13:36:03.319" v="762" actId="47"/>
        <pc:sldMkLst>
          <pc:docMk/>
          <pc:sldMk cId="3705380544" sldId="262"/>
        </pc:sldMkLst>
      </pc:sldChg>
      <pc:sldChg chg="del">
        <pc:chgData name="richard vidal" userId="13c4c14fef6239e3" providerId="LiveId" clId="{D4BC5F65-0CF0-47C8-98F3-1292C30EEF6B}" dt="2021-10-08T13:36:03.319" v="762" actId="47"/>
        <pc:sldMkLst>
          <pc:docMk/>
          <pc:sldMk cId="1489611611" sldId="263"/>
        </pc:sldMkLst>
      </pc:sldChg>
      <pc:sldChg chg="del">
        <pc:chgData name="richard vidal" userId="13c4c14fef6239e3" providerId="LiveId" clId="{D4BC5F65-0CF0-47C8-98F3-1292C30EEF6B}" dt="2021-10-08T13:36:03.319" v="762" actId="47"/>
        <pc:sldMkLst>
          <pc:docMk/>
          <pc:sldMk cId="732319122" sldId="264"/>
        </pc:sldMkLst>
      </pc:sldChg>
      <pc:sldChg chg="del">
        <pc:chgData name="richard vidal" userId="13c4c14fef6239e3" providerId="LiveId" clId="{D4BC5F65-0CF0-47C8-98F3-1292C30EEF6B}" dt="2021-10-08T13:36:03.319" v="762" actId="47"/>
        <pc:sldMkLst>
          <pc:docMk/>
          <pc:sldMk cId="2867694024" sldId="265"/>
        </pc:sldMkLst>
      </pc:sldChg>
      <pc:sldChg chg="del">
        <pc:chgData name="richard vidal" userId="13c4c14fef6239e3" providerId="LiveId" clId="{D4BC5F65-0CF0-47C8-98F3-1292C30EEF6B}" dt="2021-10-08T13:36:03.319" v="762" actId="47"/>
        <pc:sldMkLst>
          <pc:docMk/>
          <pc:sldMk cId="3481650636" sldId="266"/>
        </pc:sldMkLst>
      </pc:sldChg>
      <pc:sldChg chg="modSp mod">
        <pc:chgData name="richard vidal" userId="13c4c14fef6239e3" providerId="LiveId" clId="{D4BC5F65-0CF0-47C8-98F3-1292C30EEF6B}" dt="2021-10-15T07:27:03.281" v="885" actId="20577"/>
        <pc:sldMkLst>
          <pc:docMk/>
          <pc:sldMk cId="2340284044" sldId="269"/>
        </pc:sldMkLst>
        <pc:spChg chg="mod">
          <ac:chgData name="richard vidal" userId="13c4c14fef6239e3" providerId="LiveId" clId="{D4BC5F65-0CF0-47C8-98F3-1292C30EEF6B}" dt="2021-10-15T07:27:03.281" v="885" actId="20577"/>
          <ac:spMkLst>
            <pc:docMk/>
            <pc:sldMk cId="2340284044" sldId="269"/>
            <ac:spMk id="3" creationId="{CDBAF572-E9F9-422B-BC17-F5A2E1C1B8AB}"/>
          </ac:spMkLst>
        </pc:spChg>
      </pc:sldChg>
      <pc:sldChg chg="del">
        <pc:chgData name="richard vidal" userId="13c4c14fef6239e3" providerId="LiveId" clId="{D4BC5F65-0CF0-47C8-98F3-1292C30EEF6B}" dt="2021-10-08T13:36:03.319" v="762" actId="47"/>
        <pc:sldMkLst>
          <pc:docMk/>
          <pc:sldMk cId="2390713395" sldId="270"/>
        </pc:sldMkLst>
      </pc:sldChg>
      <pc:sldChg chg="del">
        <pc:chgData name="richard vidal" userId="13c4c14fef6239e3" providerId="LiveId" clId="{D4BC5F65-0CF0-47C8-98F3-1292C30EEF6B}" dt="2021-10-08T13:36:03.319" v="762" actId="47"/>
        <pc:sldMkLst>
          <pc:docMk/>
          <pc:sldMk cId="1127323457" sldId="271"/>
        </pc:sldMkLst>
      </pc:sldChg>
      <pc:sldChg chg="del">
        <pc:chgData name="richard vidal" userId="13c4c14fef6239e3" providerId="LiveId" clId="{D4BC5F65-0CF0-47C8-98F3-1292C30EEF6B}" dt="2021-10-08T13:36:03.319" v="762" actId="47"/>
        <pc:sldMkLst>
          <pc:docMk/>
          <pc:sldMk cId="3816930988" sldId="272"/>
        </pc:sldMkLst>
      </pc:sldChg>
      <pc:sldChg chg="del">
        <pc:chgData name="richard vidal" userId="13c4c14fef6239e3" providerId="LiveId" clId="{D4BC5F65-0CF0-47C8-98F3-1292C30EEF6B}" dt="2021-10-08T13:36:03.319" v="762" actId="47"/>
        <pc:sldMkLst>
          <pc:docMk/>
          <pc:sldMk cId="4267777356" sldId="273"/>
        </pc:sldMkLst>
      </pc:sldChg>
      <pc:sldChg chg="modSp mod">
        <pc:chgData name="richard vidal" userId="13c4c14fef6239e3" providerId="LiveId" clId="{D4BC5F65-0CF0-47C8-98F3-1292C30EEF6B}" dt="2021-10-15T07:27:22.148" v="889" actId="27636"/>
        <pc:sldMkLst>
          <pc:docMk/>
          <pc:sldMk cId="1885045460" sldId="274"/>
        </pc:sldMkLst>
        <pc:spChg chg="mod">
          <ac:chgData name="richard vidal" userId="13c4c14fef6239e3" providerId="LiveId" clId="{D4BC5F65-0CF0-47C8-98F3-1292C30EEF6B}" dt="2021-10-15T07:27:22.148" v="889" actId="27636"/>
          <ac:spMkLst>
            <pc:docMk/>
            <pc:sldMk cId="1885045460" sldId="274"/>
            <ac:spMk id="3" creationId="{E9AE4A78-AA96-4BEB-B943-2486EC1A334F}"/>
          </ac:spMkLst>
        </pc:spChg>
      </pc:sldChg>
      <pc:sldChg chg="modSp mod">
        <pc:chgData name="richard vidal" userId="13c4c14fef6239e3" providerId="LiveId" clId="{D4BC5F65-0CF0-47C8-98F3-1292C30EEF6B}" dt="2021-10-15T07:28:20.946" v="892" actId="113"/>
        <pc:sldMkLst>
          <pc:docMk/>
          <pc:sldMk cId="4293437880" sldId="275"/>
        </pc:sldMkLst>
        <pc:spChg chg="mod">
          <ac:chgData name="richard vidal" userId="13c4c14fef6239e3" providerId="LiveId" clId="{D4BC5F65-0CF0-47C8-98F3-1292C30EEF6B}" dt="2021-10-15T07:28:20.946" v="892" actId="113"/>
          <ac:spMkLst>
            <pc:docMk/>
            <pc:sldMk cId="4293437880" sldId="275"/>
            <ac:spMk id="3" creationId="{A43C7350-FE6A-423F-952D-0DC3D5CB34B0}"/>
          </ac:spMkLst>
        </pc:spChg>
      </pc:sldChg>
      <pc:sldChg chg="modSp mod">
        <pc:chgData name="richard vidal" userId="13c4c14fef6239e3" providerId="LiveId" clId="{D4BC5F65-0CF0-47C8-98F3-1292C30EEF6B}" dt="2021-10-15T07:28:31.616" v="906" actId="20577"/>
        <pc:sldMkLst>
          <pc:docMk/>
          <pc:sldMk cId="2301749019" sldId="276"/>
        </pc:sldMkLst>
        <pc:spChg chg="mod">
          <ac:chgData name="richard vidal" userId="13c4c14fef6239e3" providerId="LiveId" clId="{D4BC5F65-0CF0-47C8-98F3-1292C30EEF6B}" dt="2021-10-15T07:28:31.616" v="906" actId="20577"/>
          <ac:spMkLst>
            <pc:docMk/>
            <pc:sldMk cId="2301749019" sldId="276"/>
            <ac:spMk id="2" creationId="{B011515D-4B0A-4C9B-970C-5491C6312923}"/>
          </ac:spMkLst>
        </pc:spChg>
      </pc:sldChg>
      <pc:sldChg chg="modSp mod">
        <pc:chgData name="richard vidal" userId="13c4c14fef6239e3" providerId="LiveId" clId="{D4BC5F65-0CF0-47C8-98F3-1292C30EEF6B}" dt="2021-10-15T07:30:40.455" v="909" actId="113"/>
        <pc:sldMkLst>
          <pc:docMk/>
          <pc:sldMk cId="3040196542" sldId="286"/>
        </pc:sldMkLst>
        <pc:spChg chg="mod">
          <ac:chgData name="richard vidal" userId="13c4c14fef6239e3" providerId="LiveId" clId="{D4BC5F65-0CF0-47C8-98F3-1292C30EEF6B}" dt="2021-10-15T07:30:40.455" v="909" actId="113"/>
          <ac:spMkLst>
            <pc:docMk/>
            <pc:sldMk cId="3040196542" sldId="286"/>
            <ac:spMk id="3" creationId="{9B862DFD-F039-4107-9B4A-D90776B08DDB}"/>
          </ac:spMkLst>
        </pc:spChg>
      </pc:sldChg>
      <pc:sldChg chg="modSp mod">
        <pc:chgData name="richard vidal" userId="13c4c14fef6239e3" providerId="LiveId" clId="{D4BC5F65-0CF0-47C8-98F3-1292C30EEF6B}" dt="2021-10-15T07:31:17.286" v="911" actId="27636"/>
        <pc:sldMkLst>
          <pc:docMk/>
          <pc:sldMk cId="144698372" sldId="289"/>
        </pc:sldMkLst>
        <pc:spChg chg="mod">
          <ac:chgData name="richard vidal" userId="13c4c14fef6239e3" providerId="LiveId" clId="{D4BC5F65-0CF0-47C8-98F3-1292C30EEF6B}" dt="2021-10-15T07:31:17.286" v="911" actId="27636"/>
          <ac:spMkLst>
            <pc:docMk/>
            <pc:sldMk cId="144698372" sldId="289"/>
            <ac:spMk id="3" creationId="{0A8C2509-484B-4358-BA61-20C524D99CD2}"/>
          </ac:spMkLst>
        </pc:spChg>
      </pc:sldChg>
      <pc:sldChg chg="modSp mod">
        <pc:chgData name="richard vidal" userId="13c4c14fef6239e3" providerId="LiveId" clId="{D4BC5F65-0CF0-47C8-98F3-1292C30EEF6B}" dt="2021-10-15T07:31:39.301" v="921" actId="20577"/>
        <pc:sldMkLst>
          <pc:docMk/>
          <pc:sldMk cId="2021355412" sldId="290"/>
        </pc:sldMkLst>
        <pc:spChg chg="mod">
          <ac:chgData name="richard vidal" userId="13c4c14fef6239e3" providerId="LiveId" clId="{D4BC5F65-0CF0-47C8-98F3-1292C30EEF6B}" dt="2021-10-15T07:31:39.301" v="921" actId="20577"/>
          <ac:spMkLst>
            <pc:docMk/>
            <pc:sldMk cId="2021355412" sldId="290"/>
            <ac:spMk id="3" creationId="{1506FD4E-9CC7-4891-ACED-F9227960B439}"/>
          </ac:spMkLst>
        </pc:spChg>
      </pc:sldChg>
      <pc:sldChg chg="modSp mod">
        <pc:chgData name="richard vidal" userId="13c4c14fef6239e3" providerId="LiveId" clId="{D4BC5F65-0CF0-47C8-98F3-1292C30EEF6B}" dt="2021-10-15T07:34:52.577" v="1025" actId="113"/>
        <pc:sldMkLst>
          <pc:docMk/>
          <pc:sldMk cId="2420036430" sldId="292"/>
        </pc:sldMkLst>
        <pc:spChg chg="mod">
          <ac:chgData name="richard vidal" userId="13c4c14fef6239e3" providerId="LiveId" clId="{D4BC5F65-0CF0-47C8-98F3-1292C30EEF6B}" dt="2021-10-15T07:34:52.577" v="1025" actId="113"/>
          <ac:spMkLst>
            <pc:docMk/>
            <pc:sldMk cId="2420036430" sldId="292"/>
            <ac:spMk id="3" creationId="{EA4B58B3-C1D2-4796-AF9E-ADA9482743E3}"/>
          </ac:spMkLst>
        </pc:spChg>
      </pc:sldChg>
      <pc:sldChg chg="modSp mod">
        <pc:chgData name="richard vidal" userId="13c4c14fef6239e3" providerId="LiveId" clId="{D4BC5F65-0CF0-47C8-98F3-1292C30EEF6B}" dt="2021-10-15T07:36:13.091" v="1082" actId="113"/>
        <pc:sldMkLst>
          <pc:docMk/>
          <pc:sldMk cId="3777340367" sldId="295"/>
        </pc:sldMkLst>
        <pc:spChg chg="mod">
          <ac:chgData name="richard vidal" userId="13c4c14fef6239e3" providerId="LiveId" clId="{D4BC5F65-0CF0-47C8-98F3-1292C30EEF6B}" dt="2021-10-15T07:35:56.864" v="1075" actId="20577"/>
          <ac:spMkLst>
            <pc:docMk/>
            <pc:sldMk cId="3777340367" sldId="295"/>
            <ac:spMk id="2" creationId="{9476287C-430D-45EE-8861-00CE38408C5A}"/>
          </ac:spMkLst>
        </pc:spChg>
        <pc:spChg chg="mod">
          <ac:chgData name="richard vidal" userId="13c4c14fef6239e3" providerId="LiveId" clId="{D4BC5F65-0CF0-47C8-98F3-1292C30EEF6B}" dt="2021-10-15T07:36:13.091" v="1082" actId="113"/>
          <ac:spMkLst>
            <pc:docMk/>
            <pc:sldMk cId="3777340367" sldId="295"/>
            <ac:spMk id="3" creationId="{86CDA90B-594A-4FF7-949F-BBA576C073E9}"/>
          </ac:spMkLst>
        </pc:spChg>
      </pc:sldChg>
      <pc:sldChg chg="modSp mod">
        <pc:chgData name="richard vidal" userId="13c4c14fef6239e3" providerId="LiveId" clId="{D4BC5F65-0CF0-47C8-98F3-1292C30EEF6B}" dt="2021-10-15T07:37:39.829" v="1121" actId="12"/>
        <pc:sldMkLst>
          <pc:docMk/>
          <pc:sldMk cId="3560174832" sldId="296"/>
        </pc:sldMkLst>
        <pc:spChg chg="mod">
          <ac:chgData name="richard vidal" userId="13c4c14fef6239e3" providerId="LiveId" clId="{D4BC5F65-0CF0-47C8-98F3-1292C30EEF6B}" dt="2021-10-15T07:36:34.145" v="1100" actId="20577"/>
          <ac:spMkLst>
            <pc:docMk/>
            <pc:sldMk cId="3560174832" sldId="296"/>
            <ac:spMk id="2" creationId="{C2278800-790D-4610-8D79-1A667FC3FE38}"/>
          </ac:spMkLst>
        </pc:spChg>
        <pc:spChg chg="mod">
          <ac:chgData name="richard vidal" userId="13c4c14fef6239e3" providerId="LiveId" clId="{D4BC5F65-0CF0-47C8-98F3-1292C30EEF6B}" dt="2021-10-15T07:37:39.829" v="1121" actId="12"/>
          <ac:spMkLst>
            <pc:docMk/>
            <pc:sldMk cId="3560174832" sldId="296"/>
            <ac:spMk id="3" creationId="{B6B21F2B-8E10-4240-B873-F731928975EA}"/>
          </ac:spMkLst>
        </pc:spChg>
      </pc:sldChg>
      <pc:sldChg chg="modSp mod">
        <pc:chgData name="richard vidal" userId="13c4c14fef6239e3" providerId="LiveId" clId="{D4BC5F65-0CF0-47C8-98F3-1292C30EEF6B}" dt="2021-10-15T07:40:47.351" v="1204" actId="20577"/>
        <pc:sldMkLst>
          <pc:docMk/>
          <pc:sldMk cId="1532535388" sldId="299"/>
        </pc:sldMkLst>
        <pc:spChg chg="mod">
          <ac:chgData name="richard vidal" userId="13c4c14fef6239e3" providerId="LiveId" clId="{D4BC5F65-0CF0-47C8-98F3-1292C30EEF6B}" dt="2021-10-15T07:40:47.351" v="1204" actId="20577"/>
          <ac:spMkLst>
            <pc:docMk/>
            <pc:sldMk cId="1532535388" sldId="299"/>
            <ac:spMk id="3" creationId="{980DEC40-ADD0-4A1C-93B9-22D24D452640}"/>
          </ac:spMkLst>
        </pc:spChg>
      </pc:sldChg>
      <pc:sldChg chg="modSp mod">
        <pc:chgData name="richard vidal" userId="13c4c14fef6239e3" providerId="LiveId" clId="{D4BC5F65-0CF0-47C8-98F3-1292C30EEF6B}" dt="2021-10-15T07:41:17.442" v="1209" actId="113"/>
        <pc:sldMkLst>
          <pc:docMk/>
          <pc:sldMk cId="347418931" sldId="300"/>
        </pc:sldMkLst>
        <pc:spChg chg="mod">
          <ac:chgData name="richard vidal" userId="13c4c14fef6239e3" providerId="LiveId" clId="{D4BC5F65-0CF0-47C8-98F3-1292C30EEF6B}" dt="2021-10-15T07:41:17.442" v="1209" actId="113"/>
          <ac:spMkLst>
            <pc:docMk/>
            <pc:sldMk cId="347418931" sldId="300"/>
            <ac:spMk id="3" creationId="{31F5EB3A-7AC5-42C0-BABD-D04C684ADB9C}"/>
          </ac:spMkLst>
        </pc:spChg>
      </pc:sldChg>
      <pc:sldChg chg="modSp mod">
        <pc:chgData name="richard vidal" userId="13c4c14fef6239e3" providerId="LiveId" clId="{D4BC5F65-0CF0-47C8-98F3-1292C30EEF6B}" dt="2021-10-15T07:43:19.273" v="1252" actId="21"/>
        <pc:sldMkLst>
          <pc:docMk/>
          <pc:sldMk cId="2089689435" sldId="302"/>
        </pc:sldMkLst>
        <pc:spChg chg="mod">
          <ac:chgData name="richard vidal" userId="13c4c14fef6239e3" providerId="LiveId" clId="{D4BC5F65-0CF0-47C8-98F3-1292C30EEF6B}" dt="2021-10-15T07:43:19.273" v="1252" actId="21"/>
          <ac:spMkLst>
            <pc:docMk/>
            <pc:sldMk cId="2089689435" sldId="302"/>
            <ac:spMk id="3" creationId="{9630BD8C-93A7-405B-B812-916BA3F3CFFB}"/>
          </ac:spMkLst>
        </pc:spChg>
      </pc:sldChg>
      <pc:sldChg chg="modSp mod">
        <pc:chgData name="richard vidal" userId="13c4c14fef6239e3" providerId="LiveId" clId="{D4BC5F65-0CF0-47C8-98F3-1292C30EEF6B}" dt="2021-10-15T07:50:47.533" v="1324" actId="113"/>
        <pc:sldMkLst>
          <pc:docMk/>
          <pc:sldMk cId="235389078" sldId="305"/>
        </pc:sldMkLst>
        <pc:spChg chg="mod">
          <ac:chgData name="richard vidal" userId="13c4c14fef6239e3" providerId="LiveId" clId="{D4BC5F65-0CF0-47C8-98F3-1292C30EEF6B}" dt="2021-10-15T07:50:47.533" v="1324" actId="113"/>
          <ac:spMkLst>
            <pc:docMk/>
            <pc:sldMk cId="235389078" sldId="305"/>
            <ac:spMk id="3" creationId="{E0467B27-EA79-4CAE-8C22-1E18F5D3EA37}"/>
          </ac:spMkLst>
        </pc:spChg>
      </pc:sldChg>
      <pc:sldChg chg="del">
        <pc:chgData name="richard vidal" userId="13c4c14fef6239e3" providerId="LiveId" clId="{D4BC5F65-0CF0-47C8-98F3-1292C30EEF6B}" dt="2021-10-15T07:51:39.072" v="1337" actId="47"/>
        <pc:sldMkLst>
          <pc:docMk/>
          <pc:sldMk cId="761214219" sldId="307"/>
        </pc:sldMkLst>
      </pc:sldChg>
      <pc:sldChg chg="del">
        <pc:chgData name="richard vidal" userId="13c4c14fef6239e3" providerId="LiveId" clId="{D4BC5F65-0CF0-47C8-98F3-1292C30EEF6B}" dt="2021-10-15T07:51:49.500" v="1339" actId="47"/>
        <pc:sldMkLst>
          <pc:docMk/>
          <pc:sldMk cId="788258466" sldId="308"/>
        </pc:sldMkLst>
      </pc:sldChg>
      <pc:sldChg chg="modSp mod">
        <pc:chgData name="richard vidal" userId="13c4c14fef6239e3" providerId="LiveId" clId="{D4BC5F65-0CF0-47C8-98F3-1292C30EEF6B}" dt="2021-10-15T07:53:01.720" v="1364" actId="113"/>
        <pc:sldMkLst>
          <pc:docMk/>
          <pc:sldMk cId="2202523941" sldId="309"/>
        </pc:sldMkLst>
        <pc:spChg chg="mod">
          <ac:chgData name="richard vidal" userId="13c4c14fef6239e3" providerId="LiveId" clId="{D4BC5F65-0CF0-47C8-98F3-1292C30EEF6B}" dt="2021-10-15T07:53:01.720" v="1364" actId="113"/>
          <ac:spMkLst>
            <pc:docMk/>
            <pc:sldMk cId="2202523941" sldId="309"/>
            <ac:spMk id="3" creationId="{E8A48DD7-0B8F-41E6-9600-4115A1908F6B}"/>
          </ac:spMkLst>
        </pc:spChg>
      </pc:sldChg>
      <pc:sldChg chg="modSp mod">
        <pc:chgData name="richard vidal" userId="13c4c14fef6239e3" providerId="LiveId" clId="{D4BC5F65-0CF0-47C8-98F3-1292C30EEF6B}" dt="2021-10-15T07:53:53.712" v="1389" actId="20577"/>
        <pc:sldMkLst>
          <pc:docMk/>
          <pc:sldMk cId="1361287038" sldId="310"/>
        </pc:sldMkLst>
        <pc:spChg chg="mod">
          <ac:chgData name="richard vidal" userId="13c4c14fef6239e3" providerId="LiveId" clId="{D4BC5F65-0CF0-47C8-98F3-1292C30EEF6B}" dt="2021-10-15T07:53:53.712" v="1389" actId="20577"/>
          <ac:spMkLst>
            <pc:docMk/>
            <pc:sldMk cId="1361287038" sldId="310"/>
            <ac:spMk id="3" creationId="{76C80B57-C3DE-45AE-902D-B5964BD63A6D}"/>
          </ac:spMkLst>
        </pc:spChg>
      </pc:sldChg>
      <pc:sldChg chg="modSp mod">
        <pc:chgData name="richard vidal" userId="13c4c14fef6239e3" providerId="LiveId" clId="{D4BC5F65-0CF0-47C8-98F3-1292C30EEF6B}" dt="2021-10-15T07:54:28.736" v="1401" actId="20577"/>
        <pc:sldMkLst>
          <pc:docMk/>
          <pc:sldMk cId="341782635" sldId="315"/>
        </pc:sldMkLst>
        <pc:spChg chg="mod">
          <ac:chgData name="richard vidal" userId="13c4c14fef6239e3" providerId="LiveId" clId="{D4BC5F65-0CF0-47C8-98F3-1292C30EEF6B}" dt="2021-10-15T07:54:28.736" v="1401" actId="20577"/>
          <ac:spMkLst>
            <pc:docMk/>
            <pc:sldMk cId="341782635" sldId="315"/>
            <ac:spMk id="3" creationId="{18BE821F-295E-43B3-B1D8-4E2A6F08BEBF}"/>
          </ac:spMkLst>
        </pc:spChg>
      </pc:sldChg>
      <pc:sldChg chg="modSp mod">
        <pc:chgData name="richard vidal" userId="13c4c14fef6239e3" providerId="LiveId" clId="{D4BC5F65-0CF0-47C8-98F3-1292C30EEF6B}" dt="2021-10-15T07:56:02.992" v="1471" actId="20577"/>
        <pc:sldMkLst>
          <pc:docMk/>
          <pc:sldMk cId="2718536620" sldId="316"/>
        </pc:sldMkLst>
        <pc:spChg chg="mod">
          <ac:chgData name="richard vidal" userId="13c4c14fef6239e3" providerId="LiveId" clId="{D4BC5F65-0CF0-47C8-98F3-1292C30EEF6B}" dt="2021-10-15T07:56:02.992" v="1471" actId="20577"/>
          <ac:spMkLst>
            <pc:docMk/>
            <pc:sldMk cId="2718536620" sldId="316"/>
            <ac:spMk id="3" creationId="{1543D788-9F1E-4539-9BBF-9CC2E65807EE}"/>
          </ac:spMkLst>
        </pc:spChg>
      </pc:sldChg>
      <pc:sldChg chg="modSp mod">
        <pc:chgData name="richard vidal" userId="13c4c14fef6239e3" providerId="LiveId" clId="{D4BC5F65-0CF0-47C8-98F3-1292C30EEF6B}" dt="2021-10-15T07:56:58.561" v="1508" actId="113"/>
        <pc:sldMkLst>
          <pc:docMk/>
          <pc:sldMk cId="754615344" sldId="318"/>
        </pc:sldMkLst>
        <pc:spChg chg="mod">
          <ac:chgData name="richard vidal" userId="13c4c14fef6239e3" providerId="LiveId" clId="{D4BC5F65-0CF0-47C8-98F3-1292C30EEF6B}" dt="2021-10-15T07:56:37.648" v="1478" actId="20577"/>
          <ac:spMkLst>
            <pc:docMk/>
            <pc:sldMk cId="754615344" sldId="318"/>
            <ac:spMk id="2" creationId="{206FA5C3-F993-42FB-A345-FE792EA27929}"/>
          </ac:spMkLst>
        </pc:spChg>
        <pc:spChg chg="mod">
          <ac:chgData name="richard vidal" userId="13c4c14fef6239e3" providerId="LiveId" clId="{D4BC5F65-0CF0-47C8-98F3-1292C30EEF6B}" dt="2021-10-15T07:56:58.561" v="1508" actId="113"/>
          <ac:spMkLst>
            <pc:docMk/>
            <pc:sldMk cId="754615344" sldId="318"/>
            <ac:spMk id="3" creationId="{A374AEE6-B055-46AB-8FD4-98FEB1DD1054}"/>
          </ac:spMkLst>
        </pc:spChg>
      </pc:sldChg>
      <pc:sldChg chg="modSp mod">
        <pc:chgData name="richard vidal" userId="13c4c14fef6239e3" providerId="LiveId" clId="{D4BC5F65-0CF0-47C8-98F3-1292C30EEF6B}" dt="2021-10-15T07:58:46.800" v="1656" actId="20577"/>
        <pc:sldMkLst>
          <pc:docMk/>
          <pc:sldMk cId="2929361679" sldId="319"/>
        </pc:sldMkLst>
        <pc:spChg chg="mod">
          <ac:chgData name="richard vidal" userId="13c4c14fef6239e3" providerId="LiveId" clId="{D4BC5F65-0CF0-47C8-98F3-1292C30EEF6B}" dt="2021-10-15T07:58:46.800" v="1656" actId="20577"/>
          <ac:spMkLst>
            <pc:docMk/>
            <pc:sldMk cId="2929361679" sldId="319"/>
            <ac:spMk id="3" creationId="{C703842A-2228-459E-B041-7FF72445C098}"/>
          </ac:spMkLst>
        </pc:spChg>
      </pc:sldChg>
      <pc:sldChg chg="modSp mod">
        <pc:chgData name="richard vidal" userId="13c4c14fef6239e3" providerId="LiveId" clId="{D4BC5F65-0CF0-47C8-98F3-1292C30EEF6B}" dt="2021-10-15T07:58:59.104" v="1666" actId="20577"/>
        <pc:sldMkLst>
          <pc:docMk/>
          <pc:sldMk cId="2380869983" sldId="320"/>
        </pc:sldMkLst>
        <pc:spChg chg="mod">
          <ac:chgData name="richard vidal" userId="13c4c14fef6239e3" providerId="LiveId" clId="{D4BC5F65-0CF0-47C8-98F3-1292C30EEF6B}" dt="2021-10-15T07:58:59.104" v="1666" actId="20577"/>
          <ac:spMkLst>
            <pc:docMk/>
            <pc:sldMk cId="2380869983" sldId="320"/>
            <ac:spMk id="3" creationId="{051C3524-D1E7-4653-8B21-1E5836DA6580}"/>
          </ac:spMkLst>
        </pc:spChg>
      </pc:sldChg>
      <pc:sldChg chg="modSp mod">
        <pc:chgData name="richard vidal" userId="13c4c14fef6239e3" providerId="LiveId" clId="{D4BC5F65-0CF0-47C8-98F3-1292C30EEF6B}" dt="2021-10-15T07:59:24.064" v="1684" actId="20577"/>
        <pc:sldMkLst>
          <pc:docMk/>
          <pc:sldMk cId="3475438926" sldId="321"/>
        </pc:sldMkLst>
        <pc:spChg chg="mod">
          <ac:chgData name="richard vidal" userId="13c4c14fef6239e3" providerId="LiveId" clId="{D4BC5F65-0CF0-47C8-98F3-1292C30EEF6B}" dt="2021-10-15T07:59:24.064" v="1684" actId="20577"/>
          <ac:spMkLst>
            <pc:docMk/>
            <pc:sldMk cId="3475438926" sldId="321"/>
            <ac:spMk id="2" creationId="{32DD1355-2F4E-45C5-B267-FF59B7C5FA15}"/>
          </ac:spMkLst>
        </pc:spChg>
      </pc:sldChg>
      <pc:sldChg chg="modSp mod">
        <pc:chgData name="richard vidal" userId="13c4c14fef6239e3" providerId="LiveId" clId="{D4BC5F65-0CF0-47C8-98F3-1292C30EEF6B}" dt="2021-10-15T08:02:13.009" v="1739" actId="113"/>
        <pc:sldMkLst>
          <pc:docMk/>
          <pc:sldMk cId="1874562901" sldId="325"/>
        </pc:sldMkLst>
        <pc:spChg chg="mod">
          <ac:chgData name="richard vidal" userId="13c4c14fef6239e3" providerId="LiveId" clId="{D4BC5F65-0CF0-47C8-98F3-1292C30EEF6B}" dt="2021-10-15T08:02:13.009" v="1739" actId="113"/>
          <ac:spMkLst>
            <pc:docMk/>
            <pc:sldMk cId="1874562901" sldId="325"/>
            <ac:spMk id="3" creationId="{17DFAAE6-B8FC-429A-A429-C03059E8B4FC}"/>
          </ac:spMkLst>
        </pc:spChg>
      </pc:sldChg>
      <pc:sldChg chg="modSp mod">
        <pc:chgData name="richard vidal" userId="13c4c14fef6239e3" providerId="LiveId" clId="{D4BC5F65-0CF0-47C8-98F3-1292C30EEF6B}" dt="2021-10-15T08:02:45.007" v="1758" actId="20577"/>
        <pc:sldMkLst>
          <pc:docMk/>
          <pc:sldMk cId="2563390995" sldId="326"/>
        </pc:sldMkLst>
        <pc:spChg chg="mod">
          <ac:chgData name="richard vidal" userId="13c4c14fef6239e3" providerId="LiveId" clId="{D4BC5F65-0CF0-47C8-98F3-1292C30EEF6B}" dt="2021-10-15T08:02:45.007" v="1758" actId="20577"/>
          <ac:spMkLst>
            <pc:docMk/>
            <pc:sldMk cId="2563390995" sldId="326"/>
            <ac:spMk id="3" creationId="{0E0EC112-DFCE-487B-AE28-DD15D16F3CB4}"/>
          </ac:spMkLst>
        </pc:spChg>
      </pc:sldChg>
      <pc:sldChg chg="modSp mod">
        <pc:chgData name="richard vidal" userId="13c4c14fef6239e3" providerId="LiveId" clId="{D4BC5F65-0CF0-47C8-98F3-1292C30EEF6B}" dt="2021-10-15T08:03:12.928" v="1771" actId="20577"/>
        <pc:sldMkLst>
          <pc:docMk/>
          <pc:sldMk cId="421862894" sldId="327"/>
        </pc:sldMkLst>
        <pc:spChg chg="mod">
          <ac:chgData name="richard vidal" userId="13c4c14fef6239e3" providerId="LiveId" clId="{D4BC5F65-0CF0-47C8-98F3-1292C30EEF6B}" dt="2021-10-15T08:03:12.928" v="1771" actId="20577"/>
          <ac:spMkLst>
            <pc:docMk/>
            <pc:sldMk cId="421862894" sldId="327"/>
            <ac:spMk id="3" creationId="{E0C722C5-AA07-4443-B658-DD7AD82D51DF}"/>
          </ac:spMkLst>
        </pc:spChg>
      </pc:sldChg>
      <pc:sldChg chg="modSp mod">
        <pc:chgData name="richard vidal" userId="13c4c14fef6239e3" providerId="LiveId" clId="{D4BC5F65-0CF0-47C8-98F3-1292C30EEF6B}" dt="2021-10-15T08:12:49.936" v="1844" actId="20577"/>
        <pc:sldMkLst>
          <pc:docMk/>
          <pc:sldMk cId="1561648855" sldId="330"/>
        </pc:sldMkLst>
        <pc:spChg chg="mod">
          <ac:chgData name="richard vidal" userId="13c4c14fef6239e3" providerId="LiveId" clId="{D4BC5F65-0CF0-47C8-98F3-1292C30EEF6B}" dt="2021-10-15T08:12:49.936" v="1844" actId="20577"/>
          <ac:spMkLst>
            <pc:docMk/>
            <pc:sldMk cId="1561648855" sldId="330"/>
            <ac:spMk id="3" creationId="{007C7F14-55D4-4F59-A555-BB9E6DF7CA56}"/>
          </ac:spMkLst>
        </pc:spChg>
      </pc:sldChg>
      <pc:sldChg chg="modSp mod">
        <pc:chgData name="richard vidal" userId="13c4c14fef6239e3" providerId="LiveId" clId="{D4BC5F65-0CF0-47C8-98F3-1292C30EEF6B}" dt="2021-10-15T08:14:21.989" v="1926" actId="27636"/>
        <pc:sldMkLst>
          <pc:docMk/>
          <pc:sldMk cId="678828251" sldId="331"/>
        </pc:sldMkLst>
        <pc:spChg chg="mod">
          <ac:chgData name="richard vidal" userId="13c4c14fef6239e3" providerId="LiveId" clId="{D4BC5F65-0CF0-47C8-98F3-1292C30EEF6B}" dt="2021-10-15T08:14:21.989" v="1926" actId="27636"/>
          <ac:spMkLst>
            <pc:docMk/>
            <pc:sldMk cId="678828251" sldId="331"/>
            <ac:spMk id="3" creationId="{7BAB9D25-453B-44D2-8C42-6C1F5E50EE14}"/>
          </ac:spMkLst>
        </pc:spChg>
      </pc:sldChg>
      <pc:sldChg chg="modSp mod">
        <pc:chgData name="richard vidal" userId="13c4c14fef6239e3" providerId="LiveId" clId="{D4BC5F65-0CF0-47C8-98F3-1292C30EEF6B}" dt="2021-10-15T08:22:56.376" v="1948"/>
        <pc:sldMkLst>
          <pc:docMk/>
          <pc:sldMk cId="1720450835" sldId="332"/>
        </pc:sldMkLst>
        <pc:spChg chg="mod">
          <ac:chgData name="richard vidal" userId="13c4c14fef6239e3" providerId="LiveId" clId="{D4BC5F65-0CF0-47C8-98F3-1292C30EEF6B}" dt="2021-10-15T08:22:56.376" v="1948"/>
          <ac:spMkLst>
            <pc:docMk/>
            <pc:sldMk cId="1720450835" sldId="332"/>
            <ac:spMk id="3" creationId="{1F75B7A8-D859-4C6F-A448-A58B3AD858D3}"/>
          </ac:spMkLst>
        </pc:spChg>
      </pc:sldChg>
      <pc:sldChg chg="modSp mod">
        <pc:chgData name="richard vidal" userId="13c4c14fef6239e3" providerId="LiveId" clId="{D4BC5F65-0CF0-47C8-98F3-1292C30EEF6B}" dt="2021-10-15T08:23:30.834" v="1951" actId="113"/>
        <pc:sldMkLst>
          <pc:docMk/>
          <pc:sldMk cId="4047518022" sldId="335"/>
        </pc:sldMkLst>
        <pc:spChg chg="mod">
          <ac:chgData name="richard vidal" userId="13c4c14fef6239e3" providerId="LiveId" clId="{D4BC5F65-0CF0-47C8-98F3-1292C30EEF6B}" dt="2021-10-15T08:23:30.834" v="1951" actId="113"/>
          <ac:spMkLst>
            <pc:docMk/>
            <pc:sldMk cId="4047518022" sldId="335"/>
            <ac:spMk id="3" creationId="{2C8B8760-A238-47F8-A607-7AA328296A69}"/>
          </ac:spMkLst>
        </pc:spChg>
      </pc:sldChg>
      <pc:sldChg chg="modSp mod">
        <pc:chgData name="richard vidal" userId="13c4c14fef6239e3" providerId="LiveId" clId="{D4BC5F65-0CF0-47C8-98F3-1292C30EEF6B}" dt="2021-10-15T08:23:54.105" v="1952" actId="21"/>
        <pc:sldMkLst>
          <pc:docMk/>
          <pc:sldMk cId="561761978" sldId="336"/>
        </pc:sldMkLst>
        <pc:spChg chg="mod">
          <ac:chgData name="richard vidal" userId="13c4c14fef6239e3" providerId="LiveId" clId="{D4BC5F65-0CF0-47C8-98F3-1292C30EEF6B}" dt="2021-10-15T08:23:54.105" v="1952" actId="21"/>
          <ac:spMkLst>
            <pc:docMk/>
            <pc:sldMk cId="561761978" sldId="336"/>
            <ac:spMk id="3" creationId="{47BD994D-7428-4E33-9116-D0C932F5FFB4}"/>
          </ac:spMkLst>
        </pc:spChg>
      </pc:sldChg>
      <pc:sldChg chg="modSp mod">
        <pc:chgData name="richard vidal" userId="13c4c14fef6239e3" providerId="LiveId" clId="{D4BC5F65-0CF0-47C8-98F3-1292C30EEF6B}" dt="2021-10-15T08:24:13.367" v="1955" actId="21"/>
        <pc:sldMkLst>
          <pc:docMk/>
          <pc:sldMk cId="3381875253" sldId="337"/>
        </pc:sldMkLst>
        <pc:spChg chg="mod">
          <ac:chgData name="richard vidal" userId="13c4c14fef6239e3" providerId="LiveId" clId="{D4BC5F65-0CF0-47C8-98F3-1292C30EEF6B}" dt="2021-10-15T08:24:13.367" v="1955" actId="21"/>
          <ac:spMkLst>
            <pc:docMk/>
            <pc:sldMk cId="3381875253" sldId="337"/>
            <ac:spMk id="3" creationId="{EE99D3F1-858C-4BC6-A2BA-E4D3CDCA12BB}"/>
          </ac:spMkLst>
        </pc:spChg>
      </pc:sldChg>
      <pc:sldChg chg="modSp mod">
        <pc:chgData name="richard vidal" userId="13c4c14fef6239e3" providerId="LiveId" clId="{D4BC5F65-0CF0-47C8-98F3-1292C30EEF6B}" dt="2021-10-15T08:24:26.624" v="1959" actId="20577"/>
        <pc:sldMkLst>
          <pc:docMk/>
          <pc:sldMk cId="617291952" sldId="338"/>
        </pc:sldMkLst>
        <pc:spChg chg="mod">
          <ac:chgData name="richard vidal" userId="13c4c14fef6239e3" providerId="LiveId" clId="{D4BC5F65-0CF0-47C8-98F3-1292C30EEF6B}" dt="2021-10-15T08:24:26.624" v="1959" actId="20577"/>
          <ac:spMkLst>
            <pc:docMk/>
            <pc:sldMk cId="617291952" sldId="338"/>
            <ac:spMk id="3" creationId="{904DE74E-38D2-465C-BFD8-18706F23C8EC}"/>
          </ac:spMkLst>
        </pc:spChg>
      </pc:sldChg>
      <pc:sldChg chg="modSp mod">
        <pc:chgData name="richard vidal" userId="13c4c14fef6239e3" providerId="LiveId" clId="{D4BC5F65-0CF0-47C8-98F3-1292C30EEF6B}" dt="2021-10-15T08:24:32.896" v="1960" actId="20577"/>
        <pc:sldMkLst>
          <pc:docMk/>
          <pc:sldMk cId="265261105" sldId="339"/>
        </pc:sldMkLst>
        <pc:spChg chg="mod">
          <ac:chgData name="richard vidal" userId="13c4c14fef6239e3" providerId="LiveId" clId="{D4BC5F65-0CF0-47C8-98F3-1292C30EEF6B}" dt="2021-10-15T08:24:32.896" v="1960" actId="20577"/>
          <ac:spMkLst>
            <pc:docMk/>
            <pc:sldMk cId="265261105" sldId="339"/>
            <ac:spMk id="3" creationId="{8003AFE7-AC05-464F-9BA3-21FE8BE4B65E}"/>
          </ac:spMkLst>
        </pc:spChg>
      </pc:sldChg>
      <pc:sldChg chg="modSp mod">
        <pc:chgData name="richard vidal" userId="13c4c14fef6239e3" providerId="LiveId" clId="{D4BC5F65-0CF0-47C8-98F3-1292C30EEF6B}" dt="2021-10-15T08:25:17.568" v="1968" actId="20577"/>
        <pc:sldMkLst>
          <pc:docMk/>
          <pc:sldMk cId="1622727945" sldId="341"/>
        </pc:sldMkLst>
        <pc:spChg chg="mod">
          <ac:chgData name="richard vidal" userId="13c4c14fef6239e3" providerId="LiveId" clId="{D4BC5F65-0CF0-47C8-98F3-1292C30EEF6B}" dt="2021-10-15T08:25:17.568" v="1968" actId="20577"/>
          <ac:spMkLst>
            <pc:docMk/>
            <pc:sldMk cId="1622727945" sldId="341"/>
            <ac:spMk id="3" creationId="{E5BCE0B6-743C-432E-AC0A-315CB2FAD090}"/>
          </ac:spMkLst>
        </pc:spChg>
      </pc:sldChg>
      <pc:sldChg chg="del">
        <pc:chgData name="richard vidal" userId="13c4c14fef6239e3" providerId="LiveId" clId="{D4BC5F65-0CF0-47C8-98F3-1292C30EEF6B}" dt="2021-10-15T08:15:34.793" v="1940" actId="47"/>
        <pc:sldMkLst>
          <pc:docMk/>
          <pc:sldMk cId="285682063" sldId="343"/>
        </pc:sldMkLst>
      </pc:sldChg>
      <pc:sldChg chg="modSp mod">
        <pc:chgData name="richard vidal" userId="13c4c14fef6239e3" providerId="LiveId" clId="{D4BC5F65-0CF0-47C8-98F3-1292C30EEF6B}" dt="2021-10-15T08:13:21.229" v="1845" actId="1076"/>
        <pc:sldMkLst>
          <pc:docMk/>
          <pc:sldMk cId="387821258" sldId="345"/>
        </pc:sldMkLst>
        <pc:picChg chg="mod">
          <ac:chgData name="richard vidal" userId="13c4c14fef6239e3" providerId="LiveId" clId="{D4BC5F65-0CF0-47C8-98F3-1292C30EEF6B}" dt="2021-10-15T08:13:21.229" v="1845" actId="1076"/>
          <ac:picMkLst>
            <pc:docMk/>
            <pc:sldMk cId="387821258" sldId="345"/>
            <ac:picMk id="6" creationId="{129DFAC1-E7D5-41CF-974F-32C863B5F516}"/>
          </ac:picMkLst>
        </pc:picChg>
      </pc:sldChg>
      <pc:sldChg chg="modSp mod">
        <pc:chgData name="richard vidal" userId="13c4c14fef6239e3" providerId="LiveId" clId="{D4BC5F65-0CF0-47C8-98F3-1292C30EEF6B}" dt="2021-10-15T08:25:31.728" v="1975" actId="20577"/>
        <pc:sldMkLst>
          <pc:docMk/>
          <pc:sldMk cId="2135187708" sldId="348"/>
        </pc:sldMkLst>
        <pc:spChg chg="mod">
          <ac:chgData name="richard vidal" userId="13c4c14fef6239e3" providerId="LiveId" clId="{D4BC5F65-0CF0-47C8-98F3-1292C30EEF6B}" dt="2021-10-15T08:25:31.728" v="1975" actId="20577"/>
          <ac:spMkLst>
            <pc:docMk/>
            <pc:sldMk cId="2135187708" sldId="348"/>
            <ac:spMk id="3" creationId="{EB2FBF15-2D5A-4591-8874-7812E12BA0FD}"/>
          </ac:spMkLst>
        </pc:spChg>
      </pc:sldChg>
      <pc:sldChg chg="modSp mod">
        <pc:chgData name="richard vidal" userId="13c4c14fef6239e3" providerId="LiveId" clId="{D4BC5F65-0CF0-47C8-98F3-1292C30EEF6B}" dt="2021-10-15T08:25:45.200" v="1977" actId="20577"/>
        <pc:sldMkLst>
          <pc:docMk/>
          <pc:sldMk cId="392279345" sldId="349"/>
        </pc:sldMkLst>
        <pc:spChg chg="mod">
          <ac:chgData name="richard vidal" userId="13c4c14fef6239e3" providerId="LiveId" clId="{D4BC5F65-0CF0-47C8-98F3-1292C30EEF6B}" dt="2021-10-15T08:25:45.200" v="1977" actId="20577"/>
          <ac:spMkLst>
            <pc:docMk/>
            <pc:sldMk cId="392279345" sldId="349"/>
            <ac:spMk id="3" creationId="{8A52393A-D59F-4114-91F6-CD5AAE9D5B01}"/>
          </ac:spMkLst>
        </pc:spChg>
      </pc:sldChg>
      <pc:sldChg chg="modSp mod">
        <pc:chgData name="richard vidal" userId="13c4c14fef6239e3" providerId="LiveId" clId="{D4BC5F65-0CF0-47C8-98F3-1292C30EEF6B}" dt="2021-10-15T08:25:55.680" v="1978" actId="20577"/>
        <pc:sldMkLst>
          <pc:docMk/>
          <pc:sldMk cId="3457050423" sldId="350"/>
        </pc:sldMkLst>
        <pc:spChg chg="mod">
          <ac:chgData name="richard vidal" userId="13c4c14fef6239e3" providerId="LiveId" clId="{D4BC5F65-0CF0-47C8-98F3-1292C30EEF6B}" dt="2021-10-15T08:25:55.680" v="1978" actId="20577"/>
          <ac:spMkLst>
            <pc:docMk/>
            <pc:sldMk cId="3457050423" sldId="350"/>
            <ac:spMk id="3" creationId="{01BFEE2C-1654-4F99-8EEB-E7E7E562B6E2}"/>
          </ac:spMkLst>
        </pc:spChg>
      </pc:sldChg>
      <pc:sldChg chg="modSp mod">
        <pc:chgData name="richard vidal" userId="13c4c14fef6239e3" providerId="LiveId" clId="{D4BC5F65-0CF0-47C8-98F3-1292C30EEF6B}" dt="2021-10-15T08:26:04.064" v="1979" actId="20577"/>
        <pc:sldMkLst>
          <pc:docMk/>
          <pc:sldMk cId="2263873631" sldId="351"/>
        </pc:sldMkLst>
        <pc:spChg chg="mod">
          <ac:chgData name="richard vidal" userId="13c4c14fef6239e3" providerId="LiveId" clId="{D4BC5F65-0CF0-47C8-98F3-1292C30EEF6B}" dt="2021-10-15T08:26:04.064" v="1979" actId="20577"/>
          <ac:spMkLst>
            <pc:docMk/>
            <pc:sldMk cId="2263873631" sldId="351"/>
            <ac:spMk id="3" creationId="{F897629C-97E2-48C8-8B06-E54B0A283FFC}"/>
          </ac:spMkLst>
        </pc:spChg>
      </pc:sldChg>
      <pc:sldChg chg="modSp mod">
        <pc:chgData name="richard vidal" userId="13c4c14fef6239e3" providerId="LiveId" clId="{D4BC5F65-0CF0-47C8-98F3-1292C30EEF6B}" dt="2021-10-15T08:26:36.912" v="1989" actId="20577"/>
        <pc:sldMkLst>
          <pc:docMk/>
          <pc:sldMk cId="2499308663" sldId="354"/>
        </pc:sldMkLst>
        <pc:spChg chg="mod">
          <ac:chgData name="richard vidal" userId="13c4c14fef6239e3" providerId="LiveId" clId="{D4BC5F65-0CF0-47C8-98F3-1292C30EEF6B}" dt="2021-10-15T08:26:36.912" v="1989" actId="20577"/>
          <ac:spMkLst>
            <pc:docMk/>
            <pc:sldMk cId="2499308663" sldId="354"/>
            <ac:spMk id="3" creationId="{DD89625D-C611-4DAD-B046-EDEA428454F2}"/>
          </ac:spMkLst>
        </pc:spChg>
      </pc:sldChg>
      <pc:sldChg chg="modSp mod">
        <pc:chgData name="richard vidal" userId="13c4c14fef6239e3" providerId="LiveId" clId="{D4BC5F65-0CF0-47C8-98F3-1292C30EEF6B}" dt="2021-10-15T08:28:53.903" v="2005" actId="113"/>
        <pc:sldMkLst>
          <pc:docMk/>
          <pc:sldMk cId="3786674121" sldId="355"/>
        </pc:sldMkLst>
        <pc:spChg chg="mod">
          <ac:chgData name="richard vidal" userId="13c4c14fef6239e3" providerId="LiveId" clId="{D4BC5F65-0CF0-47C8-98F3-1292C30EEF6B}" dt="2021-10-15T08:28:53.903" v="2005" actId="113"/>
          <ac:spMkLst>
            <pc:docMk/>
            <pc:sldMk cId="3786674121" sldId="355"/>
            <ac:spMk id="3" creationId="{A4406558-8729-4856-A360-D9736DBBF33A}"/>
          </ac:spMkLst>
        </pc:spChg>
      </pc:sldChg>
      <pc:sldChg chg="modSp mod">
        <pc:chgData name="richard vidal" userId="13c4c14fef6239e3" providerId="LiveId" clId="{D4BC5F65-0CF0-47C8-98F3-1292C30EEF6B}" dt="2021-10-15T07:51:26.127" v="1336" actId="20577"/>
        <pc:sldMkLst>
          <pc:docMk/>
          <pc:sldMk cId="921289210" sldId="361"/>
        </pc:sldMkLst>
        <pc:spChg chg="mod">
          <ac:chgData name="richard vidal" userId="13c4c14fef6239e3" providerId="LiveId" clId="{D4BC5F65-0CF0-47C8-98F3-1292C30EEF6B}" dt="2021-10-15T07:51:26.127" v="1336" actId="20577"/>
          <ac:spMkLst>
            <pc:docMk/>
            <pc:sldMk cId="921289210" sldId="361"/>
            <ac:spMk id="2" creationId="{DEE0ABD7-258D-41FB-86B0-6473299F0FC4}"/>
          </ac:spMkLst>
        </pc:spChg>
      </pc:sldChg>
      <pc:sldChg chg="modSp mod">
        <pc:chgData name="richard vidal" userId="13c4c14fef6239e3" providerId="LiveId" clId="{D4BC5F65-0CF0-47C8-98F3-1292C30EEF6B}" dt="2021-10-08T13:15:13.828" v="63" actId="113"/>
        <pc:sldMkLst>
          <pc:docMk/>
          <pc:sldMk cId="2417930234" sldId="362"/>
        </pc:sldMkLst>
        <pc:spChg chg="mod">
          <ac:chgData name="richard vidal" userId="13c4c14fef6239e3" providerId="LiveId" clId="{D4BC5F65-0CF0-47C8-98F3-1292C30EEF6B}" dt="2021-10-08T13:15:01.368" v="61" actId="20577"/>
          <ac:spMkLst>
            <pc:docMk/>
            <pc:sldMk cId="2417930234" sldId="362"/>
            <ac:spMk id="2" creationId="{69C34F97-9237-4C87-AD04-B6A30E6660E9}"/>
          </ac:spMkLst>
        </pc:spChg>
        <pc:spChg chg="mod">
          <ac:chgData name="richard vidal" userId="13c4c14fef6239e3" providerId="LiveId" clId="{D4BC5F65-0CF0-47C8-98F3-1292C30EEF6B}" dt="2021-10-08T13:15:13.828" v="63" actId="113"/>
          <ac:spMkLst>
            <pc:docMk/>
            <pc:sldMk cId="2417930234" sldId="362"/>
            <ac:spMk id="3" creationId="{97E671E5-F279-4A05-B989-9CE3762661FC}"/>
          </ac:spMkLst>
        </pc:spChg>
      </pc:sldChg>
      <pc:sldChg chg="modSp mod">
        <pc:chgData name="richard vidal" userId="13c4c14fef6239e3" providerId="LiveId" clId="{D4BC5F65-0CF0-47C8-98F3-1292C30EEF6B}" dt="2022-12-28T14:51:51.667" v="2285" actId="113"/>
        <pc:sldMkLst>
          <pc:docMk/>
          <pc:sldMk cId="531183596" sldId="363"/>
        </pc:sldMkLst>
        <pc:spChg chg="mod">
          <ac:chgData name="richard vidal" userId="13c4c14fef6239e3" providerId="LiveId" clId="{D4BC5F65-0CF0-47C8-98F3-1292C30EEF6B}" dt="2022-12-28T14:51:51.667" v="2285" actId="113"/>
          <ac:spMkLst>
            <pc:docMk/>
            <pc:sldMk cId="531183596" sldId="363"/>
            <ac:spMk id="3" creationId="{3A6CD2E1-2C69-48B4-9B69-958A0D889FC9}"/>
          </ac:spMkLst>
        </pc:spChg>
      </pc:sldChg>
      <pc:sldChg chg="modSp mod">
        <pc:chgData name="richard vidal" userId="13c4c14fef6239e3" providerId="LiveId" clId="{D4BC5F65-0CF0-47C8-98F3-1292C30EEF6B}" dt="2021-10-15T07:23:46.061" v="820" actId="122"/>
        <pc:sldMkLst>
          <pc:docMk/>
          <pc:sldMk cId="2895644077" sldId="364"/>
        </pc:sldMkLst>
        <pc:spChg chg="mod">
          <ac:chgData name="richard vidal" userId="13c4c14fef6239e3" providerId="LiveId" clId="{D4BC5F65-0CF0-47C8-98F3-1292C30EEF6B}" dt="2021-10-08T13:21:56.170" v="528" actId="20577"/>
          <ac:spMkLst>
            <pc:docMk/>
            <pc:sldMk cId="2895644077" sldId="364"/>
            <ac:spMk id="2" creationId="{7CFF6E87-BE1E-4F7B-9746-F416B2CDDE1C}"/>
          </ac:spMkLst>
        </pc:spChg>
        <pc:spChg chg="mod">
          <ac:chgData name="richard vidal" userId="13c4c14fef6239e3" providerId="LiveId" clId="{D4BC5F65-0CF0-47C8-98F3-1292C30EEF6B}" dt="2021-10-15T07:23:46.061" v="820" actId="122"/>
          <ac:spMkLst>
            <pc:docMk/>
            <pc:sldMk cId="2895644077" sldId="364"/>
            <ac:spMk id="3" creationId="{55050857-B6E7-4E62-A4A3-42D99F8A80EE}"/>
          </ac:spMkLst>
        </pc:spChg>
      </pc:sldChg>
      <pc:sldChg chg="addSp delSp modSp mod">
        <pc:chgData name="richard vidal" userId="13c4c14fef6239e3" providerId="LiveId" clId="{D4BC5F65-0CF0-47C8-98F3-1292C30EEF6B}" dt="2021-10-15T07:24:55.505" v="847"/>
        <pc:sldMkLst>
          <pc:docMk/>
          <pc:sldMk cId="2542726628" sldId="365"/>
        </pc:sldMkLst>
        <pc:spChg chg="mod">
          <ac:chgData name="richard vidal" userId="13c4c14fef6239e3" providerId="LiveId" clId="{D4BC5F65-0CF0-47C8-98F3-1292C30EEF6B}" dt="2021-10-15T07:23:58.400" v="837" actId="20577"/>
          <ac:spMkLst>
            <pc:docMk/>
            <pc:sldMk cId="2542726628" sldId="365"/>
            <ac:spMk id="2" creationId="{16DBCC41-02FD-45C1-837C-4D4A84495FED}"/>
          </ac:spMkLst>
        </pc:spChg>
        <pc:spChg chg="mod">
          <ac:chgData name="richard vidal" userId="13c4c14fef6239e3" providerId="LiveId" clId="{D4BC5F65-0CF0-47C8-98F3-1292C30EEF6B}" dt="2021-10-08T13:23:39" v="603" actId="20577"/>
          <ac:spMkLst>
            <pc:docMk/>
            <pc:sldMk cId="2542726628" sldId="365"/>
            <ac:spMk id="3" creationId="{832F47A4-0904-492E-85EE-7E1BFDA600B7}"/>
          </ac:spMkLst>
        </pc:spChg>
        <pc:picChg chg="add del mod">
          <ac:chgData name="richard vidal" userId="13c4c14fef6239e3" providerId="LiveId" clId="{D4BC5F65-0CF0-47C8-98F3-1292C30EEF6B}" dt="2021-10-15T07:24:55.505" v="847"/>
          <ac:picMkLst>
            <pc:docMk/>
            <pc:sldMk cId="2542726628" sldId="365"/>
            <ac:picMk id="5" creationId="{103FCF7B-F7DB-4C75-AB6E-94E857C9037D}"/>
          </ac:picMkLst>
        </pc:picChg>
      </pc:sldChg>
      <pc:sldChg chg="del">
        <pc:chgData name="richard vidal" userId="13c4c14fef6239e3" providerId="LiveId" clId="{D4BC5F65-0CF0-47C8-98F3-1292C30EEF6B}" dt="2021-10-08T13:25:03.902" v="645" actId="47"/>
        <pc:sldMkLst>
          <pc:docMk/>
          <pc:sldMk cId="88292789" sldId="366"/>
        </pc:sldMkLst>
      </pc:sldChg>
      <pc:sldChg chg="del">
        <pc:chgData name="richard vidal" userId="13c4c14fef6239e3" providerId="LiveId" clId="{D4BC5F65-0CF0-47C8-98F3-1292C30EEF6B}" dt="2021-10-08T13:36:03.319" v="762" actId="47"/>
        <pc:sldMkLst>
          <pc:docMk/>
          <pc:sldMk cId="1354690330" sldId="367"/>
        </pc:sldMkLst>
      </pc:sldChg>
      <pc:sldChg chg="modSp mod">
        <pc:chgData name="richard vidal" userId="13c4c14fef6239e3" providerId="LiveId" clId="{D4BC5F65-0CF0-47C8-98F3-1292C30EEF6B}" dt="2021-10-15T07:26:52.714" v="878" actId="122"/>
        <pc:sldMkLst>
          <pc:docMk/>
          <pc:sldMk cId="3187415267" sldId="368"/>
        </pc:sldMkLst>
        <pc:spChg chg="mod">
          <ac:chgData name="richard vidal" userId="13c4c14fef6239e3" providerId="LiveId" clId="{D4BC5F65-0CF0-47C8-98F3-1292C30EEF6B}" dt="2021-10-15T07:26:52.714" v="878" actId="122"/>
          <ac:spMkLst>
            <pc:docMk/>
            <pc:sldMk cId="3187415267" sldId="368"/>
            <ac:spMk id="3" creationId="{E4C81053-7BA9-4ED3-8701-089B987C34EF}"/>
          </ac:spMkLst>
        </pc:spChg>
      </pc:sldChg>
      <pc:sldChg chg="modSp mod">
        <pc:chgData name="richard vidal" userId="13c4c14fef6239e3" providerId="LiveId" clId="{D4BC5F65-0CF0-47C8-98F3-1292C30EEF6B}" dt="2021-10-15T07:30:19.885" v="907" actId="113"/>
        <pc:sldMkLst>
          <pc:docMk/>
          <pc:sldMk cId="3749625184" sldId="371"/>
        </pc:sldMkLst>
        <pc:spChg chg="mod">
          <ac:chgData name="richard vidal" userId="13c4c14fef6239e3" providerId="LiveId" clId="{D4BC5F65-0CF0-47C8-98F3-1292C30EEF6B}" dt="2021-10-15T07:30:19.885" v="907" actId="113"/>
          <ac:spMkLst>
            <pc:docMk/>
            <pc:sldMk cId="3749625184" sldId="371"/>
            <ac:spMk id="3" creationId="{A3BEBD92-8DC4-43DE-B924-2E35FFC9EAAC}"/>
          </ac:spMkLst>
        </pc:spChg>
      </pc:sldChg>
      <pc:sldChg chg="modSp mod">
        <pc:chgData name="richard vidal" userId="13c4c14fef6239e3" providerId="LiveId" clId="{D4BC5F65-0CF0-47C8-98F3-1292C30EEF6B}" dt="2021-10-15T07:35:23.391" v="1054" actId="20577"/>
        <pc:sldMkLst>
          <pc:docMk/>
          <pc:sldMk cId="1344261485" sldId="372"/>
        </pc:sldMkLst>
        <pc:spChg chg="mod">
          <ac:chgData name="richard vidal" userId="13c4c14fef6239e3" providerId="LiveId" clId="{D4BC5F65-0CF0-47C8-98F3-1292C30EEF6B}" dt="2021-10-15T07:35:23.391" v="1054" actId="20577"/>
          <ac:spMkLst>
            <pc:docMk/>
            <pc:sldMk cId="1344261485" sldId="372"/>
            <ac:spMk id="3" creationId="{3AE2A22B-7E3D-4823-AB4C-166FBFC9176D}"/>
          </ac:spMkLst>
        </pc:spChg>
      </pc:sldChg>
      <pc:sldChg chg="modSp mod">
        <pc:chgData name="richard vidal" userId="13c4c14fef6239e3" providerId="LiveId" clId="{D4BC5F65-0CF0-47C8-98F3-1292C30EEF6B}" dt="2021-10-15T07:38:35.090" v="1142" actId="113"/>
        <pc:sldMkLst>
          <pc:docMk/>
          <pc:sldMk cId="2480001557" sldId="374"/>
        </pc:sldMkLst>
        <pc:spChg chg="mod">
          <ac:chgData name="richard vidal" userId="13c4c14fef6239e3" providerId="LiveId" clId="{D4BC5F65-0CF0-47C8-98F3-1292C30EEF6B}" dt="2021-10-15T07:38:35.090" v="1142" actId="113"/>
          <ac:spMkLst>
            <pc:docMk/>
            <pc:sldMk cId="2480001557" sldId="374"/>
            <ac:spMk id="3" creationId="{E0877479-A64B-4408-B07B-23B42A78A825}"/>
          </ac:spMkLst>
        </pc:spChg>
      </pc:sldChg>
      <pc:sldChg chg="del">
        <pc:chgData name="richard vidal" userId="13c4c14fef6239e3" providerId="LiveId" clId="{D4BC5F65-0CF0-47C8-98F3-1292C30EEF6B}" dt="2021-10-15T07:51:43.999" v="1338" actId="47"/>
        <pc:sldMkLst>
          <pc:docMk/>
          <pc:sldMk cId="648575845" sldId="377"/>
        </pc:sldMkLst>
      </pc:sldChg>
      <pc:sldChg chg="addSp delSp modSp mod">
        <pc:chgData name="richard vidal" userId="13c4c14fef6239e3" providerId="LiveId" clId="{D4BC5F65-0CF0-47C8-98F3-1292C30EEF6B}" dt="2021-10-15T08:00:54.754" v="1705" actId="21"/>
        <pc:sldMkLst>
          <pc:docMk/>
          <pc:sldMk cId="3625604593" sldId="380"/>
        </pc:sldMkLst>
        <pc:spChg chg="mod">
          <ac:chgData name="richard vidal" userId="13c4c14fef6239e3" providerId="LiveId" clId="{D4BC5F65-0CF0-47C8-98F3-1292C30EEF6B}" dt="2021-10-15T07:59:53.136" v="1699" actId="20577"/>
          <ac:spMkLst>
            <pc:docMk/>
            <pc:sldMk cId="3625604593" sldId="380"/>
            <ac:spMk id="2" creationId="{8DAD97CB-75F0-43E1-B10B-4E277C31C5FF}"/>
          </ac:spMkLst>
        </pc:spChg>
        <pc:picChg chg="add del mod">
          <ac:chgData name="richard vidal" userId="13c4c14fef6239e3" providerId="LiveId" clId="{D4BC5F65-0CF0-47C8-98F3-1292C30EEF6B}" dt="2021-10-15T08:00:54.754" v="1705" actId="21"/>
          <ac:picMkLst>
            <pc:docMk/>
            <pc:sldMk cId="3625604593" sldId="380"/>
            <ac:picMk id="5" creationId="{5EA6EFF8-3AA7-4B00-B3BE-D7A71DE6E04D}"/>
          </ac:picMkLst>
        </pc:picChg>
      </pc:sldChg>
      <pc:sldChg chg="modSp mod">
        <pc:chgData name="richard vidal" userId="13c4c14fef6239e3" providerId="LiveId" clId="{D4BC5F65-0CF0-47C8-98F3-1292C30EEF6B}" dt="2021-10-15T07:41:37.569" v="1212" actId="313"/>
        <pc:sldMkLst>
          <pc:docMk/>
          <pc:sldMk cId="2511581482" sldId="382"/>
        </pc:sldMkLst>
        <pc:spChg chg="mod">
          <ac:chgData name="richard vidal" userId="13c4c14fef6239e3" providerId="LiveId" clId="{D4BC5F65-0CF0-47C8-98F3-1292C30EEF6B}" dt="2021-10-15T07:41:37.569" v="1212" actId="313"/>
          <ac:spMkLst>
            <pc:docMk/>
            <pc:sldMk cId="2511581482" sldId="382"/>
            <ac:spMk id="3" creationId="{4117DD5B-34CD-4678-B026-E3F2409837E8}"/>
          </ac:spMkLst>
        </pc:spChg>
      </pc:sldChg>
      <pc:sldChg chg="modSp mod">
        <pc:chgData name="richard vidal" userId="13c4c14fef6239e3" providerId="LiveId" clId="{D4BC5F65-0CF0-47C8-98F3-1292C30EEF6B}" dt="2021-10-15T07:41:28.082" v="1211" actId="113"/>
        <pc:sldMkLst>
          <pc:docMk/>
          <pc:sldMk cId="2374445331" sldId="385"/>
        </pc:sldMkLst>
        <pc:spChg chg="mod">
          <ac:chgData name="richard vidal" userId="13c4c14fef6239e3" providerId="LiveId" clId="{D4BC5F65-0CF0-47C8-98F3-1292C30EEF6B}" dt="2021-10-15T07:41:28.082" v="1211" actId="113"/>
          <ac:spMkLst>
            <pc:docMk/>
            <pc:sldMk cId="2374445331" sldId="385"/>
            <ac:spMk id="3" creationId="{81165156-E1B1-48CF-9C97-C48FAB26F3BE}"/>
          </ac:spMkLst>
        </pc:spChg>
      </pc:sldChg>
      <pc:sldChg chg="modSp mod">
        <pc:chgData name="richard vidal" userId="13c4c14fef6239e3" providerId="LiveId" clId="{D4BC5F65-0CF0-47C8-98F3-1292C30EEF6B}" dt="2021-10-15T07:38:42.717" v="1143" actId="113"/>
        <pc:sldMkLst>
          <pc:docMk/>
          <pc:sldMk cId="1994115248" sldId="387"/>
        </pc:sldMkLst>
        <pc:spChg chg="mod">
          <ac:chgData name="richard vidal" userId="13c4c14fef6239e3" providerId="LiveId" clId="{D4BC5F65-0CF0-47C8-98F3-1292C30EEF6B}" dt="2021-10-15T07:38:42.717" v="1143" actId="113"/>
          <ac:spMkLst>
            <pc:docMk/>
            <pc:sldMk cId="1994115248" sldId="387"/>
            <ac:spMk id="3" creationId="{923F820D-BCC4-411A-8381-09F8C10FF8ED}"/>
          </ac:spMkLst>
        </pc:spChg>
      </pc:sldChg>
      <pc:sldChg chg="modSp mod">
        <pc:chgData name="richard vidal" userId="13c4c14fef6239e3" providerId="LiveId" clId="{D4BC5F65-0CF0-47C8-98F3-1292C30EEF6B}" dt="2021-10-15T07:38:49.945" v="1144" actId="113"/>
        <pc:sldMkLst>
          <pc:docMk/>
          <pc:sldMk cId="3638236973" sldId="388"/>
        </pc:sldMkLst>
        <pc:spChg chg="mod">
          <ac:chgData name="richard vidal" userId="13c4c14fef6239e3" providerId="LiveId" clId="{D4BC5F65-0CF0-47C8-98F3-1292C30EEF6B}" dt="2021-10-15T07:38:49.945" v="1144" actId="113"/>
          <ac:spMkLst>
            <pc:docMk/>
            <pc:sldMk cId="3638236973" sldId="388"/>
            <ac:spMk id="3" creationId="{ADBC8C4D-B756-40DB-97F2-E54A511C0E5F}"/>
          </ac:spMkLst>
        </pc:spChg>
      </pc:sldChg>
      <pc:sldChg chg="modSp new mod">
        <pc:chgData name="richard vidal" userId="13c4c14fef6239e3" providerId="LiveId" clId="{D4BC5F65-0CF0-47C8-98F3-1292C30EEF6B}" dt="2021-10-15T07:12:13.376" v="780" actId="20577"/>
        <pc:sldMkLst>
          <pc:docMk/>
          <pc:sldMk cId="199431875" sldId="392"/>
        </pc:sldMkLst>
        <pc:spChg chg="mod">
          <ac:chgData name="richard vidal" userId="13c4c14fef6239e3" providerId="LiveId" clId="{D4BC5F65-0CF0-47C8-98F3-1292C30EEF6B}" dt="2021-10-15T07:12:13.376" v="780" actId="20577"/>
          <ac:spMkLst>
            <pc:docMk/>
            <pc:sldMk cId="199431875" sldId="392"/>
            <ac:spMk id="3" creationId="{4280CF7E-9FF5-4AA3-9117-F97909F9C359}"/>
          </ac:spMkLst>
        </pc:spChg>
      </pc:sldChg>
      <pc:sldChg chg="modSp new mod">
        <pc:chgData name="richard vidal" userId="13c4c14fef6239e3" providerId="LiveId" clId="{D4BC5F65-0CF0-47C8-98F3-1292C30EEF6B}" dt="2021-10-15T07:25:10.449" v="851" actId="113"/>
        <pc:sldMkLst>
          <pc:docMk/>
          <pc:sldMk cId="2695476517" sldId="393"/>
        </pc:sldMkLst>
        <pc:spChg chg="mod">
          <ac:chgData name="richard vidal" userId="13c4c14fef6239e3" providerId="LiveId" clId="{D4BC5F65-0CF0-47C8-98F3-1292C30EEF6B}" dt="2021-10-08T13:23:54.936" v="617" actId="20577"/>
          <ac:spMkLst>
            <pc:docMk/>
            <pc:sldMk cId="2695476517" sldId="393"/>
            <ac:spMk id="2" creationId="{58561C47-304E-4292-8AEF-655D4EE998E8}"/>
          </ac:spMkLst>
        </pc:spChg>
        <pc:spChg chg="mod">
          <ac:chgData name="richard vidal" userId="13c4c14fef6239e3" providerId="LiveId" clId="{D4BC5F65-0CF0-47C8-98F3-1292C30EEF6B}" dt="2021-10-15T07:25:10.449" v="851" actId="113"/>
          <ac:spMkLst>
            <pc:docMk/>
            <pc:sldMk cId="2695476517" sldId="393"/>
            <ac:spMk id="3" creationId="{2D13C627-0FDD-419D-8E1B-4216CB37C374}"/>
          </ac:spMkLst>
        </pc:spChg>
      </pc:sldChg>
      <pc:sldChg chg="new del">
        <pc:chgData name="richard vidal" userId="13c4c14fef6239e3" providerId="LiveId" clId="{D4BC5F65-0CF0-47C8-98F3-1292C30EEF6B}" dt="2021-10-08T13:25:26.806" v="647" actId="47"/>
        <pc:sldMkLst>
          <pc:docMk/>
          <pc:sldMk cId="584759149" sldId="394"/>
        </pc:sldMkLst>
      </pc:sldChg>
      <pc:sldChg chg="modSp new mod">
        <pc:chgData name="richard vidal" userId="13c4c14fef6239e3" providerId="LiveId" clId="{D4BC5F65-0CF0-47C8-98F3-1292C30EEF6B}" dt="2021-10-15T07:25:19.825" v="852" actId="113"/>
        <pc:sldMkLst>
          <pc:docMk/>
          <pc:sldMk cId="1949568733" sldId="394"/>
        </pc:sldMkLst>
        <pc:spChg chg="mod">
          <ac:chgData name="richard vidal" userId="13c4c14fef6239e3" providerId="LiveId" clId="{D4BC5F65-0CF0-47C8-98F3-1292C30EEF6B}" dt="2021-10-15T07:25:19.825" v="852" actId="113"/>
          <ac:spMkLst>
            <pc:docMk/>
            <pc:sldMk cId="1949568733" sldId="394"/>
            <ac:spMk id="3" creationId="{556A776C-3A65-4BB3-B41C-EFA048DDD0EE}"/>
          </ac:spMkLst>
        </pc:spChg>
      </pc:sldChg>
      <pc:sldChg chg="modSp new mod">
        <pc:chgData name="richard vidal" userId="13c4c14fef6239e3" providerId="LiveId" clId="{D4BC5F65-0CF0-47C8-98F3-1292C30EEF6B}" dt="2021-10-08T13:33:53.912" v="728" actId="20577"/>
        <pc:sldMkLst>
          <pc:docMk/>
          <pc:sldMk cId="3904999088" sldId="395"/>
        </pc:sldMkLst>
        <pc:spChg chg="mod">
          <ac:chgData name="richard vidal" userId="13c4c14fef6239e3" providerId="LiveId" clId="{D4BC5F65-0CF0-47C8-98F3-1292C30EEF6B}" dt="2021-10-08T13:33:53.912" v="728" actId="20577"/>
          <ac:spMkLst>
            <pc:docMk/>
            <pc:sldMk cId="3904999088" sldId="395"/>
            <ac:spMk id="3" creationId="{8A9D7BF6-7406-45AA-8453-1EE24DEED3F6}"/>
          </ac:spMkLst>
        </pc:spChg>
      </pc:sldChg>
      <pc:sldChg chg="modSp new mod">
        <pc:chgData name="richard vidal" userId="13c4c14fef6239e3" providerId="LiveId" clId="{D4BC5F65-0CF0-47C8-98F3-1292C30EEF6B}" dt="2021-10-15T07:26:01.087" v="873" actId="20577"/>
        <pc:sldMkLst>
          <pc:docMk/>
          <pc:sldMk cId="2802139203" sldId="396"/>
        </pc:sldMkLst>
        <pc:spChg chg="mod">
          <ac:chgData name="richard vidal" userId="13c4c14fef6239e3" providerId="LiveId" clId="{D4BC5F65-0CF0-47C8-98F3-1292C30EEF6B}" dt="2021-10-15T07:26:01.087" v="873" actId="20577"/>
          <ac:spMkLst>
            <pc:docMk/>
            <pc:sldMk cId="2802139203" sldId="396"/>
            <ac:spMk id="2" creationId="{FFD0AA37-8857-4DFD-AE61-3E6B81B8721C}"/>
          </ac:spMkLst>
        </pc:spChg>
        <pc:spChg chg="mod">
          <ac:chgData name="richard vidal" userId="13c4c14fef6239e3" providerId="LiveId" clId="{D4BC5F65-0CF0-47C8-98F3-1292C30EEF6B}" dt="2021-10-08T13:34:54.744" v="761" actId="20577"/>
          <ac:spMkLst>
            <pc:docMk/>
            <pc:sldMk cId="2802139203" sldId="396"/>
            <ac:spMk id="3" creationId="{A1F864F6-1B36-48D0-B61B-4AA8C3131CE5}"/>
          </ac:spMkLst>
        </pc:spChg>
      </pc:sldChg>
      <pc:sldChg chg="addSp delSp modSp new">
        <pc:chgData name="richard vidal" userId="13c4c14fef6239e3" providerId="LiveId" clId="{D4BC5F65-0CF0-47C8-98F3-1292C30EEF6B}" dt="2021-10-15T07:24:59.907" v="849"/>
        <pc:sldMkLst>
          <pc:docMk/>
          <pc:sldMk cId="803859880" sldId="397"/>
        </pc:sldMkLst>
        <pc:spChg chg="del">
          <ac:chgData name="richard vidal" userId="13c4c14fef6239e3" providerId="LiveId" clId="{D4BC5F65-0CF0-47C8-98F3-1292C30EEF6B}" dt="2021-10-15T07:24:59.907" v="849"/>
          <ac:spMkLst>
            <pc:docMk/>
            <pc:sldMk cId="803859880" sldId="397"/>
            <ac:spMk id="3" creationId="{AF634201-6246-4BB0-B897-51B89579333F}"/>
          </ac:spMkLst>
        </pc:spChg>
        <pc:picChg chg="add mod">
          <ac:chgData name="richard vidal" userId="13c4c14fef6239e3" providerId="LiveId" clId="{D4BC5F65-0CF0-47C8-98F3-1292C30EEF6B}" dt="2021-10-15T07:24:59.907" v="849"/>
          <ac:picMkLst>
            <pc:docMk/>
            <pc:sldMk cId="803859880" sldId="397"/>
            <ac:picMk id="5" creationId="{D4540B30-F3FC-4480-A0A1-6C8DFA3600EF}"/>
          </ac:picMkLst>
        </pc:picChg>
      </pc:sldChg>
      <pc:sldChg chg="addSp delSp modSp new">
        <pc:chgData name="richard vidal" userId="13c4c14fef6239e3" providerId="LiveId" clId="{D4BC5F65-0CF0-47C8-98F3-1292C30EEF6B}" dt="2021-10-15T07:25:44.158" v="854"/>
        <pc:sldMkLst>
          <pc:docMk/>
          <pc:sldMk cId="234318493" sldId="398"/>
        </pc:sldMkLst>
        <pc:spChg chg="del">
          <ac:chgData name="richard vidal" userId="13c4c14fef6239e3" providerId="LiveId" clId="{D4BC5F65-0CF0-47C8-98F3-1292C30EEF6B}" dt="2021-10-15T07:25:44.158" v="854"/>
          <ac:spMkLst>
            <pc:docMk/>
            <pc:sldMk cId="234318493" sldId="398"/>
            <ac:spMk id="3" creationId="{BFC9C378-F067-44E9-96F3-406A9720B0C4}"/>
          </ac:spMkLst>
        </pc:spChg>
        <pc:picChg chg="add mod">
          <ac:chgData name="richard vidal" userId="13c4c14fef6239e3" providerId="LiveId" clId="{D4BC5F65-0CF0-47C8-98F3-1292C30EEF6B}" dt="2021-10-15T07:25:44.158" v="854"/>
          <ac:picMkLst>
            <pc:docMk/>
            <pc:sldMk cId="234318493" sldId="398"/>
            <ac:picMk id="5" creationId="{5F2E5006-F4F2-46B5-A03E-0CC89C0308E4}"/>
          </ac:picMkLst>
        </pc:picChg>
      </pc:sldChg>
      <pc:sldChg chg="modSp new mod">
        <pc:chgData name="richard vidal" userId="13c4c14fef6239e3" providerId="LiveId" clId="{D4BC5F65-0CF0-47C8-98F3-1292C30EEF6B}" dt="2021-10-15T07:27:25.602" v="891"/>
        <pc:sldMkLst>
          <pc:docMk/>
          <pc:sldMk cId="2552867068" sldId="399"/>
        </pc:sldMkLst>
        <pc:spChg chg="mod">
          <ac:chgData name="richard vidal" userId="13c4c14fef6239e3" providerId="LiveId" clId="{D4BC5F65-0CF0-47C8-98F3-1292C30EEF6B}" dt="2021-10-15T07:27:25.602" v="891"/>
          <ac:spMkLst>
            <pc:docMk/>
            <pc:sldMk cId="2552867068" sldId="399"/>
            <ac:spMk id="3" creationId="{D3FB6564-9B87-4BCB-B868-41CE37587C0D}"/>
          </ac:spMkLst>
        </pc:spChg>
      </pc:sldChg>
      <pc:sldChg chg="modSp new mod">
        <pc:chgData name="richard vidal" userId="13c4c14fef6239e3" providerId="LiveId" clId="{D4BC5F65-0CF0-47C8-98F3-1292C30EEF6B}" dt="2021-10-15T07:31:34.214" v="920"/>
        <pc:sldMkLst>
          <pc:docMk/>
          <pc:sldMk cId="3175573285" sldId="400"/>
        </pc:sldMkLst>
        <pc:spChg chg="mod">
          <ac:chgData name="richard vidal" userId="13c4c14fef6239e3" providerId="LiveId" clId="{D4BC5F65-0CF0-47C8-98F3-1292C30EEF6B}" dt="2021-10-15T07:31:34.214" v="920"/>
          <ac:spMkLst>
            <pc:docMk/>
            <pc:sldMk cId="3175573285" sldId="400"/>
            <ac:spMk id="3" creationId="{A6C014CC-24A6-4A12-91A3-8FB879E19D37}"/>
          </ac:spMkLst>
        </pc:spChg>
      </pc:sldChg>
      <pc:sldChg chg="modSp new mod">
        <pc:chgData name="richard vidal" userId="13c4c14fef6239e3" providerId="LiveId" clId="{D4BC5F65-0CF0-47C8-98F3-1292C30EEF6B}" dt="2021-10-15T07:43:23.217" v="1254"/>
        <pc:sldMkLst>
          <pc:docMk/>
          <pc:sldMk cId="2327825446" sldId="401"/>
        </pc:sldMkLst>
        <pc:spChg chg="mod">
          <ac:chgData name="richard vidal" userId="13c4c14fef6239e3" providerId="LiveId" clId="{D4BC5F65-0CF0-47C8-98F3-1292C30EEF6B}" dt="2021-10-15T07:43:23.217" v="1254"/>
          <ac:spMkLst>
            <pc:docMk/>
            <pc:sldMk cId="2327825446" sldId="401"/>
            <ac:spMk id="3" creationId="{A3D3D45F-239F-49F9-AB8C-D419DC01F36F}"/>
          </ac:spMkLst>
        </pc:spChg>
      </pc:sldChg>
      <pc:sldChg chg="addSp delSp modSp new mod">
        <pc:chgData name="richard vidal" userId="13c4c14fef6239e3" providerId="LiveId" clId="{D4BC5F65-0CF0-47C8-98F3-1292C30EEF6B}" dt="2021-10-15T07:45:40.367" v="1271" actId="20577"/>
        <pc:sldMkLst>
          <pc:docMk/>
          <pc:sldMk cId="2249490817" sldId="402"/>
        </pc:sldMkLst>
        <pc:spChg chg="mod">
          <ac:chgData name="richard vidal" userId="13c4c14fef6239e3" providerId="LiveId" clId="{D4BC5F65-0CF0-47C8-98F3-1292C30EEF6B}" dt="2021-10-15T07:45:40.367" v="1271" actId="20577"/>
          <ac:spMkLst>
            <pc:docMk/>
            <pc:sldMk cId="2249490817" sldId="402"/>
            <ac:spMk id="2" creationId="{D3783D08-5D27-454A-9ED2-6DDB419DFE20}"/>
          </ac:spMkLst>
        </pc:spChg>
        <pc:spChg chg="del">
          <ac:chgData name="richard vidal" userId="13c4c14fef6239e3" providerId="LiveId" clId="{D4BC5F65-0CF0-47C8-98F3-1292C30EEF6B}" dt="2021-10-15T07:45:31.957" v="1256"/>
          <ac:spMkLst>
            <pc:docMk/>
            <pc:sldMk cId="2249490817" sldId="402"/>
            <ac:spMk id="3" creationId="{A5A9D909-2374-4720-BA99-BE3ADFB0ADA7}"/>
          </ac:spMkLst>
        </pc:spChg>
        <pc:picChg chg="add mod">
          <ac:chgData name="richard vidal" userId="13c4c14fef6239e3" providerId="LiveId" clId="{D4BC5F65-0CF0-47C8-98F3-1292C30EEF6B}" dt="2021-10-15T07:45:31.957" v="1256"/>
          <ac:picMkLst>
            <pc:docMk/>
            <pc:sldMk cId="2249490817" sldId="402"/>
            <ac:picMk id="5" creationId="{40B21363-432E-4383-B60D-C10A2B2CD6B6}"/>
          </ac:picMkLst>
        </pc:picChg>
      </pc:sldChg>
      <pc:sldChg chg="addSp delSp modSp new mod">
        <pc:chgData name="richard vidal" userId="13c4c14fef6239e3" providerId="LiveId" clId="{D4BC5F65-0CF0-47C8-98F3-1292C30EEF6B}" dt="2021-10-15T07:47:15.200" v="1279" actId="20577"/>
        <pc:sldMkLst>
          <pc:docMk/>
          <pc:sldMk cId="953635539" sldId="403"/>
        </pc:sldMkLst>
        <pc:spChg chg="mod">
          <ac:chgData name="richard vidal" userId="13c4c14fef6239e3" providerId="LiveId" clId="{D4BC5F65-0CF0-47C8-98F3-1292C30EEF6B}" dt="2021-10-15T07:47:15.200" v="1279" actId="20577"/>
          <ac:spMkLst>
            <pc:docMk/>
            <pc:sldMk cId="953635539" sldId="403"/>
            <ac:spMk id="2" creationId="{AAB6B87A-5156-4554-9901-9BAB04B66420}"/>
          </ac:spMkLst>
        </pc:spChg>
        <pc:spChg chg="del">
          <ac:chgData name="richard vidal" userId="13c4c14fef6239e3" providerId="LiveId" clId="{D4BC5F65-0CF0-47C8-98F3-1292C30EEF6B}" dt="2021-10-15T07:47:11.879" v="1273"/>
          <ac:spMkLst>
            <pc:docMk/>
            <pc:sldMk cId="953635539" sldId="403"/>
            <ac:spMk id="3" creationId="{E851D37F-6A1F-4D14-833B-BF043356D290}"/>
          </ac:spMkLst>
        </pc:spChg>
        <pc:picChg chg="add mod">
          <ac:chgData name="richard vidal" userId="13c4c14fef6239e3" providerId="LiveId" clId="{D4BC5F65-0CF0-47C8-98F3-1292C30EEF6B}" dt="2021-10-15T07:47:11.879" v="1273"/>
          <ac:picMkLst>
            <pc:docMk/>
            <pc:sldMk cId="953635539" sldId="403"/>
            <ac:picMk id="5" creationId="{A0DE7C9A-F829-4A2B-B3D0-67A726CB7CDD}"/>
          </ac:picMkLst>
        </pc:picChg>
      </pc:sldChg>
      <pc:sldChg chg="addSp delSp modSp new mod">
        <pc:chgData name="richard vidal" userId="13c4c14fef6239e3" providerId="LiveId" clId="{D4BC5F65-0CF0-47C8-98F3-1292C30EEF6B}" dt="2021-10-15T07:49:58.639" v="1284" actId="14100"/>
        <pc:sldMkLst>
          <pc:docMk/>
          <pc:sldMk cId="1116757351" sldId="404"/>
        </pc:sldMkLst>
        <pc:spChg chg="del">
          <ac:chgData name="richard vidal" userId="13c4c14fef6239e3" providerId="LiveId" clId="{D4BC5F65-0CF0-47C8-98F3-1292C30EEF6B}" dt="2021-10-15T07:49:55.872" v="1282" actId="478"/>
          <ac:spMkLst>
            <pc:docMk/>
            <pc:sldMk cId="1116757351" sldId="404"/>
            <ac:spMk id="2" creationId="{35EDF50C-9C87-4D8D-84C4-EB7154211F53}"/>
          </ac:spMkLst>
        </pc:spChg>
        <pc:spChg chg="del">
          <ac:chgData name="richard vidal" userId="13c4c14fef6239e3" providerId="LiveId" clId="{D4BC5F65-0CF0-47C8-98F3-1292C30EEF6B}" dt="2021-10-15T07:49:48.689" v="1281"/>
          <ac:spMkLst>
            <pc:docMk/>
            <pc:sldMk cId="1116757351" sldId="404"/>
            <ac:spMk id="3" creationId="{F9DD926E-F232-476A-9264-A16D4AF2B4D9}"/>
          </ac:spMkLst>
        </pc:spChg>
        <pc:picChg chg="add mod">
          <ac:chgData name="richard vidal" userId="13c4c14fef6239e3" providerId="LiveId" clId="{D4BC5F65-0CF0-47C8-98F3-1292C30EEF6B}" dt="2021-10-15T07:49:58.639" v="1284" actId="14100"/>
          <ac:picMkLst>
            <pc:docMk/>
            <pc:sldMk cId="1116757351" sldId="404"/>
            <ac:picMk id="5" creationId="{7C0DC6AF-5A96-4AB9-951B-9240F8A9BDCF}"/>
          </ac:picMkLst>
        </pc:picChg>
      </pc:sldChg>
      <pc:sldChg chg="addSp delSp modSp new mod">
        <pc:chgData name="richard vidal" userId="13c4c14fef6239e3" providerId="LiveId" clId="{D4BC5F65-0CF0-47C8-98F3-1292C30EEF6B}" dt="2021-10-15T08:01:05.686" v="1711" actId="1076"/>
        <pc:sldMkLst>
          <pc:docMk/>
          <pc:sldMk cId="2928926669" sldId="405"/>
        </pc:sldMkLst>
        <pc:spChg chg="del">
          <ac:chgData name="richard vidal" userId="13c4c14fef6239e3" providerId="LiveId" clId="{D4BC5F65-0CF0-47C8-98F3-1292C30EEF6B}" dt="2021-10-15T08:01:03.871" v="1710" actId="478"/>
          <ac:spMkLst>
            <pc:docMk/>
            <pc:sldMk cId="2928926669" sldId="405"/>
            <ac:spMk id="2" creationId="{044DA925-BBCD-49D0-9B8D-4FFA6ACCFF7A}"/>
          </ac:spMkLst>
        </pc:spChg>
        <pc:spChg chg="del">
          <ac:chgData name="richard vidal" userId="13c4c14fef6239e3" providerId="LiveId" clId="{D4BC5F65-0CF0-47C8-98F3-1292C30EEF6B}" dt="2021-10-15T08:00:58.072" v="1707"/>
          <ac:spMkLst>
            <pc:docMk/>
            <pc:sldMk cId="2928926669" sldId="405"/>
            <ac:spMk id="3" creationId="{3BEB49AC-0DEF-4E04-A29C-B17140CD2611}"/>
          </ac:spMkLst>
        </pc:spChg>
        <pc:picChg chg="add mod">
          <ac:chgData name="richard vidal" userId="13c4c14fef6239e3" providerId="LiveId" clId="{D4BC5F65-0CF0-47C8-98F3-1292C30EEF6B}" dt="2021-10-15T08:01:05.686" v="1711" actId="1076"/>
          <ac:picMkLst>
            <pc:docMk/>
            <pc:sldMk cId="2928926669" sldId="405"/>
            <ac:picMk id="5" creationId="{37E19E37-16EE-4FB3-9D25-AB3EFBF4E202}"/>
          </ac:picMkLst>
        </pc:picChg>
      </pc:sldChg>
      <pc:sldChg chg="modSp new mod">
        <pc:chgData name="richard vidal" userId="13c4c14fef6239e3" providerId="LiveId" clId="{D4BC5F65-0CF0-47C8-98F3-1292C30EEF6B}" dt="2021-10-15T08:15:27.809" v="1939" actId="20577"/>
        <pc:sldMkLst>
          <pc:docMk/>
          <pc:sldMk cId="513663946" sldId="406"/>
        </pc:sldMkLst>
        <pc:spChg chg="mod">
          <ac:chgData name="richard vidal" userId="13c4c14fef6239e3" providerId="LiveId" clId="{D4BC5F65-0CF0-47C8-98F3-1292C30EEF6B}" dt="2021-10-15T08:15:27.809" v="1939" actId="20577"/>
          <ac:spMkLst>
            <pc:docMk/>
            <pc:sldMk cId="513663946" sldId="406"/>
            <ac:spMk id="3" creationId="{D2650AC4-0B62-468A-B763-E019BA246E6F}"/>
          </ac:spMkLst>
        </pc:spChg>
      </pc:sldChg>
      <pc:sldChg chg="modSp new mod">
        <pc:chgData name="richard vidal" userId="13c4c14fef6239e3" providerId="LiveId" clId="{D4BC5F65-0CF0-47C8-98F3-1292C30EEF6B}" dt="2021-10-15T08:23:07.567" v="1949" actId="20577"/>
        <pc:sldMkLst>
          <pc:docMk/>
          <pc:sldMk cId="1632982018" sldId="407"/>
        </pc:sldMkLst>
        <pc:spChg chg="mod">
          <ac:chgData name="richard vidal" userId="13c4c14fef6239e3" providerId="LiveId" clId="{D4BC5F65-0CF0-47C8-98F3-1292C30EEF6B}" dt="2021-10-15T08:23:07.567" v="1949" actId="20577"/>
          <ac:spMkLst>
            <pc:docMk/>
            <pc:sldMk cId="1632982018" sldId="407"/>
            <ac:spMk id="3" creationId="{DD4D5609-95F1-4D94-9CC8-F5AB076B9DF2}"/>
          </ac:spMkLst>
        </pc:spChg>
      </pc:sldChg>
      <pc:sldChg chg="modSp new mod">
        <pc:chgData name="richard vidal" userId="13c4c14fef6239e3" providerId="LiveId" clId="{D4BC5F65-0CF0-47C8-98F3-1292C30EEF6B}" dt="2021-10-15T08:23:58.997" v="1954"/>
        <pc:sldMkLst>
          <pc:docMk/>
          <pc:sldMk cId="335515606" sldId="408"/>
        </pc:sldMkLst>
        <pc:spChg chg="mod">
          <ac:chgData name="richard vidal" userId="13c4c14fef6239e3" providerId="LiveId" clId="{D4BC5F65-0CF0-47C8-98F3-1292C30EEF6B}" dt="2021-10-15T08:23:58.997" v="1954"/>
          <ac:spMkLst>
            <pc:docMk/>
            <pc:sldMk cId="335515606" sldId="408"/>
            <ac:spMk id="3" creationId="{9919B21E-3069-40D3-96E7-71CE77FC2909}"/>
          </ac:spMkLst>
        </pc:spChg>
      </pc:sldChg>
      <pc:sldChg chg="modSp new mod">
        <pc:chgData name="richard vidal" userId="13c4c14fef6239e3" providerId="LiveId" clId="{D4BC5F65-0CF0-47C8-98F3-1292C30EEF6B}" dt="2021-10-15T08:24:16.938" v="1957"/>
        <pc:sldMkLst>
          <pc:docMk/>
          <pc:sldMk cId="3900957580" sldId="409"/>
        </pc:sldMkLst>
        <pc:spChg chg="mod">
          <ac:chgData name="richard vidal" userId="13c4c14fef6239e3" providerId="LiveId" clId="{D4BC5F65-0CF0-47C8-98F3-1292C30EEF6B}" dt="2021-10-15T08:24:16.938" v="1957"/>
          <ac:spMkLst>
            <pc:docMk/>
            <pc:sldMk cId="3900957580" sldId="409"/>
            <ac:spMk id="3" creationId="{6D16BB6F-7BCE-4E16-B839-DA7177DD386E}"/>
          </ac:spMkLst>
        </pc:spChg>
      </pc:sldChg>
      <pc:sldChg chg="addSp delSp modSp new mod">
        <pc:chgData name="richard vidal" userId="13c4c14fef6239e3" providerId="LiveId" clId="{D4BC5F65-0CF0-47C8-98F3-1292C30EEF6B}" dt="2021-10-15T08:28:40.048" v="2004" actId="20577"/>
        <pc:sldMkLst>
          <pc:docMk/>
          <pc:sldMk cId="1431485204" sldId="410"/>
        </pc:sldMkLst>
        <pc:spChg chg="mod">
          <ac:chgData name="richard vidal" userId="13c4c14fef6239e3" providerId="LiveId" clId="{D4BC5F65-0CF0-47C8-98F3-1292C30EEF6B}" dt="2021-10-15T08:28:40.048" v="2004" actId="20577"/>
          <ac:spMkLst>
            <pc:docMk/>
            <pc:sldMk cId="1431485204" sldId="410"/>
            <ac:spMk id="2" creationId="{061DBD31-1B66-4549-A841-92A515E67C4F}"/>
          </ac:spMkLst>
        </pc:spChg>
        <pc:spChg chg="del">
          <ac:chgData name="richard vidal" userId="13c4c14fef6239e3" providerId="LiveId" clId="{D4BC5F65-0CF0-47C8-98F3-1292C30EEF6B}" dt="2021-10-15T08:27:43.529" v="1991"/>
          <ac:spMkLst>
            <pc:docMk/>
            <pc:sldMk cId="1431485204" sldId="410"/>
            <ac:spMk id="3" creationId="{74CBF8BC-11A1-45E1-A1C0-D4D900DE5A80}"/>
          </ac:spMkLst>
        </pc:spChg>
        <pc:picChg chg="add mod">
          <ac:chgData name="richard vidal" userId="13c4c14fef6239e3" providerId="LiveId" clId="{D4BC5F65-0CF0-47C8-98F3-1292C30EEF6B}" dt="2021-10-15T08:27:43.529" v="1991"/>
          <ac:picMkLst>
            <pc:docMk/>
            <pc:sldMk cId="1431485204" sldId="410"/>
            <ac:picMk id="5" creationId="{3DC1254A-056B-48C9-AB9F-C8FF64855F7B}"/>
          </ac:picMkLst>
        </pc:picChg>
      </pc:sldChg>
      <pc:sldChg chg="addSp delSp modSp new">
        <pc:chgData name="richard vidal" userId="13c4c14fef6239e3" providerId="LiveId" clId="{D4BC5F65-0CF0-47C8-98F3-1292C30EEF6B}" dt="2021-10-15T08:28:08.584" v="1993"/>
        <pc:sldMkLst>
          <pc:docMk/>
          <pc:sldMk cId="2979260848" sldId="411"/>
        </pc:sldMkLst>
        <pc:spChg chg="del">
          <ac:chgData name="richard vidal" userId="13c4c14fef6239e3" providerId="LiveId" clId="{D4BC5F65-0CF0-47C8-98F3-1292C30EEF6B}" dt="2021-10-15T08:28:08.584" v="1993"/>
          <ac:spMkLst>
            <pc:docMk/>
            <pc:sldMk cId="2979260848" sldId="411"/>
            <ac:spMk id="3" creationId="{C3434B58-2943-4EDB-9812-E161076DC9FE}"/>
          </ac:spMkLst>
        </pc:spChg>
        <pc:picChg chg="add mod">
          <ac:chgData name="richard vidal" userId="13c4c14fef6239e3" providerId="LiveId" clId="{D4BC5F65-0CF0-47C8-98F3-1292C30EEF6B}" dt="2021-10-15T08:28:08.584" v="1993"/>
          <ac:picMkLst>
            <pc:docMk/>
            <pc:sldMk cId="2979260848" sldId="411"/>
            <ac:picMk id="5" creationId="{92C77022-4D1A-4C71-87E1-42A133431D04}"/>
          </ac:picMkLst>
        </pc:picChg>
      </pc:sldChg>
      <pc:sldChg chg="modSp new mod">
        <pc:chgData name="richard vidal" userId="13c4c14fef6239e3" providerId="LiveId" clId="{D4BC5F65-0CF0-47C8-98F3-1292C30EEF6B}" dt="2021-10-15T08:29:17.007" v="2028" actId="20577"/>
        <pc:sldMkLst>
          <pc:docMk/>
          <pc:sldMk cId="3015428245" sldId="412"/>
        </pc:sldMkLst>
        <pc:spChg chg="mod">
          <ac:chgData name="richard vidal" userId="13c4c14fef6239e3" providerId="LiveId" clId="{D4BC5F65-0CF0-47C8-98F3-1292C30EEF6B}" dt="2021-10-15T08:29:17.007" v="2028" actId="20577"/>
          <ac:spMkLst>
            <pc:docMk/>
            <pc:sldMk cId="3015428245" sldId="412"/>
            <ac:spMk id="2" creationId="{366678CD-0C14-4BBD-BBF7-A1E51CFC928D}"/>
          </ac:spMkLst>
        </pc:spChg>
      </pc:sldChg>
      <pc:sldChg chg="modSp new mod">
        <pc:chgData name="richard vidal" userId="13c4c14fef6239e3" providerId="LiveId" clId="{D4BC5F65-0CF0-47C8-98F3-1292C30EEF6B}" dt="2022-07-19T07:05:41.199" v="2039" actId="20577"/>
        <pc:sldMkLst>
          <pc:docMk/>
          <pc:sldMk cId="232816365" sldId="413"/>
        </pc:sldMkLst>
        <pc:spChg chg="mod">
          <ac:chgData name="richard vidal" userId="13c4c14fef6239e3" providerId="LiveId" clId="{D4BC5F65-0CF0-47C8-98F3-1292C30EEF6B}" dt="2022-07-19T07:05:41.199" v="2039" actId="20577"/>
          <ac:spMkLst>
            <pc:docMk/>
            <pc:sldMk cId="232816365" sldId="413"/>
            <ac:spMk id="2" creationId="{276EC4E3-2C7C-3E3A-FA8A-DF6C10FC6488}"/>
          </ac:spMkLst>
        </pc:spChg>
      </pc:sldChg>
      <pc:sldChg chg="modSp new mod">
        <pc:chgData name="richard vidal" userId="13c4c14fef6239e3" providerId="LiveId" clId="{D4BC5F65-0CF0-47C8-98F3-1292C30EEF6B}" dt="2022-07-19T07:25:44.896" v="2174" actId="113"/>
        <pc:sldMkLst>
          <pc:docMk/>
          <pc:sldMk cId="1423537158" sldId="414"/>
        </pc:sldMkLst>
        <pc:spChg chg="mod">
          <ac:chgData name="richard vidal" userId="13c4c14fef6239e3" providerId="LiveId" clId="{D4BC5F65-0CF0-47C8-98F3-1292C30EEF6B}" dt="2022-07-19T07:06:42.125" v="2068" actId="20577"/>
          <ac:spMkLst>
            <pc:docMk/>
            <pc:sldMk cId="1423537158" sldId="414"/>
            <ac:spMk id="2" creationId="{F7A2A341-3163-D6E0-287B-D0BA5B57FF54}"/>
          </ac:spMkLst>
        </pc:spChg>
        <pc:spChg chg="mod">
          <ac:chgData name="richard vidal" userId="13c4c14fef6239e3" providerId="LiveId" clId="{D4BC5F65-0CF0-47C8-98F3-1292C30EEF6B}" dt="2022-07-19T07:25:44.896" v="2174" actId="113"/>
          <ac:spMkLst>
            <pc:docMk/>
            <pc:sldMk cId="1423537158" sldId="414"/>
            <ac:spMk id="3" creationId="{ADC2848D-6FE2-6169-ED50-9DE4AA7753D0}"/>
          </ac:spMkLst>
        </pc:spChg>
      </pc:sldChg>
      <pc:sldChg chg="modSp new mod">
        <pc:chgData name="richard vidal" userId="13c4c14fef6239e3" providerId="LiveId" clId="{D4BC5F65-0CF0-47C8-98F3-1292C30EEF6B}" dt="2022-07-19T07:26:03.862" v="2175" actId="21"/>
        <pc:sldMkLst>
          <pc:docMk/>
          <pc:sldMk cId="602097353" sldId="415"/>
        </pc:sldMkLst>
        <pc:spChg chg="mod">
          <ac:chgData name="richard vidal" userId="13c4c14fef6239e3" providerId="LiveId" clId="{D4BC5F65-0CF0-47C8-98F3-1292C30EEF6B}" dt="2022-07-19T07:20:55.165" v="2125" actId="20577"/>
          <ac:spMkLst>
            <pc:docMk/>
            <pc:sldMk cId="602097353" sldId="415"/>
            <ac:spMk id="2" creationId="{4E6EA3A8-B9DD-2EF2-3E2F-20C591F315A4}"/>
          </ac:spMkLst>
        </pc:spChg>
        <pc:spChg chg="mod">
          <ac:chgData name="richard vidal" userId="13c4c14fef6239e3" providerId="LiveId" clId="{D4BC5F65-0CF0-47C8-98F3-1292C30EEF6B}" dt="2022-07-19T07:26:03.862" v="2175" actId="21"/>
          <ac:spMkLst>
            <pc:docMk/>
            <pc:sldMk cId="602097353" sldId="415"/>
            <ac:spMk id="3" creationId="{C23044B2-0154-A3CE-722B-6114CE3210BF}"/>
          </ac:spMkLst>
        </pc:spChg>
      </pc:sldChg>
      <pc:sldChg chg="modSp new mod">
        <pc:chgData name="richard vidal" userId="13c4c14fef6239e3" providerId="LiveId" clId="{D4BC5F65-0CF0-47C8-98F3-1292C30EEF6B}" dt="2022-07-19T07:26:54.044" v="2201" actId="20577"/>
        <pc:sldMkLst>
          <pc:docMk/>
          <pc:sldMk cId="1771987198" sldId="416"/>
        </pc:sldMkLst>
        <pc:spChg chg="mod">
          <ac:chgData name="richard vidal" userId="13c4c14fef6239e3" providerId="LiveId" clId="{D4BC5F65-0CF0-47C8-98F3-1292C30EEF6B}" dt="2022-07-19T07:26:54.044" v="2201" actId="20577"/>
          <ac:spMkLst>
            <pc:docMk/>
            <pc:sldMk cId="1771987198" sldId="416"/>
            <ac:spMk id="3" creationId="{E7E5511D-2B99-066D-3417-C595DD2E9112}"/>
          </ac:spMkLst>
        </pc:spChg>
      </pc:sldChg>
      <pc:sldChg chg="modSp new mod">
        <pc:chgData name="richard vidal" userId="13c4c14fef6239e3" providerId="LiveId" clId="{D4BC5F65-0CF0-47C8-98F3-1292C30EEF6B}" dt="2022-07-19T07:27:18.590" v="2205" actId="20577"/>
        <pc:sldMkLst>
          <pc:docMk/>
          <pc:sldMk cId="2873244256" sldId="417"/>
        </pc:sldMkLst>
        <pc:spChg chg="mod">
          <ac:chgData name="richard vidal" userId="13c4c14fef6239e3" providerId="LiveId" clId="{D4BC5F65-0CF0-47C8-98F3-1292C30EEF6B}" dt="2022-07-19T07:27:18.590" v="2205" actId="20577"/>
          <ac:spMkLst>
            <pc:docMk/>
            <pc:sldMk cId="2873244256" sldId="417"/>
            <ac:spMk id="3" creationId="{57D4535B-1D24-0543-4178-52ED5B01C86A}"/>
          </ac:spMkLst>
        </pc:spChg>
      </pc:sldChg>
      <pc:sldChg chg="modSp new mod">
        <pc:chgData name="richard vidal" userId="13c4c14fef6239e3" providerId="LiveId" clId="{D4BC5F65-0CF0-47C8-98F3-1292C30EEF6B}" dt="2022-07-19T07:30:05.021" v="2240" actId="20577"/>
        <pc:sldMkLst>
          <pc:docMk/>
          <pc:sldMk cId="1300415366" sldId="418"/>
        </pc:sldMkLst>
        <pc:spChg chg="mod">
          <ac:chgData name="richard vidal" userId="13c4c14fef6239e3" providerId="LiveId" clId="{D4BC5F65-0CF0-47C8-98F3-1292C30EEF6B}" dt="2022-07-19T07:30:05.021" v="2240" actId="20577"/>
          <ac:spMkLst>
            <pc:docMk/>
            <pc:sldMk cId="1300415366" sldId="418"/>
            <ac:spMk id="3" creationId="{91665059-82AC-D999-BA6C-234E9A2678E9}"/>
          </ac:spMkLst>
        </pc:spChg>
      </pc:sldChg>
      <pc:sldChg chg="modSp new mod">
        <pc:chgData name="richard vidal" userId="13c4c14fef6239e3" providerId="LiveId" clId="{D4BC5F65-0CF0-47C8-98F3-1292C30EEF6B}" dt="2022-07-19T07:26:39.666" v="2199" actId="113"/>
        <pc:sldMkLst>
          <pc:docMk/>
          <pc:sldMk cId="1335814679" sldId="419"/>
        </pc:sldMkLst>
        <pc:spChg chg="mod">
          <ac:chgData name="richard vidal" userId="13c4c14fef6239e3" providerId="LiveId" clId="{D4BC5F65-0CF0-47C8-98F3-1292C30EEF6B}" dt="2022-07-19T07:26:39.666" v="2199" actId="113"/>
          <ac:spMkLst>
            <pc:docMk/>
            <pc:sldMk cId="1335814679" sldId="419"/>
            <ac:spMk id="3" creationId="{DEE81AFE-32C9-B5A9-1D2F-0113693BF2D2}"/>
          </ac:spMkLst>
        </pc:spChg>
      </pc:sldChg>
      <pc:sldChg chg="modSp new mod">
        <pc:chgData name="richard vidal" userId="13c4c14fef6239e3" providerId="LiveId" clId="{D4BC5F65-0CF0-47C8-98F3-1292C30EEF6B}" dt="2022-07-19T07:28:19.274" v="2217" actId="27636"/>
        <pc:sldMkLst>
          <pc:docMk/>
          <pc:sldMk cId="1651605228" sldId="420"/>
        </pc:sldMkLst>
        <pc:spChg chg="mod">
          <ac:chgData name="richard vidal" userId="13c4c14fef6239e3" providerId="LiveId" clId="{D4BC5F65-0CF0-47C8-98F3-1292C30EEF6B}" dt="2022-07-19T07:27:49.470" v="2208"/>
          <ac:spMkLst>
            <pc:docMk/>
            <pc:sldMk cId="1651605228" sldId="420"/>
            <ac:spMk id="2" creationId="{D8F527D6-DAC3-8BA6-5958-0E84066B90C3}"/>
          </ac:spMkLst>
        </pc:spChg>
        <pc:spChg chg="mod">
          <ac:chgData name="richard vidal" userId="13c4c14fef6239e3" providerId="LiveId" clId="{D4BC5F65-0CF0-47C8-98F3-1292C30EEF6B}" dt="2022-07-19T07:28:19.274" v="2217" actId="27636"/>
          <ac:spMkLst>
            <pc:docMk/>
            <pc:sldMk cId="1651605228" sldId="420"/>
            <ac:spMk id="3" creationId="{89002982-4C2D-89C8-8B48-008F82FB5CCC}"/>
          </ac:spMkLst>
        </pc:spChg>
      </pc:sldChg>
      <pc:sldChg chg="modSp new mod">
        <pc:chgData name="richard vidal" userId="13c4c14fef6239e3" providerId="LiveId" clId="{D4BC5F65-0CF0-47C8-98F3-1292C30EEF6B}" dt="2022-07-19T07:28:28.497" v="2220" actId="20577"/>
        <pc:sldMkLst>
          <pc:docMk/>
          <pc:sldMk cId="3881785975" sldId="421"/>
        </pc:sldMkLst>
        <pc:spChg chg="mod">
          <ac:chgData name="richard vidal" userId="13c4c14fef6239e3" providerId="LiveId" clId="{D4BC5F65-0CF0-47C8-98F3-1292C30EEF6B}" dt="2022-07-19T07:28:28.497" v="2220" actId="20577"/>
          <ac:spMkLst>
            <pc:docMk/>
            <pc:sldMk cId="3881785975" sldId="421"/>
            <ac:spMk id="3" creationId="{58AAE640-980C-9E01-892D-A57C5531045F}"/>
          </ac:spMkLst>
        </pc:spChg>
      </pc:sldChg>
      <pc:sldChg chg="modSp new mod">
        <pc:chgData name="richard vidal" userId="13c4c14fef6239e3" providerId="LiveId" clId="{D4BC5F65-0CF0-47C8-98F3-1292C30EEF6B}" dt="2022-07-19T07:29:00.877" v="2231" actId="20577"/>
        <pc:sldMkLst>
          <pc:docMk/>
          <pc:sldMk cId="395817834" sldId="422"/>
        </pc:sldMkLst>
        <pc:spChg chg="mod">
          <ac:chgData name="richard vidal" userId="13c4c14fef6239e3" providerId="LiveId" clId="{D4BC5F65-0CF0-47C8-98F3-1292C30EEF6B}" dt="2022-07-19T07:29:00.877" v="2231" actId="20577"/>
          <ac:spMkLst>
            <pc:docMk/>
            <pc:sldMk cId="395817834" sldId="422"/>
            <ac:spMk id="3" creationId="{D3D803F1-73A0-69D2-0B82-5D1335EBAEF9}"/>
          </ac:spMkLst>
        </pc:spChg>
      </pc:sldChg>
      <pc:sldChg chg="modSp new mod">
        <pc:chgData name="richard vidal" userId="13c4c14fef6239e3" providerId="LiveId" clId="{D4BC5F65-0CF0-47C8-98F3-1292C30EEF6B}" dt="2022-07-19T07:30:27.997" v="2244" actId="20577"/>
        <pc:sldMkLst>
          <pc:docMk/>
          <pc:sldMk cId="4294257572" sldId="423"/>
        </pc:sldMkLst>
        <pc:spChg chg="mod">
          <ac:chgData name="richard vidal" userId="13c4c14fef6239e3" providerId="LiveId" clId="{D4BC5F65-0CF0-47C8-98F3-1292C30EEF6B}" dt="2022-07-19T07:30:27.997" v="2244" actId="20577"/>
          <ac:spMkLst>
            <pc:docMk/>
            <pc:sldMk cId="4294257572" sldId="423"/>
            <ac:spMk id="3" creationId="{BCE6384D-27F5-2147-8F1C-65F942BCD529}"/>
          </ac:spMkLst>
        </pc:spChg>
      </pc:sldChg>
      <pc:sldChg chg="addSp delSp modSp new mod">
        <pc:chgData name="richard vidal" userId="13c4c14fef6239e3" providerId="LiveId" clId="{D4BC5F65-0CF0-47C8-98F3-1292C30EEF6B}" dt="2022-07-19T07:31:03.529" v="2247" actId="1076"/>
        <pc:sldMkLst>
          <pc:docMk/>
          <pc:sldMk cId="2502404078" sldId="424"/>
        </pc:sldMkLst>
        <pc:spChg chg="del">
          <ac:chgData name="richard vidal" userId="13c4c14fef6239e3" providerId="LiveId" clId="{D4BC5F65-0CF0-47C8-98F3-1292C30EEF6B}" dt="2022-07-19T07:31:01.530" v="2246"/>
          <ac:spMkLst>
            <pc:docMk/>
            <pc:sldMk cId="2502404078" sldId="424"/>
            <ac:spMk id="3" creationId="{F194094F-8DE1-EF0F-3464-BCD009444E28}"/>
          </ac:spMkLst>
        </pc:spChg>
        <pc:picChg chg="add mod">
          <ac:chgData name="richard vidal" userId="13c4c14fef6239e3" providerId="LiveId" clId="{D4BC5F65-0CF0-47C8-98F3-1292C30EEF6B}" dt="2022-07-19T07:31:03.529" v="2247" actId="1076"/>
          <ac:picMkLst>
            <pc:docMk/>
            <pc:sldMk cId="2502404078" sldId="424"/>
            <ac:picMk id="6" creationId="{EEFC094F-8C88-8DDE-E9D1-9FF6E386E9C9}"/>
          </ac:picMkLst>
        </pc:picChg>
      </pc:sldChg>
      <pc:sldChg chg="modSp new mod">
        <pc:chgData name="richard vidal" userId="13c4c14fef6239e3" providerId="LiveId" clId="{D4BC5F65-0CF0-47C8-98F3-1292C30EEF6B}" dt="2022-09-16T14:36:58.918" v="2281" actId="20577"/>
        <pc:sldMkLst>
          <pc:docMk/>
          <pc:sldMk cId="2311734563" sldId="425"/>
        </pc:sldMkLst>
        <pc:spChg chg="mod">
          <ac:chgData name="richard vidal" userId="13c4c14fef6239e3" providerId="LiveId" clId="{D4BC5F65-0CF0-47C8-98F3-1292C30EEF6B}" dt="2022-09-16T14:36:58.918" v="2281" actId="20577"/>
          <ac:spMkLst>
            <pc:docMk/>
            <pc:sldMk cId="2311734563" sldId="425"/>
            <ac:spMk id="2" creationId="{F75FCAC4-5B26-871D-D6CC-7B4B93F96665}"/>
          </ac:spMkLst>
        </pc:spChg>
      </pc:sldChg>
      <pc:sldChg chg="addSp delSp modSp new mod ord">
        <pc:chgData name="richard vidal" userId="13c4c14fef6239e3" providerId="LiveId" clId="{D4BC5F65-0CF0-47C8-98F3-1292C30EEF6B}" dt="2022-09-16T14:37:04.997" v="2283" actId="1076"/>
        <pc:sldMkLst>
          <pc:docMk/>
          <pc:sldMk cId="3301456209" sldId="426"/>
        </pc:sldMkLst>
        <pc:spChg chg="del">
          <ac:chgData name="richard vidal" userId="13c4c14fef6239e3" providerId="LiveId" clId="{D4BC5F65-0CF0-47C8-98F3-1292C30EEF6B}" dt="2022-09-16T14:37:02.816" v="2282" actId="22"/>
          <ac:spMkLst>
            <pc:docMk/>
            <pc:sldMk cId="3301456209" sldId="426"/>
            <ac:spMk id="3" creationId="{EB7CC7FF-021F-167F-F3D5-CFF4C5357A59}"/>
          </ac:spMkLst>
        </pc:spChg>
        <pc:picChg chg="add mod ord">
          <ac:chgData name="richard vidal" userId="13c4c14fef6239e3" providerId="LiveId" clId="{D4BC5F65-0CF0-47C8-98F3-1292C30EEF6B}" dt="2022-09-16T14:37:04.997" v="2283" actId="1076"/>
          <ac:picMkLst>
            <pc:docMk/>
            <pc:sldMk cId="3301456209" sldId="426"/>
            <ac:picMk id="6" creationId="{C87C9D37-077C-C3B1-329D-605395A15F79}"/>
          </ac:picMkLst>
        </pc:picChg>
      </pc:sldChg>
      <pc:sldChg chg="del">
        <pc:chgData name="richard vidal" userId="13c4c14fef6239e3" providerId="LiveId" clId="{D4BC5F65-0CF0-47C8-98F3-1292C30EEF6B}" dt="2022-12-28T14:52:14.903" v="2286" actId="47"/>
        <pc:sldMkLst>
          <pc:docMk/>
          <pc:sldMk cId="1148086027" sldId="4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1E6FE-8BAD-481E-82FA-3B44A41A75FD}" type="datetimeFigureOut">
              <a:rPr lang="fr-FR" smtClean="0"/>
              <a:t>28/12/2022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821BE-964D-4037-B7F5-BCE343D70112}" type="slidenum">
              <a:rPr lang="fr-FR" smtClean="0"/>
              <a:t>‹N°›</a:t>
            </a:fld>
            <a:endParaRPr lang="fr-FR"/>
          </a:p>
        </p:txBody>
      </p:sp>
    </p:spTree>
    <p:extLst>
      <p:ext uri="{BB962C8B-B14F-4D97-AF65-F5344CB8AC3E}">
        <p14:creationId xmlns:p14="http://schemas.microsoft.com/office/powerpoint/2010/main" val="76093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15CF1CE-F5C9-45AE-9398-C581ECBE96DD}" type="datetime1">
              <a:rPr lang="fr-FR" smtClean="0"/>
              <a:t>28/12/2022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FCC80-B8C6-41B5-8B59-D370428BBA83}" type="slidenum">
              <a:rPr lang="fr-FR" smtClean="0"/>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07A0619-1B90-4E08-B782-FA2C51D0805C}" type="datetime1">
              <a:rPr lang="fr-FR" smtClean="0"/>
              <a:t>28/12/2022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1BD4E2D-C973-430C-B9B8-B9B8849586FF}" type="datetime1">
              <a:rPr lang="fr-FR" smtClean="0"/>
              <a:t>28/12/2022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EFE069E-38B4-43AC-862E-B68E8821FD54}" type="datetime1">
              <a:rPr lang="fr-FR" smtClean="0"/>
              <a:t>28/12/2022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19A72E1-01AE-4C77-BBF4-56D068789181}" type="datetime1">
              <a:rPr lang="fr-FR" smtClean="0"/>
              <a:t>28/12/2022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FCC80-B8C6-41B5-8B59-D370428BBA83}" type="slidenum">
              <a:rPr lang="fr-FR" smtClean="0"/>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E2BDAE5-E991-4EA9-9B34-2CC2485D34A1}" type="datetime1">
              <a:rPr lang="fr-FR" smtClean="0"/>
              <a:t>28/12/2022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59EB17-192F-466C-8895-AD6A93F77E65}" type="datetime1">
              <a:rPr lang="fr-FR" smtClean="0"/>
              <a:t>28/12/2022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D8FCC80-B8C6-41B5-8B59-D370428BBA83}" type="slidenum">
              <a:rPr lang="fr-FR" smtClean="0"/>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78B42A0A-A0DA-4967-BC37-7B9AE69C2990}" type="datetime1">
              <a:rPr lang="fr-FR" smtClean="0"/>
              <a:t>28/12/2022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E90EB-C742-4E14-80FD-094C4BDBD7A9}" type="datetime1">
              <a:rPr lang="fr-FR" smtClean="0"/>
              <a:t>28/12/2022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6217DF-6126-495A-81E6-4B4A251A810C}" type="datetime1">
              <a:rPr lang="fr-FR" smtClean="0"/>
              <a:t>28/12/2022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8FCC80-B8C6-41B5-8B59-D370428BBA83}" type="slidenum">
              <a:rPr lang="fr-FR" smtClean="0"/>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E456DA-CA74-4750-96C0-14B0751A6175}" type="datetime1">
              <a:rPr lang="fr-FR" smtClean="0"/>
              <a:t>28/12/2022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8D98006-824F-4621-8296-FA03C4CA2D81}" type="datetime1">
              <a:rPr lang="fr-FR" smtClean="0"/>
              <a:t>28/12/2022</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D8FCC80-B8C6-41B5-8B59-D370428BBA83}"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1- </a:t>
            </a:r>
            <a:r>
              <a:rPr lang="fr-FR" dirty="0" err="1"/>
              <a:t>Devops</a:t>
            </a:r>
            <a:endParaRPr lang="fr-FR" dirty="0"/>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79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28505-347A-0F55-D83B-C1A6ADDE6CA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5816453-473A-8DC2-2FF7-C3CE275035B0}"/>
              </a:ext>
            </a:extLst>
          </p:cNvPr>
          <p:cNvSpPr>
            <a:spLocks noGrp="1"/>
          </p:cNvSpPr>
          <p:nvPr>
            <p:ph idx="1"/>
          </p:nvPr>
        </p:nvSpPr>
        <p:spPr/>
        <p:txBody>
          <a:bodyPr/>
          <a:lstStyle/>
          <a:p>
            <a:r>
              <a:rPr lang="fr-FR" dirty="0"/>
              <a:t>Il nécessite cependant une infrastructure de déploiement automatisée et des outils de tests et de vérification de qualité adaptés.</a:t>
            </a:r>
          </a:p>
          <a:p>
            <a:endParaRPr lang="fr-FR" dirty="0"/>
          </a:p>
          <a:p>
            <a:r>
              <a:rPr lang="fr-FR" dirty="0"/>
              <a:t>En résumé, le déploiement continu est une pratique qui vise à automatiser et à accélérer le processus de mise en production d'une application, en intégrant et en déployant de manière continue les modifications apportées au code source. </a:t>
            </a:r>
          </a:p>
        </p:txBody>
      </p:sp>
      <p:sp>
        <p:nvSpPr>
          <p:cNvPr id="4" name="Espace réservé du numéro de diapositive 3">
            <a:extLst>
              <a:ext uri="{FF2B5EF4-FFF2-40B4-BE49-F238E27FC236}">
                <a16:creationId xmlns:a16="http://schemas.microsoft.com/office/drawing/2014/main" id="{7CD3BBA2-1263-D742-ECBF-B484B188CC25}"/>
              </a:ext>
            </a:extLst>
          </p:cNvPr>
          <p:cNvSpPr>
            <a:spLocks noGrp="1"/>
          </p:cNvSpPr>
          <p:nvPr>
            <p:ph type="sldNum" sz="quarter" idx="12"/>
          </p:nvPr>
        </p:nvSpPr>
        <p:spPr/>
        <p:txBody>
          <a:bodyPr/>
          <a:lstStyle/>
          <a:p>
            <a:fld id="{3D8FCC80-B8C6-41B5-8B59-D370428BBA83}" type="slidenum">
              <a:rPr lang="fr-FR" smtClean="0"/>
              <a:t>10</a:t>
            </a:fld>
            <a:endParaRPr lang="fr-FR"/>
          </a:p>
        </p:txBody>
      </p:sp>
    </p:spTree>
    <p:extLst>
      <p:ext uri="{BB962C8B-B14F-4D97-AF65-F5344CB8AC3E}">
        <p14:creationId xmlns:p14="http://schemas.microsoft.com/office/powerpoint/2010/main" val="2847023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66FC9-5A3D-4AAC-B2A5-52BA3323F529}"/>
              </a:ext>
            </a:extLst>
          </p:cNvPr>
          <p:cNvSpPr>
            <a:spLocks noGrp="1"/>
          </p:cNvSpPr>
          <p:nvPr>
            <p:ph type="title"/>
          </p:nvPr>
        </p:nvSpPr>
        <p:spPr/>
        <p:txBody>
          <a:bodyPr/>
          <a:lstStyle/>
          <a:p>
            <a:r>
              <a:rPr lang="fr-FR" dirty="0"/>
              <a:t>Moins de failles</a:t>
            </a:r>
          </a:p>
        </p:txBody>
      </p:sp>
      <p:sp>
        <p:nvSpPr>
          <p:cNvPr id="3" name="Espace réservé du contenu 2">
            <a:extLst>
              <a:ext uri="{FF2B5EF4-FFF2-40B4-BE49-F238E27FC236}">
                <a16:creationId xmlns:a16="http://schemas.microsoft.com/office/drawing/2014/main" id="{50580BD7-C7E1-43FF-B0B5-403FC378453A}"/>
              </a:ext>
            </a:extLst>
          </p:cNvPr>
          <p:cNvSpPr>
            <a:spLocks noGrp="1"/>
          </p:cNvSpPr>
          <p:nvPr>
            <p:ph idx="1"/>
          </p:nvPr>
        </p:nvSpPr>
        <p:spPr/>
        <p:txBody>
          <a:bodyPr/>
          <a:lstStyle/>
          <a:p>
            <a:r>
              <a:rPr lang="fr-FR" dirty="0"/>
              <a:t>Lorsque des tests cassent, c’est très bon signe : cela veut dire que votre système intercepte des erreurs et que les tests mettent le doigt sur une potentielle faille dans votre application.</a:t>
            </a:r>
          </a:p>
        </p:txBody>
      </p:sp>
      <p:sp>
        <p:nvSpPr>
          <p:cNvPr id="4" name="Espace réservé du numéro de diapositive 3">
            <a:extLst>
              <a:ext uri="{FF2B5EF4-FFF2-40B4-BE49-F238E27FC236}">
                <a16:creationId xmlns:a16="http://schemas.microsoft.com/office/drawing/2014/main" id="{2B9F3D03-F831-437A-A856-08C1FC4A0BAD}"/>
              </a:ext>
            </a:extLst>
          </p:cNvPr>
          <p:cNvSpPr>
            <a:spLocks noGrp="1"/>
          </p:cNvSpPr>
          <p:nvPr>
            <p:ph type="sldNum" sz="quarter" idx="12"/>
          </p:nvPr>
        </p:nvSpPr>
        <p:spPr/>
        <p:txBody>
          <a:bodyPr/>
          <a:lstStyle/>
          <a:p>
            <a:fld id="{3D8FCC80-B8C6-41B5-8B59-D370428BBA83}" type="slidenum">
              <a:rPr lang="fr-FR" smtClean="0"/>
              <a:t>100</a:t>
            </a:fld>
            <a:endParaRPr lang="fr-FR"/>
          </a:p>
        </p:txBody>
      </p:sp>
      <p:pic>
        <p:nvPicPr>
          <p:cNvPr id="5" name="Picture 2">
            <a:extLst>
              <a:ext uri="{FF2B5EF4-FFF2-40B4-BE49-F238E27FC236}">
                <a16:creationId xmlns:a16="http://schemas.microsoft.com/office/drawing/2014/main" id="{4A9C3BCC-4D3D-4D49-9A69-E878236AC0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6956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E28CD4-DFA3-408F-AE72-4053E29A7D4A}"/>
              </a:ext>
            </a:extLst>
          </p:cNvPr>
          <p:cNvSpPr>
            <a:spLocks noGrp="1"/>
          </p:cNvSpPr>
          <p:nvPr>
            <p:ph type="title"/>
          </p:nvPr>
        </p:nvSpPr>
        <p:spPr/>
        <p:txBody>
          <a:bodyPr/>
          <a:lstStyle/>
          <a:p>
            <a:r>
              <a:rPr lang="fr-FR" dirty="0"/>
              <a:t>Plus de fiabilités</a:t>
            </a:r>
          </a:p>
        </p:txBody>
      </p:sp>
      <p:sp>
        <p:nvSpPr>
          <p:cNvPr id="3" name="Espace réservé du contenu 2">
            <a:extLst>
              <a:ext uri="{FF2B5EF4-FFF2-40B4-BE49-F238E27FC236}">
                <a16:creationId xmlns:a16="http://schemas.microsoft.com/office/drawing/2014/main" id="{D06F87D2-F5D3-4AED-8931-5867D72862BC}"/>
              </a:ext>
            </a:extLst>
          </p:cNvPr>
          <p:cNvSpPr>
            <a:spLocks noGrp="1"/>
          </p:cNvSpPr>
          <p:nvPr>
            <p:ph idx="1"/>
          </p:nvPr>
        </p:nvSpPr>
        <p:spPr/>
        <p:txBody>
          <a:bodyPr>
            <a:normAutofit/>
          </a:bodyPr>
          <a:lstStyle/>
          <a:p>
            <a:r>
              <a:rPr lang="fr-FR" dirty="0"/>
              <a:t>Cette approche augmente les feedbacks entre les équipes et les utilisateurs.</a:t>
            </a:r>
          </a:p>
          <a:p>
            <a:endParaRPr lang="fr-FR" dirty="0"/>
          </a:p>
          <a:p>
            <a:r>
              <a:rPr lang="fr-FR" dirty="0"/>
              <a:t>L’application étant déployée rapidement, elle reçoit aussi de façon plus régulière les retours d’expérience des utilisateurs.</a:t>
            </a:r>
          </a:p>
          <a:p>
            <a:endParaRPr lang="fr-FR" dirty="0"/>
          </a:p>
          <a:p>
            <a:r>
              <a:rPr lang="fr-FR" dirty="0"/>
              <a:t>Ces retours, très précieux, permettent à l’équipe de faire les adaptations ou les corrections requises.</a:t>
            </a:r>
          </a:p>
        </p:txBody>
      </p:sp>
      <p:sp>
        <p:nvSpPr>
          <p:cNvPr id="4" name="Espace réservé du numéro de diapositive 3">
            <a:extLst>
              <a:ext uri="{FF2B5EF4-FFF2-40B4-BE49-F238E27FC236}">
                <a16:creationId xmlns:a16="http://schemas.microsoft.com/office/drawing/2014/main" id="{18BCF7B2-8726-4867-A210-080B8A4A1E12}"/>
              </a:ext>
            </a:extLst>
          </p:cNvPr>
          <p:cNvSpPr>
            <a:spLocks noGrp="1"/>
          </p:cNvSpPr>
          <p:nvPr>
            <p:ph type="sldNum" sz="quarter" idx="12"/>
          </p:nvPr>
        </p:nvSpPr>
        <p:spPr/>
        <p:txBody>
          <a:bodyPr/>
          <a:lstStyle/>
          <a:p>
            <a:fld id="{3D8FCC80-B8C6-41B5-8B59-D370428BBA83}" type="slidenum">
              <a:rPr lang="fr-FR" smtClean="0"/>
              <a:t>101</a:t>
            </a:fld>
            <a:endParaRPr lang="fr-FR"/>
          </a:p>
        </p:txBody>
      </p:sp>
      <p:pic>
        <p:nvPicPr>
          <p:cNvPr id="5" name="Picture 2">
            <a:extLst>
              <a:ext uri="{FF2B5EF4-FFF2-40B4-BE49-F238E27FC236}">
                <a16:creationId xmlns:a16="http://schemas.microsoft.com/office/drawing/2014/main" id="{C34CA7A2-651F-4A57-B650-15884E2475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0906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AD97CB-75F0-43E1-B10B-4E277C31C5FF}"/>
              </a:ext>
            </a:extLst>
          </p:cNvPr>
          <p:cNvSpPr>
            <a:spLocks noGrp="1"/>
          </p:cNvSpPr>
          <p:nvPr>
            <p:ph type="title"/>
          </p:nvPr>
        </p:nvSpPr>
        <p:spPr/>
        <p:txBody>
          <a:bodyPr/>
          <a:lstStyle/>
          <a:p>
            <a:r>
              <a:rPr lang="fr-FR" dirty="0"/>
              <a:t>Cercle vertueux</a:t>
            </a:r>
          </a:p>
        </p:txBody>
      </p:sp>
      <p:sp>
        <p:nvSpPr>
          <p:cNvPr id="3" name="Espace réservé du contenu 2">
            <a:extLst>
              <a:ext uri="{FF2B5EF4-FFF2-40B4-BE49-F238E27FC236}">
                <a16:creationId xmlns:a16="http://schemas.microsoft.com/office/drawing/2014/main" id="{3A851B7C-434A-4EBC-B669-9EA8475E65F9}"/>
              </a:ext>
            </a:extLst>
          </p:cNvPr>
          <p:cNvSpPr>
            <a:spLocks noGrp="1"/>
          </p:cNvSpPr>
          <p:nvPr>
            <p:ph idx="1"/>
          </p:nvPr>
        </p:nvSpPr>
        <p:spPr/>
        <p:txBody>
          <a:bodyPr/>
          <a:lstStyle/>
          <a:p>
            <a:r>
              <a:rPr lang="fr-FR" dirty="0"/>
              <a:t>Cela crée, à terme, un cercle vertueux dans lequel le produit finit par acquérir une grande fiabilité et couvre de façon plus complète encore le besoin et les attentes des utilisateurs finaux.</a:t>
            </a:r>
          </a:p>
          <a:p>
            <a:endParaRPr lang="fr-FR" dirty="0"/>
          </a:p>
        </p:txBody>
      </p:sp>
      <p:sp>
        <p:nvSpPr>
          <p:cNvPr id="4" name="Espace réservé du numéro de diapositive 3">
            <a:extLst>
              <a:ext uri="{FF2B5EF4-FFF2-40B4-BE49-F238E27FC236}">
                <a16:creationId xmlns:a16="http://schemas.microsoft.com/office/drawing/2014/main" id="{087F572C-F5B8-4EA2-AC39-A50BFD575EE1}"/>
              </a:ext>
            </a:extLst>
          </p:cNvPr>
          <p:cNvSpPr>
            <a:spLocks noGrp="1"/>
          </p:cNvSpPr>
          <p:nvPr>
            <p:ph type="sldNum" sz="quarter" idx="12"/>
          </p:nvPr>
        </p:nvSpPr>
        <p:spPr/>
        <p:txBody>
          <a:bodyPr/>
          <a:lstStyle/>
          <a:p>
            <a:fld id="{3D8FCC80-B8C6-41B5-8B59-D370428BBA83}" type="slidenum">
              <a:rPr lang="fr-FR" smtClean="0"/>
              <a:t>102</a:t>
            </a:fld>
            <a:endParaRPr lang="fr-FR"/>
          </a:p>
        </p:txBody>
      </p:sp>
    </p:spTree>
    <p:extLst>
      <p:ext uri="{BB962C8B-B14F-4D97-AF65-F5344CB8AC3E}">
        <p14:creationId xmlns:p14="http://schemas.microsoft.com/office/powerpoint/2010/main" val="36256045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7E19E37-16EE-4FB3-9D25-AB3EFBF4E202}"/>
              </a:ext>
            </a:extLst>
          </p:cNvPr>
          <p:cNvPicPr>
            <a:picLocks noGrp="1" noChangeAspect="1"/>
          </p:cNvPicPr>
          <p:nvPr>
            <p:ph idx="1"/>
          </p:nvPr>
        </p:nvPicPr>
        <p:blipFill>
          <a:blip r:embed="rId2"/>
          <a:stretch>
            <a:fillRect/>
          </a:stretch>
        </p:blipFill>
        <p:spPr>
          <a:xfrm>
            <a:off x="1403648" y="1484784"/>
            <a:ext cx="6482834" cy="3739246"/>
          </a:xfrm>
          <a:prstGeom prst="rect">
            <a:avLst/>
          </a:prstGeom>
        </p:spPr>
      </p:pic>
      <p:sp>
        <p:nvSpPr>
          <p:cNvPr id="4" name="Espace réservé du numéro de diapositive 3">
            <a:extLst>
              <a:ext uri="{FF2B5EF4-FFF2-40B4-BE49-F238E27FC236}">
                <a16:creationId xmlns:a16="http://schemas.microsoft.com/office/drawing/2014/main" id="{5700721D-2F74-4937-AA9C-DC142E0F1ED0}"/>
              </a:ext>
            </a:extLst>
          </p:cNvPr>
          <p:cNvSpPr>
            <a:spLocks noGrp="1"/>
          </p:cNvSpPr>
          <p:nvPr>
            <p:ph type="sldNum" sz="quarter" idx="12"/>
          </p:nvPr>
        </p:nvSpPr>
        <p:spPr/>
        <p:txBody>
          <a:bodyPr/>
          <a:lstStyle/>
          <a:p>
            <a:fld id="{3D8FCC80-B8C6-41B5-8B59-D370428BBA83}" type="slidenum">
              <a:rPr lang="fr-FR" smtClean="0"/>
              <a:t>103</a:t>
            </a:fld>
            <a:endParaRPr lang="fr-FR"/>
          </a:p>
        </p:txBody>
      </p:sp>
    </p:spTree>
    <p:extLst>
      <p:ext uri="{BB962C8B-B14F-4D97-AF65-F5344CB8AC3E}">
        <p14:creationId xmlns:p14="http://schemas.microsoft.com/office/powerpoint/2010/main" val="29289266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742FB-A402-43BE-A3E4-7D3E636201D0}"/>
              </a:ext>
            </a:extLst>
          </p:cNvPr>
          <p:cNvSpPr>
            <a:spLocks noGrp="1"/>
          </p:cNvSpPr>
          <p:nvPr>
            <p:ph type="title"/>
          </p:nvPr>
        </p:nvSpPr>
        <p:spPr/>
        <p:txBody>
          <a:bodyPr/>
          <a:lstStyle/>
          <a:p>
            <a:r>
              <a:rPr lang="fr-FR" dirty="0"/>
              <a:t>Plus de statistiques</a:t>
            </a:r>
          </a:p>
        </p:txBody>
      </p:sp>
      <p:sp>
        <p:nvSpPr>
          <p:cNvPr id="3" name="Espace réservé du contenu 2">
            <a:extLst>
              <a:ext uri="{FF2B5EF4-FFF2-40B4-BE49-F238E27FC236}">
                <a16:creationId xmlns:a16="http://schemas.microsoft.com/office/drawing/2014/main" id="{17DFAAE6-B8FC-429A-A429-C03059E8B4FC}"/>
              </a:ext>
            </a:extLst>
          </p:cNvPr>
          <p:cNvSpPr>
            <a:spLocks noGrp="1"/>
          </p:cNvSpPr>
          <p:nvPr>
            <p:ph idx="1"/>
          </p:nvPr>
        </p:nvSpPr>
        <p:spPr/>
        <p:txBody>
          <a:bodyPr/>
          <a:lstStyle/>
          <a:p>
            <a:r>
              <a:rPr lang="fr-FR" dirty="0"/>
              <a:t>L’automatisation du processus permet d’établir de nouveaux indicateurs </a:t>
            </a:r>
          </a:p>
          <a:p>
            <a:pPr marL="0" indent="0">
              <a:buNone/>
            </a:pPr>
            <a:r>
              <a:rPr lang="fr-FR" dirty="0"/>
              <a:t>	</a:t>
            </a:r>
            <a:r>
              <a:rPr lang="fr-FR" b="1" dirty="0"/>
              <a:t>Temps nécessaire </a:t>
            </a:r>
            <a:r>
              <a:rPr lang="fr-FR" dirty="0"/>
              <a:t>à votre équipe pour réaliser une 	idée et la mettre à disposition de vos utilisateurs. </a:t>
            </a:r>
          </a:p>
          <a:p>
            <a:pPr marL="0" indent="0">
              <a:buNone/>
            </a:pPr>
            <a:r>
              <a:rPr lang="fr-FR" dirty="0"/>
              <a:t>	</a:t>
            </a:r>
            <a:r>
              <a:rPr lang="fr-FR" b="1" dirty="0"/>
              <a:t>Nombre de fonctionnalités </a:t>
            </a:r>
            <a:r>
              <a:rPr lang="fr-FR" dirty="0"/>
              <a:t>produites au mois, à 	l’année </a:t>
            </a:r>
          </a:p>
          <a:p>
            <a:pPr marL="0" indent="0">
              <a:buNone/>
            </a:pPr>
            <a:r>
              <a:rPr lang="fr-FR" dirty="0"/>
              <a:t>	</a:t>
            </a:r>
            <a:r>
              <a:rPr lang="fr-FR" b="1" dirty="0"/>
              <a:t>Nombre de fois </a:t>
            </a:r>
            <a:r>
              <a:rPr lang="fr-FR" dirty="0"/>
              <a:t>qu’un pipeline a été en erreur ou 	que des tests ont planté.</a:t>
            </a:r>
          </a:p>
          <a:p>
            <a:endParaRPr lang="fr-FR" dirty="0"/>
          </a:p>
          <a:p>
            <a:r>
              <a:rPr lang="fr-FR" dirty="0"/>
              <a:t>En somme, de nombreuses métriques peuvent être ajoutées pour ensuite être étudiées.</a:t>
            </a:r>
          </a:p>
        </p:txBody>
      </p:sp>
      <p:sp>
        <p:nvSpPr>
          <p:cNvPr id="4" name="Espace réservé du numéro de diapositive 3">
            <a:extLst>
              <a:ext uri="{FF2B5EF4-FFF2-40B4-BE49-F238E27FC236}">
                <a16:creationId xmlns:a16="http://schemas.microsoft.com/office/drawing/2014/main" id="{84D0536C-D6BA-432D-8281-82E0C3D5FA51}"/>
              </a:ext>
            </a:extLst>
          </p:cNvPr>
          <p:cNvSpPr>
            <a:spLocks noGrp="1"/>
          </p:cNvSpPr>
          <p:nvPr>
            <p:ph type="sldNum" sz="quarter" idx="12"/>
          </p:nvPr>
        </p:nvSpPr>
        <p:spPr/>
        <p:txBody>
          <a:bodyPr/>
          <a:lstStyle/>
          <a:p>
            <a:fld id="{3D8FCC80-B8C6-41B5-8B59-D370428BBA83}" type="slidenum">
              <a:rPr lang="fr-FR" smtClean="0"/>
              <a:t>104</a:t>
            </a:fld>
            <a:endParaRPr lang="fr-FR"/>
          </a:p>
        </p:txBody>
      </p:sp>
      <p:pic>
        <p:nvPicPr>
          <p:cNvPr id="5" name="Picture 2">
            <a:extLst>
              <a:ext uri="{FF2B5EF4-FFF2-40B4-BE49-F238E27FC236}">
                <a16:creationId xmlns:a16="http://schemas.microsoft.com/office/drawing/2014/main" id="{4042C33F-1AFD-401B-9AAC-20CA747065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5629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198C19-4FCB-4424-B457-1DC0386CEC7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E0EC112-DFCE-487B-AE28-DD15D16F3CB4}"/>
              </a:ext>
            </a:extLst>
          </p:cNvPr>
          <p:cNvSpPr>
            <a:spLocks noGrp="1"/>
          </p:cNvSpPr>
          <p:nvPr>
            <p:ph idx="1"/>
          </p:nvPr>
        </p:nvSpPr>
        <p:spPr/>
        <p:txBody>
          <a:bodyPr>
            <a:normAutofit fontScale="92500"/>
          </a:bodyPr>
          <a:lstStyle/>
          <a:p>
            <a:r>
              <a:rPr lang="fr-FR" dirty="0"/>
              <a:t>Les systèmes actuels vous permettent de relever ces défis. </a:t>
            </a:r>
          </a:p>
          <a:p>
            <a:pPr marL="0" indent="0">
              <a:buNone/>
            </a:pPr>
            <a:endParaRPr lang="fr-FR" dirty="0"/>
          </a:p>
          <a:p>
            <a:pPr marL="0" indent="0">
              <a:buNone/>
            </a:pPr>
            <a:r>
              <a:rPr lang="fr-FR" dirty="0"/>
              <a:t>	Qu’est-ce qui a changé dans le code ?</a:t>
            </a:r>
          </a:p>
          <a:p>
            <a:pPr marL="0" indent="0">
              <a:buNone/>
            </a:pPr>
            <a:r>
              <a:rPr lang="fr-FR" dirty="0"/>
              <a:t>	Qui a fait le changement ?</a:t>
            </a:r>
          </a:p>
          <a:p>
            <a:pPr marL="0" indent="0">
              <a:buNone/>
            </a:pPr>
            <a:r>
              <a:rPr lang="fr-FR" dirty="0"/>
              <a:t>	Qui a accepté le changement ?</a:t>
            </a:r>
          </a:p>
          <a:p>
            <a:pPr marL="0" indent="0">
              <a:buNone/>
            </a:pPr>
            <a:r>
              <a:rPr lang="fr-FR" dirty="0"/>
              <a:t>	Peut-on accepter ou refuser un changement ?</a:t>
            </a:r>
          </a:p>
          <a:p>
            <a:pPr marL="0" indent="0">
              <a:buNone/>
            </a:pPr>
            <a:r>
              <a:rPr lang="fr-FR" dirty="0"/>
              <a:t>	Peut-on annuler un changement ?</a:t>
            </a:r>
          </a:p>
          <a:p>
            <a:pPr marL="0" indent="0">
              <a:buNone/>
            </a:pPr>
            <a:r>
              <a:rPr lang="fr-FR" dirty="0"/>
              <a:t>	Pourquoi le </a:t>
            </a:r>
            <a:r>
              <a:rPr lang="fr-FR" dirty="0" err="1"/>
              <a:t>build</a:t>
            </a:r>
            <a:r>
              <a:rPr lang="fr-FR" dirty="0"/>
              <a:t> a cassé ?</a:t>
            </a:r>
          </a:p>
          <a:p>
            <a:pPr marL="0" indent="0">
              <a:buNone/>
            </a:pPr>
            <a:r>
              <a:rPr lang="fr-FR" dirty="0"/>
              <a:t>	Quels tests sont en erreur ?</a:t>
            </a:r>
          </a:p>
          <a:p>
            <a:pPr marL="0" indent="0">
              <a:buNone/>
            </a:pPr>
            <a:r>
              <a:rPr lang="fr-FR" dirty="0"/>
              <a:t>	Puis-je faire un commentaire dans le code qui m’a été 	soumis ?</a:t>
            </a:r>
          </a:p>
          <a:p>
            <a:pPr marL="0" indent="0">
              <a:buNone/>
            </a:pPr>
            <a:r>
              <a:rPr lang="fr-FR" dirty="0"/>
              <a:t>	Peut-on déployer en production ?</a:t>
            </a:r>
          </a:p>
        </p:txBody>
      </p:sp>
      <p:sp>
        <p:nvSpPr>
          <p:cNvPr id="4" name="Espace réservé du numéro de diapositive 3">
            <a:extLst>
              <a:ext uri="{FF2B5EF4-FFF2-40B4-BE49-F238E27FC236}">
                <a16:creationId xmlns:a16="http://schemas.microsoft.com/office/drawing/2014/main" id="{F9F8E53E-3CD9-4663-B302-ABC9CAF50460}"/>
              </a:ext>
            </a:extLst>
          </p:cNvPr>
          <p:cNvSpPr>
            <a:spLocks noGrp="1"/>
          </p:cNvSpPr>
          <p:nvPr>
            <p:ph type="sldNum" sz="quarter" idx="12"/>
          </p:nvPr>
        </p:nvSpPr>
        <p:spPr/>
        <p:txBody>
          <a:bodyPr/>
          <a:lstStyle/>
          <a:p>
            <a:fld id="{3D8FCC80-B8C6-41B5-8B59-D370428BBA83}" type="slidenum">
              <a:rPr lang="fr-FR" smtClean="0"/>
              <a:t>105</a:t>
            </a:fld>
            <a:endParaRPr lang="fr-FR"/>
          </a:p>
        </p:txBody>
      </p:sp>
      <p:pic>
        <p:nvPicPr>
          <p:cNvPr id="5" name="Picture 2">
            <a:extLst>
              <a:ext uri="{FF2B5EF4-FFF2-40B4-BE49-F238E27FC236}">
                <a16:creationId xmlns:a16="http://schemas.microsoft.com/office/drawing/2014/main" id="{7BA7AED1-B9B9-4806-81B6-32CE7CAD0E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3909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43F929-3D1B-45E7-B1BA-4C99DB927C2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0C722C5-AA07-4443-B658-DD7AD82D51DF}"/>
              </a:ext>
            </a:extLst>
          </p:cNvPr>
          <p:cNvSpPr>
            <a:spLocks noGrp="1"/>
          </p:cNvSpPr>
          <p:nvPr>
            <p:ph idx="1"/>
          </p:nvPr>
        </p:nvSpPr>
        <p:spPr/>
        <p:txBody>
          <a:bodyPr>
            <a:normAutofit/>
          </a:bodyPr>
          <a:lstStyle/>
          <a:p>
            <a:r>
              <a:rPr lang="fr-FR" dirty="0"/>
              <a:t>Un système opérationnel est un système qui répond de façon convenable à ces problématiques (et à bien d’autres).</a:t>
            </a:r>
          </a:p>
          <a:p>
            <a:endParaRPr lang="fr-FR" dirty="0"/>
          </a:p>
          <a:p>
            <a:r>
              <a:rPr lang="fr-FR" dirty="0"/>
              <a:t>Pour résumer : votre système doit être capable </a:t>
            </a:r>
          </a:p>
          <a:p>
            <a:pPr marL="0" indent="0">
              <a:buNone/>
            </a:pPr>
            <a:r>
              <a:rPr lang="fr-FR" b="1" dirty="0"/>
              <a:t>	d’intégrer en continu</a:t>
            </a:r>
            <a:r>
              <a:rPr lang="fr-FR" dirty="0"/>
              <a:t>, </a:t>
            </a:r>
          </a:p>
          <a:p>
            <a:pPr marL="0" indent="0">
              <a:buNone/>
            </a:pPr>
            <a:r>
              <a:rPr lang="fr-FR" dirty="0"/>
              <a:t>	de </a:t>
            </a:r>
            <a:r>
              <a:rPr lang="fr-FR" b="1" dirty="0"/>
              <a:t>vérifier en continu </a:t>
            </a:r>
            <a:r>
              <a:rPr lang="fr-FR" dirty="0"/>
              <a:t>et </a:t>
            </a:r>
          </a:p>
          <a:p>
            <a:pPr marL="0" indent="0">
              <a:buNone/>
            </a:pPr>
            <a:r>
              <a:rPr lang="fr-FR" dirty="0"/>
              <a:t>	de </a:t>
            </a:r>
            <a:r>
              <a:rPr lang="fr-FR" b="1" dirty="0"/>
              <a:t>déployer en continu</a:t>
            </a:r>
            <a:r>
              <a:rPr lang="fr-FR" dirty="0"/>
              <a:t>.</a:t>
            </a:r>
          </a:p>
          <a:p>
            <a:endParaRPr lang="fr-FR" dirty="0"/>
          </a:p>
        </p:txBody>
      </p:sp>
      <p:sp>
        <p:nvSpPr>
          <p:cNvPr id="4" name="Espace réservé du numéro de diapositive 3">
            <a:extLst>
              <a:ext uri="{FF2B5EF4-FFF2-40B4-BE49-F238E27FC236}">
                <a16:creationId xmlns:a16="http://schemas.microsoft.com/office/drawing/2014/main" id="{025D65F4-1BC3-4C9A-9EEE-53D932F23B96}"/>
              </a:ext>
            </a:extLst>
          </p:cNvPr>
          <p:cNvSpPr>
            <a:spLocks noGrp="1"/>
          </p:cNvSpPr>
          <p:nvPr>
            <p:ph type="sldNum" sz="quarter" idx="12"/>
          </p:nvPr>
        </p:nvSpPr>
        <p:spPr/>
        <p:txBody>
          <a:bodyPr/>
          <a:lstStyle/>
          <a:p>
            <a:fld id="{3D8FCC80-B8C6-41B5-8B59-D370428BBA83}" type="slidenum">
              <a:rPr lang="fr-FR" smtClean="0"/>
              <a:t>106</a:t>
            </a:fld>
            <a:endParaRPr lang="fr-FR"/>
          </a:p>
        </p:txBody>
      </p:sp>
      <p:pic>
        <p:nvPicPr>
          <p:cNvPr id="5" name="Picture 2">
            <a:extLst>
              <a:ext uri="{FF2B5EF4-FFF2-40B4-BE49-F238E27FC236}">
                <a16:creationId xmlns:a16="http://schemas.microsoft.com/office/drawing/2014/main" id="{0EEE1A83-016F-4DB4-A53D-53FCF24DDB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628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83C958-3418-4DC1-892B-A7C64AF6D29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436BD44-0A37-45E0-84F2-04D5FACB251A}"/>
              </a:ext>
            </a:extLst>
          </p:cNvPr>
          <p:cNvSpPr>
            <a:spLocks noGrp="1"/>
          </p:cNvSpPr>
          <p:nvPr>
            <p:ph idx="1"/>
          </p:nvPr>
        </p:nvSpPr>
        <p:spPr/>
        <p:txBody>
          <a:bodyPr/>
          <a:lstStyle/>
          <a:p>
            <a:r>
              <a:rPr lang="fr-FR" dirty="0"/>
              <a:t>Votre système comportera bien évidemment des variantes de cette approche, mais les principes seront toujours les mêmes, c’est-à-dire répondre aux problématiques citées plus haut. </a:t>
            </a:r>
          </a:p>
          <a:p>
            <a:endParaRPr lang="fr-FR" dirty="0"/>
          </a:p>
          <a:p>
            <a:r>
              <a:rPr lang="fr-FR" dirty="0"/>
              <a:t>En ayant conscience de ces principes et en maîtrisant ses aspects techniques, vous serez à même de concevoir LE système qui répondra à l’ensemble de vos besoins.</a:t>
            </a:r>
          </a:p>
          <a:p>
            <a:endParaRPr lang="fr-FR" dirty="0"/>
          </a:p>
        </p:txBody>
      </p:sp>
      <p:sp>
        <p:nvSpPr>
          <p:cNvPr id="4" name="Espace réservé du numéro de diapositive 3">
            <a:extLst>
              <a:ext uri="{FF2B5EF4-FFF2-40B4-BE49-F238E27FC236}">
                <a16:creationId xmlns:a16="http://schemas.microsoft.com/office/drawing/2014/main" id="{E13C2D28-C141-458F-8DEC-2F62407D42FA}"/>
              </a:ext>
            </a:extLst>
          </p:cNvPr>
          <p:cNvSpPr>
            <a:spLocks noGrp="1"/>
          </p:cNvSpPr>
          <p:nvPr>
            <p:ph type="sldNum" sz="quarter" idx="12"/>
          </p:nvPr>
        </p:nvSpPr>
        <p:spPr/>
        <p:txBody>
          <a:bodyPr/>
          <a:lstStyle/>
          <a:p>
            <a:fld id="{3D8FCC80-B8C6-41B5-8B59-D370428BBA83}" type="slidenum">
              <a:rPr lang="fr-FR" smtClean="0"/>
              <a:t>107</a:t>
            </a:fld>
            <a:endParaRPr lang="fr-FR"/>
          </a:p>
        </p:txBody>
      </p:sp>
    </p:spTree>
    <p:extLst>
      <p:ext uri="{BB962C8B-B14F-4D97-AF65-F5344CB8AC3E}">
        <p14:creationId xmlns:p14="http://schemas.microsoft.com/office/powerpoint/2010/main" val="30911403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D4C87-016D-40BE-9947-DD21E0CB0575}"/>
              </a:ext>
            </a:extLst>
          </p:cNvPr>
          <p:cNvSpPr>
            <a:spLocks noGrp="1"/>
          </p:cNvSpPr>
          <p:nvPr>
            <p:ph type="title"/>
          </p:nvPr>
        </p:nvSpPr>
        <p:spPr/>
        <p:txBody>
          <a:bodyPr/>
          <a:lstStyle/>
          <a:p>
            <a:r>
              <a:rPr lang="fr-FR" dirty="0"/>
              <a:t>Exemple de Système de CI-CD</a:t>
            </a:r>
          </a:p>
        </p:txBody>
      </p:sp>
      <p:sp>
        <p:nvSpPr>
          <p:cNvPr id="4" name="Espace réservé du numéro de diapositive 3">
            <a:extLst>
              <a:ext uri="{FF2B5EF4-FFF2-40B4-BE49-F238E27FC236}">
                <a16:creationId xmlns:a16="http://schemas.microsoft.com/office/drawing/2014/main" id="{EBE0EE49-4CF0-40A4-A732-D1E63E09CBAA}"/>
              </a:ext>
            </a:extLst>
          </p:cNvPr>
          <p:cNvSpPr>
            <a:spLocks noGrp="1"/>
          </p:cNvSpPr>
          <p:nvPr>
            <p:ph type="sldNum" sz="quarter" idx="12"/>
          </p:nvPr>
        </p:nvSpPr>
        <p:spPr/>
        <p:txBody>
          <a:bodyPr/>
          <a:lstStyle/>
          <a:p>
            <a:fld id="{3D8FCC80-B8C6-41B5-8B59-D370428BBA83}" type="slidenum">
              <a:rPr lang="fr-FR" smtClean="0"/>
              <a:t>108</a:t>
            </a:fld>
            <a:endParaRPr lang="fr-FR"/>
          </a:p>
        </p:txBody>
      </p:sp>
      <p:pic>
        <p:nvPicPr>
          <p:cNvPr id="9" name="Espace réservé du contenu 8">
            <a:extLst>
              <a:ext uri="{FF2B5EF4-FFF2-40B4-BE49-F238E27FC236}">
                <a16:creationId xmlns:a16="http://schemas.microsoft.com/office/drawing/2014/main" id="{DACAD9F7-FAAE-4B8D-9FEA-A0D68E615459}"/>
              </a:ext>
            </a:extLst>
          </p:cNvPr>
          <p:cNvPicPr>
            <a:picLocks noGrp="1" noChangeAspect="1"/>
          </p:cNvPicPr>
          <p:nvPr>
            <p:ph idx="1"/>
          </p:nvPr>
        </p:nvPicPr>
        <p:blipFill>
          <a:blip r:embed="rId2"/>
          <a:stretch>
            <a:fillRect/>
          </a:stretch>
        </p:blipFill>
        <p:spPr>
          <a:xfrm>
            <a:off x="1969168" y="1600200"/>
            <a:ext cx="5205663" cy="4876800"/>
          </a:xfrm>
          <a:prstGeom prst="rect">
            <a:avLst/>
          </a:prstGeom>
        </p:spPr>
      </p:pic>
      <p:pic>
        <p:nvPicPr>
          <p:cNvPr id="10" name="Picture 2">
            <a:extLst>
              <a:ext uri="{FF2B5EF4-FFF2-40B4-BE49-F238E27FC236}">
                <a16:creationId xmlns:a16="http://schemas.microsoft.com/office/drawing/2014/main" id="{2A1AFAFD-4B79-419D-8680-F3ADD1665D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2457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DB9A6-B56D-4664-9C38-08B539B118C2}"/>
              </a:ext>
            </a:extLst>
          </p:cNvPr>
          <p:cNvSpPr>
            <a:spLocks noGrp="1"/>
          </p:cNvSpPr>
          <p:nvPr>
            <p:ph type="title"/>
          </p:nvPr>
        </p:nvSpPr>
        <p:spPr/>
        <p:txBody>
          <a:bodyPr/>
          <a:lstStyle/>
          <a:p>
            <a:r>
              <a:rPr lang="fr-FR" dirty="0"/>
              <a:t>Intégrer en continu</a:t>
            </a:r>
          </a:p>
        </p:txBody>
      </p:sp>
      <p:sp>
        <p:nvSpPr>
          <p:cNvPr id="3" name="Espace réservé du texte 2">
            <a:extLst>
              <a:ext uri="{FF2B5EF4-FFF2-40B4-BE49-F238E27FC236}">
                <a16:creationId xmlns:a16="http://schemas.microsoft.com/office/drawing/2014/main" id="{10D2DA89-B5F4-4201-92F9-8DCDCC19CD6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C5F0A3B-E6A5-4A71-8AF8-A7EAFE15284F}"/>
              </a:ext>
            </a:extLst>
          </p:cNvPr>
          <p:cNvSpPr>
            <a:spLocks noGrp="1"/>
          </p:cNvSpPr>
          <p:nvPr>
            <p:ph type="sldNum" sz="quarter" idx="12"/>
          </p:nvPr>
        </p:nvSpPr>
        <p:spPr/>
        <p:txBody>
          <a:bodyPr/>
          <a:lstStyle/>
          <a:p>
            <a:fld id="{3D8FCC80-B8C6-41B5-8B59-D370428BBA83}" type="slidenum">
              <a:rPr lang="fr-FR" smtClean="0"/>
              <a:t>109</a:t>
            </a:fld>
            <a:endParaRPr lang="fr-FR"/>
          </a:p>
        </p:txBody>
      </p:sp>
      <p:pic>
        <p:nvPicPr>
          <p:cNvPr id="5" name="Picture 2">
            <a:extLst>
              <a:ext uri="{FF2B5EF4-FFF2-40B4-BE49-F238E27FC236}">
                <a16:creationId xmlns:a16="http://schemas.microsoft.com/office/drawing/2014/main" id="{AD78938A-3AFD-4DD6-BA26-706A653D1F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428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7412D2-23D0-4A46-D3FE-618AEEFCFB2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2C68DF5-D15B-4C4A-D6D5-4210FFC00B9C}"/>
              </a:ext>
            </a:extLst>
          </p:cNvPr>
          <p:cNvSpPr>
            <a:spLocks noGrp="1"/>
          </p:cNvSpPr>
          <p:nvPr>
            <p:ph idx="1"/>
          </p:nvPr>
        </p:nvSpPr>
        <p:spPr/>
        <p:txBody>
          <a:bodyPr/>
          <a:lstStyle/>
          <a:p>
            <a:r>
              <a:rPr lang="fr-FR" dirty="0"/>
              <a:t>Cela permet de réduire les risques liés aux erreurs humaines et aux délais de déploiement, et de garantir la stabilité et la fiabilité de l'application en production.</a:t>
            </a:r>
          </a:p>
          <a:p>
            <a:endParaRPr lang="fr-FR" dirty="0"/>
          </a:p>
          <a:p>
            <a:r>
              <a:rPr lang="fr-FR" dirty="0"/>
              <a:t>DevOps est par conséquent le moyen de concrétiser cette évolution, avec comme philosophie, l’idée d’un monde dans lequel chaque composante de l’organisation d’une entreprise collaborerait efficacement pour l’atteinte de mêmes objectifs.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64CDECCC-22FF-C4A2-0C4D-AAF66085C0C1}"/>
              </a:ext>
            </a:extLst>
          </p:cNvPr>
          <p:cNvSpPr>
            <a:spLocks noGrp="1"/>
          </p:cNvSpPr>
          <p:nvPr>
            <p:ph type="sldNum" sz="quarter" idx="12"/>
          </p:nvPr>
        </p:nvSpPr>
        <p:spPr/>
        <p:txBody>
          <a:bodyPr/>
          <a:lstStyle/>
          <a:p>
            <a:fld id="{3D8FCC80-B8C6-41B5-8B59-D370428BBA83}" type="slidenum">
              <a:rPr lang="fr-FR" smtClean="0"/>
              <a:t>11</a:t>
            </a:fld>
            <a:endParaRPr lang="fr-FR"/>
          </a:p>
        </p:txBody>
      </p:sp>
    </p:spTree>
    <p:extLst>
      <p:ext uri="{BB962C8B-B14F-4D97-AF65-F5344CB8AC3E}">
        <p14:creationId xmlns:p14="http://schemas.microsoft.com/office/powerpoint/2010/main" val="14881356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8E4C48-8C6B-483D-A009-088010BEFDCA}"/>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1FD3AC06-6526-4D37-9C79-8C26768E638D}"/>
              </a:ext>
            </a:extLst>
          </p:cNvPr>
          <p:cNvSpPr>
            <a:spLocks noGrp="1"/>
          </p:cNvSpPr>
          <p:nvPr>
            <p:ph idx="1"/>
          </p:nvPr>
        </p:nvSpPr>
        <p:spPr/>
        <p:txBody>
          <a:bodyPr>
            <a:normAutofit/>
          </a:bodyPr>
          <a:lstStyle/>
          <a:p>
            <a:r>
              <a:rPr lang="fr-FR" dirty="0"/>
              <a:t>Un projet de développement peut rapidement gagner en complexité lorsque plusieurs intervenants font évoluer le code de la solution. </a:t>
            </a:r>
          </a:p>
          <a:p>
            <a:endParaRPr lang="fr-FR" dirty="0"/>
          </a:p>
          <a:p>
            <a:r>
              <a:rPr lang="fr-FR" dirty="0"/>
              <a:t>Une équipe est souvent composée de développeurs, testeurs, analystes, etc. </a:t>
            </a:r>
          </a:p>
          <a:p>
            <a:endParaRPr lang="fr-FR" dirty="0"/>
          </a:p>
          <a:p>
            <a:r>
              <a:rPr lang="fr-FR" dirty="0"/>
              <a:t>Tous doivent avoir accès à la solution et être capables d’avoir la version la plus à jour à un moment T.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C8BF93DD-4C99-469D-AB07-AEB26C76B34C}"/>
              </a:ext>
            </a:extLst>
          </p:cNvPr>
          <p:cNvSpPr>
            <a:spLocks noGrp="1"/>
          </p:cNvSpPr>
          <p:nvPr>
            <p:ph type="sldNum" sz="quarter" idx="12"/>
          </p:nvPr>
        </p:nvSpPr>
        <p:spPr/>
        <p:txBody>
          <a:bodyPr/>
          <a:lstStyle/>
          <a:p>
            <a:fld id="{3D8FCC80-B8C6-41B5-8B59-D370428BBA83}" type="slidenum">
              <a:rPr lang="fr-FR" smtClean="0"/>
              <a:t>110</a:t>
            </a:fld>
            <a:endParaRPr lang="fr-FR"/>
          </a:p>
        </p:txBody>
      </p:sp>
      <p:pic>
        <p:nvPicPr>
          <p:cNvPr id="5" name="Picture 2">
            <a:extLst>
              <a:ext uri="{FF2B5EF4-FFF2-40B4-BE49-F238E27FC236}">
                <a16:creationId xmlns:a16="http://schemas.microsoft.com/office/drawing/2014/main" id="{AB82D9C1-DEE7-40B4-9669-75C7CDBB13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2046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DED0E3-489B-468B-9097-20CF4D31860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B4A9EB9-48AC-4EB6-BAEF-8FEB06566013}"/>
              </a:ext>
            </a:extLst>
          </p:cNvPr>
          <p:cNvSpPr>
            <a:spLocks noGrp="1"/>
          </p:cNvSpPr>
          <p:nvPr>
            <p:ph idx="1"/>
          </p:nvPr>
        </p:nvSpPr>
        <p:spPr/>
        <p:txBody>
          <a:bodyPr/>
          <a:lstStyle/>
          <a:p>
            <a:r>
              <a:rPr lang="fr-FR" dirty="0"/>
              <a:t>De plus en plus de projets ont des équipes distribuées dans d’autres coins du globe. </a:t>
            </a:r>
          </a:p>
          <a:p>
            <a:endParaRPr lang="fr-FR" dirty="0"/>
          </a:p>
          <a:p>
            <a:r>
              <a:rPr lang="fr-FR" dirty="0"/>
              <a:t>Il est souvent nécessaire que ce système soit accessible où que nous soyons.</a:t>
            </a:r>
          </a:p>
          <a:p>
            <a:endParaRPr lang="fr-FR" dirty="0"/>
          </a:p>
        </p:txBody>
      </p:sp>
      <p:sp>
        <p:nvSpPr>
          <p:cNvPr id="4" name="Espace réservé du numéro de diapositive 3">
            <a:extLst>
              <a:ext uri="{FF2B5EF4-FFF2-40B4-BE49-F238E27FC236}">
                <a16:creationId xmlns:a16="http://schemas.microsoft.com/office/drawing/2014/main" id="{5CC899F8-0C5A-49D0-A936-CEC0EB8B871C}"/>
              </a:ext>
            </a:extLst>
          </p:cNvPr>
          <p:cNvSpPr>
            <a:spLocks noGrp="1"/>
          </p:cNvSpPr>
          <p:nvPr>
            <p:ph type="sldNum" sz="quarter" idx="12"/>
          </p:nvPr>
        </p:nvSpPr>
        <p:spPr/>
        <p:txBody>
          <a:bodyPr/>
          <a:lstStyle/>
          <a:p>
            <a:fld id="{3D8FCC80-B8C6-41B5-8B59-D370428BBA83}" type="slidenum">
              <a:rPr lang="fr-FR" smtClean="0"/>
              <a:t>111</a:t>
            </a:fld>
            <a:endParaRPr lang="fr-FR"/>
          </a:p>
        </p:txBody>
      </p:sp>
    </p:spTree>
    <p:extLst>
      <p:ext uri="{BB962C8B-B14F-4D97-AF65-F5344CB8AC3E}">
        <p14:creationId xmlns:p14="http://schemas.microsoft.com/office/powerpoint/2010/main" val="14607372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B0975-C825-47D2-9074-BB4B81F5531D}"/>
              </a:ext>
            </a:extLst>
          </p:cNvPr>
          <p:cNvSpPr>
            <a:spLocks noGrp="1"/>
          </p:cNvSpPr>
          <p:nvPr>
            <p:ph type="title"/>
          </p:nvPr>
        </p:nvSpPr>
        <p:spPr/>
        <p:txBody>
          <a:bodyPr/>
          <a:lstStyle/>
          <a:p>
            <a:endParaRPr lang="fr-FR"/>
          </a:p>
        </p:txBody>
      </p:sp>
      <p:sp>
        <p:nvSpPr>
          <p:cNvPr id="4" name="Espace réservé du numéro de diapositive 3">
            <a:extLst>
              <a:ext uri="{FF2B5EF4-FFF2-40B4-BE49-F238E27FC236}">
                <a16:creationId xmlns:a16="http://schemas.microsoft.com/office/drawing/2014/main" id="{5ECA3C1F-18C1-416D-B76A-456250DC95E5}"/>
              </a:ext>
            </a:extLst>
          </p:cNvPr>
          <p:cNvSpPr>
            <a:spLocks noGrp="1"/>
          </p:cNvSpPr>
          <p:nvPr>
            <p:ph type="sldNum" sz="quarter" idx="12"/>
          </p:nvPr>
        </p:nvSpPr>
        <p:spPr/>
        <p:txBody>
          <a:bodyPr/>
          <a:lstStyle/>
          <a:p>
            <a:fld id="{3D8FCC80-B8C6-41B5-8B59-D370428BBA83}" type="slidenum">
              <a:rPr lang="fr-FR" smtClean="0"/>
              <a:t>112</a:t>
            </a:fld>
            <a:endParaRPr lang="fr-FR"/>
          </a:p>
        </p:txBody>
      </p:sp>
      <p:pic>
        <p:nvPicPr>
          <p:cNvPr id="5" name="Espace réservé du contenu 4">
            <a:extLst>
              <a:ext uri="{FF2B5EF4-FFF2-40B4-BE49-F238E27FC236}">
                <a16:creationId xmlns:a16="http://schemas.microsoft.com/office/drawing/2014/main" id="{7CD566E6-4F71-4996-84C7-D8AA9219266E}"/>
              </a:ext>
            </a:extLst>
          </p:cNvPr>
          <p:cNvPicPr>
            <a:picLocks noGrp="1" noChangeAspect="1"/>
          </p:cNvPicPr>
          <p:nvPr>
            <p:ph idx="1"/>
          </p:nvPr>
        </p:nvPicPr>
        <p:blipFill>
          <a:blip r:embed="rId2"/>
          <a:stretch>
            <a:fillRect/>
          </a:stretch>
        </p:blipFill>
        <p:spPr>
          <a:xfrm>
            <a:off x="1320800" y="1600200"/>
            <a:ext cx="6502400" cy="4876800"/>
          </a:xfrm>
          <a:prstGeom prst="rect">
            <a:avLst/>
          </a:prstGeom>
        </p:spPr>
      </p:pic>
      <p:pic>
        <p:nvPicPr>
          <p:cNvPr id="6" name="Picture 2">
            <a:extLst>
              <a:ext uri="{FF2B5EF4-FFF2-40B4-BE49-F238E27FC236}">
                <a16:creationId xmlns:a16="http://schemas.microsoft.com/office/drawing/2014/main" id="{FA3AE880-E7CD-423E-8744-46B45D48D1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7896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59636C-5500-478C-96CE-2D2C85008611}"/>
              </a:ext>
            </a:extLst>
          </p:cNvPr>
          <p:cNvSpPr>
            <a:spLocks noGrp="1"/>
          </p:cNvSpPr>
          <p:nvPr>
            <p:ph type="title"/>
          </p:nvPr>
        </p:nvSpPr>
        <p:spPr/>
        <p:txBody>
          <a:bodyPr/>
          <a:lstStyle/>
          <a:p>
            <a:r>
              <a:rPr lang="fr-FR" dirty="0"/>
              <a:t>Versionning</a:t>
            </a:r>
          </a:p>
        </p:txBody>
      </p:sp>
      <p:sp>
        <p:nvSpPr>
          <p:cNvPr id="3" name="Espace réservé du contenu 2">
            <a:extLst>
              <a:ext uri="{FF2B5EF4-FFF2-40B4-BE49-F238E27FC236}">
                <a16:creationId xmlns:a16="http://schemas.microsoft.com/office/drawing/2014/main" id="{007C7F14-55D4-4F59-A555-BB9E6DF7CA56}"/>
              </a:ext>
            </a:extLst>
          </p:cNvPr>
          <p:cNvSpPr>
            <a:spLocks noGrp="1"/>
          </p:cNvSpPr>
          <p:nvPr>
            <p:ph idx="1"/>
          </p:nvPr>
        </p:nvSpPr>
        <p:spPr/>
        <p:txBody>
          <a:bodyPr/>
          <a:lstStyle/>
          <a:p>
            <a:r>
              <a:rPr lang="fr-FR" dirty="0"/>
              <a:t>Un gestionnaire de code source est la solution technique à cette réalité. </a:t>
            </a:r>
          </a:p>
          <a:p>
            <a:endParaRPr lang="fr-FR" dirty="0"/>
          </a:p>
          <a:p>
            <a:r>
              <a:rPr lang="fr-FR" dirty="0"/>
              <a:t>Ce système garantit </a:t>
            </a:r>
          </a:p>
          <a:p>
            <a:pPr marL="0" indent="0">
              <a:buNone/>
            </a:pPr>
            <a:r>
              <a:rPr lang="fr-FR" dirty="0"/>
              <a:t>	Historiques des modifications</a:t>
            </a:r>
          </a:p>
          <a:p>
            <a:pPr marL="0" indent="0">
              <a:buNone/>
            </a:pPr>
            <a:r>
              <a:rPr lang="fr-FR" dirty="0"/>
              <a:t>	Possibilité d’isoler des variantes</a:t>
            </a:r>
          </a:p>
          <a:p>
            <a:pPr marL="0" indent="0">
              <a:buNone/>
            </a:pPr>
            <a:r>
              <a:rPr lang="fr-FR" dirty="0"/>
              <a:t>	Indépendances d’une branche</a:t>
            </a:r>
          </a:p>
          <a:p>
            <a:pPr marL="0" indent="0">
              <a:buNone/>
            </a:pPr>
            <a:r>
              <a:rPr lang="fr-FR" dirty="0"/>
              <a:t>	Fusion des branches (merge)</a:t>
            </a:r>
          </a:p>
        </p:txBody>
      </p:sp>
      <p:sp>
        <p:nvSpPr>
          <p:cNvPr id="4" name="Espace réservé du numéro de diapositive 3">
            <a:extLst>
              <a:ext uri="{FF2B5EF4-FFF2-40B4-BE49-F238E27FC236}">
                <a16:creationId xmlns:a16="http://schemas.microsoft.com/office/drawing/2014/main" id="{1471E6A6-6BB6-4C33-BAA4-A6BD4E734049}"/>
              </a:ext>
            </a:extLst>
          </p:cNvPr>
          <p:cNvSpPr>
            <a:spLocks noGrp="1"/>
          </p:cNvSpPr>
          <p:nvPr>
            <p:ph type="sldNum" sz="quarter" idx="12"/>
          </p:nvPr>
        </p:nvSpPr>
        <p:spPr/>
        <p:txBody>
          <a:bodyPr/>
          <a:lstStyle/>
          <a:p>
            <a:fld id="{3D8FCC80-B8C6-41B5-8B59-D370428BBA83}" type="slidenum">
              <a:rPr lang="fr-FR" smtClean="0"/>
              <a:t>113</a:t>
            </a:fld>
            <a:endParaRPr lang="fr-FR"/>
          </a:p>
        </p:txBody>
      </p:sp>
      <p:pic>
        <p:nvPicPr>
          <p:cNvPr id="6" name="Picture 2">
            <a:extLst>
              <a:ext uri="{FF2B5EF4-FFF2-40B4-BE49-F238E27FC236}">
                <a16:creationId xmlns:a16="http://schemas.microsoft.com/office/drawing/2014/main" id="{F08848D7-DAB3-47AA-940C-6EB7700555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6488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3CE812-4577-4FA0-B671-41CBC665FE8C}"/>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129DFAC1-E7D5-41CF-974F-32C863B5F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709928"/>
            <a:ext cx="4192488" cy="3581084"/>
          </a:xfrm>
        </p:spPr>
      </p:pic>
      <p:sp>
        <p:nvSpPr>
          <p:cNvPr id="4" name="Espace réservé du numéro de diapositive 3">
            <a:extLst>
              <a:ext uri="{FF2B5EF4-FFF2-40B4-BE49-F238E27FC236}">
                <a16:creationId xmlns:a16="http://schemas.microsoft.com/office/drawing/2014/main" id="{4F7CD044-8304-417D-B9B7-BD39795E94AC}"/>
              </a:ext>
            </a:extLst>
          </p:cNvPr>
          <p:cNvSpPr>
            <a:spLocks noGrp="1"/>
          </p:cNvSpPr>
          <p:nvPr>
            <p:ph type="sldNum" sz="quarter" idx="12"/>
          </p:nvPr>
        </p:nvSpPr>
        <p:spPr/>
        <p:txBody>
          <a:bodyPr/>
          <a:lstStyle/>
          <a:p>
            <a:fld id="{3D8FCC80-B8C6-41B5-8B59-D370428BBA83}" type="slidenum">
              <a:rPr lang="fr-FR" smtClean="0"/>
              <a:t>114</a:t>
            </a:fld>
            <a:endParaRPr lang="fr-FR"/>
          </a:p>
        </p:txBody>
      </p:sp>
      <p:pic>
        <p:nvPicPr>
          <p:cNvPr id="7" name="Picture 2">
            <a:extLst>
              <a:ext uri="{FF2B5EF4-FFF2-40B4-BE49-F238E27FC236}">
                <a16:creationId xmlns:a16="http://schemas.microsoft.com/office/drawing/2014/main" id="{248073B4-AB01-4D99-B6F0-395C57E797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212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4E9EF1-9E04-4A71-8623-AFE784402053}"/>
              </a:ext>
            </a:extLst>
          </p:cNvPr>
          <p:cNvSpPr>
            <a:spLocks noGrp="1"/>
          </p:cNvSpPr>
          <p:nvPr>
            <p:ph type="title"/>
          </p:nvPr>
        </p:nvSpPr>
        <p:spPr/>
        <p:txBody>
          <a:bodyPr/>
          <a:lstStyle/>
          <a:p>
            <a:r>
              <a:rPr lang="fr-FR" dirty="0"/>
              <a:t>Intégration en continu</a:t>
            </a:r>
          </a:p>
        </p:txBody>
      </p:sp>
      <p:sp>
        <p:nvSpPr>
          <p:cNvPr id="3" name="Espace réservé du contenu 2">
            <a:extLst>
              <a:ext uri="{FF2B5EF4-FFF2-40B4-BE49-F238E27FC236}">
                <a16:creationId xmlns:a16="http://schemas.microsoft.com/office/drawing/2014/main" id="{7BAB9D25-453B-44D2-8C42-6C1F5E50EE14}"/>
              </a:ext>
            </a:extLst>
          </p:cNvPr>
          <p:cNvSpPr>
            <a:spLocks noGrp="1"/>
          </p:cNvSpPr>
          <p:nvPr>
            <p:ph idx="1"/>
          </p:nvPr>
        </p:nvSpPr>
        <p:spPr/>
        <p:txBody>
          <a:bodyPr>
            <a:normAutofit/>
          </a:bodyPr>
          <a:lstStyle/>
          <a:p>
            <a:r>
              <a:rPr lang="fr-FR" dirty="0"/>
              <a:t>Notre outils de versionning est à son tour branchée à (ou intègre parfois directement) un système d’intégration en continu (CI). </a:t>
            </a:r>
          </a:p>
          <a:p>
            <a:pPr marL="0" indent="0">
              <a:buNone/>
            </a:pPr>
            <a:r>
              <a:rPr lang="fr-FR" dirty="0"/>
              <a:t>	Exemple : </a:t>
            </a:r>
            <a:r>
              <a:rPr lang="fr-FR" dirty="0" err="1"/>
              <a:t>Gitlab</a:t>
            </a:r>
            <a:r>
              <a:rPr lang="fr-FR" dirty="0"/>
              <a:t>-CI, Azure DevOps..</a:t>
            </a:r>
          </a:p>
          <a:p>
            <a:endParaRPr lang="fr-FR" dirty="0"/>
          </a:p>
          <a:p>
            <a:r>
              <a:rPr lang="fr-FR" dirty="0"/>
              <a:t>Lorsqu’une modification est apportée dans le code de la solution, il va enclencher automatiquement un cycle d’intégration. </a:t>
            </a:r>
          </a:p>
        </p:txBody>
      </p:sp>
      <p:sp>
        <p:nvSpPr>
          <p:cNvPr id="4" name="Espace réservé du numéro de diapositive 3">
            <a:extLst>
              <a:ext uri="{FF2B5EF4-FFF2-40B4-BE49-F238E27FC236}">
                <a16:creationId xmlns:a16="http://schemas.microsoft.com/office/drawing/2014/main" id="{9B84F911-9086-48AB-8180-700C639EE034}"/>
              </a:ext>
            </a:extLst>
          </p:cNvPr>
          <p:cNvSpPr>
            <a:spLocks noGrp="1"/>
          </p:cNvSpPr>
          <p:nvPr>
            <p:ph type="sldNum" sz="quarter" idx="12"/>
          </p:nvPr>
        </p:nvSpPr>
        <p:spPr/>
        <p:txBody>
          <a:bodyPr/>
          <a:lstStyle/>
          <a:p>
            <a:fld id="{3D8FCC80-B8C6-41B5-8B59-D370428BBA83}" type="slidenum">
              <a:rPr lang="fr-FR" smtClean="0"/>
              <a:t>115</a:t>
            </a:fld>
            <a:endParaRPr lang="fr-FR"/>
          </a:p>
        </p:txBody>
      </p:sp>
      <p:pic>
        <p:nvPicPr>
          <p:cNvPr id="5" name="Picture 2">
            <a:extLst>
              <a:ext uri="{FF2B5EF4-FFF2-40B4-BE49-F238E27FC236}">
                <a16:creationId xmlns:a16="http://schemas.microsoft.com/office/drawing/2014/main" id="{CF7EBD09-2D9A-4448-B441-96B7A86B0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8282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132C5F-5326-4195-AE74-87A0EF316C7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2650AC4-0B62-468A-B763-E019BA246E6F}"/>
              </a:ext>
            </a:extLst>
          </p:cNvPr>
          <p:cNvSpPr>
            <a:spLocks noGrp="1"/>
          </p:cNvSpPr>
          <p:nvPr>
            <p:ph idx="1"/>
          </p:nvPr>
        </p:nvSpPr>
        <p:spPr/>
        <p:txBody>
          <a:bodyPr/>
          <a:lstStyle/>
          <a:p>
            <a:r>
              <a:rPr lang="fr-FR" dirty="0"/>
              <a:t>Ce cycle peut être défini comme étant un ensemble d’étapes qui vont vérifier </a:t>
            </a:r>
          </a:p>
          <a:p>
            <a:pPr marL="0" indent="0">
              <a:buNone/>
            </a:pPr>
            <a:r>
              <a:rPr lang="fr-FR" dirty="0"/>
              <a:t>	Que la solution compile (avec tout ce que cela 	implique) et </a:t>
            </a:r>
          </a:p>
          <a:p>
            <a:pPr marL="0" indent="0">
              <a:buNone/>
            </a:pPr>
            <a:r>
              <a:rPr lang="fr-FR" dirty="0"/>
              <a:t>	Générer les binaires. </a:t>
            </a:r>
          </a:p>
          <a:p>
            <a:endParaRPr lang="fr-FR" dirty="0"/>
          </a:p>
          <a:p>
            <a:r>
              <a:rPr lang="fr-FR" dirty="0"/>
              <a:t>C’est souvent un agent dont la configuration (système d’exploitation, etc.) est proche de la machine cible qui va exécuter ce cycle.</a:t>
            </a:r>
          </a:p>
          <a:p>
            <a:endParaRPr lang="fr-FR" dirty="0"/>
          </a:p>
        </p:txBody>
      </p:sp>
      <p:sp>
        <p:nvSpPr>
          <p:cNvPr id="4" name="Espace réservé du numéro de diapositive 3">
            <a:extLst>
              <a:ext uri="{FF2B5EF4-FFF2-40B4-BE49-F238E27FC236}">
                <a16:creationId xmlns:a16="http://schemas.microsoft.com/office/drawing/2014/main" id="{EFCF2307-CA93-40C7-A65B-FAE7F7A64F24}"/>
              </a:ext>
            </a:extLst>
          </p:cNvPr>
          <p:cNvSpPr>
            <a:spLocks noGrp="1"/>
          </p:cNvSpPr>
          <p:nvPr>
            <p:ph type="sldNum" sz="quarter" idx="12"/>
          </p:nvPr>
        </p:nvSpPr>
        <p:spPr/>
        <p:txBody>
          <a:bodyPr/>
          <a:lstStyle/>
          <a:p>
            <a:fld id="{3D8FCC80-B8C6-41B5-8B59-D370428BBA83}" type="slidenum">
              <a:rPr lang="fr-FR" smtClean="0"/>
              <a:t>116</a:t>
            </a:fld>
            <a:endParaRPr lang="fr-FR"/>
          </a:p>
        </p:txBody>
      </p:sp>
    </p:spTree>
    <p:extLst>
      <p:ext uri="{BB962C8B-B14F-4D97-AF65-F5344CB8AC3E}">
        <p14:creationId xmlns:p14="http://schemas.microsoft.com/office/powerpoint/2010/main" val="5136639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2DA8F4-6318-432E-9EEE-D3F5473C842E}"/>
              </a:ext>
            </a:extLst>
          </p:cNvPr>
          <p:cNvSpPr>
            <a:spLocks noGrp="1"/>
          </p:cNvSpPr>
          <p:nvPr>
            <p:ph type="title"/>
          </p:nvPr>
        </p:nvSpPr>
        <p:spPr/>
        <p:txBody>
          <a:bodyPr/>
          <a:lstStyle/>
          <a:p>
            <a:r>
              <a:rPr lang="fr-FR" dirty="0"/>
              <a:t>Vérification</a:t>
            </a:r>
          </a:p>
        </p:txBody>
      </p:sp>
      <p:sp>
        <p:nvSpPr>
          <p:cNvPr id="3" name="Espace réservé du contenu 2">
            <a:extLst>
              <a:ext uri="{FF2B5EF4-FFF2-40B4-BE49-F238E27FC236}">
                <a16:creationId xmlns:a16="http://schemas.microsoft.com/office/drawing/2014/main" id="{1F75B7A8-D859-4C6F-A448-A58B3AD858D3}"/>
              </a:ext>
            </a:extLst>
          </p:cNvPr>
          <p:cNvSpPr>
            <a:spLocks noGrp="1"/>
          </p:cNvSpPr>
          <p:nvPr>
            <p:ph idx="1"/>
          </p:nvPr>
        </p:nvSpPr>
        <p:spPr/>
        <p:txBody>
          <a:bodyPr/>
          <a:lstStyle/>
          <a:p>
            <a:r>
              <a:rPr lang="fr-FR" dirty="0"/>
              <a:t>Lorsque ce cycle aboutit positivement, nous passons généralement à l’étape suivante : les étapes de vérification. </a:t>
            </a:r>
          </a:p>
          <a:p>
            <a:endParaRPr lang="fr-FR" dirty="0"/>
          </a:p>
          <a:p>
            <a:r>
              <a:rPr lang="fr-FR" dirty="0"/>
              <a:t>Si elles n’aboutissent pas, cela aura pour effet de casser le </a:t>
            </a:r>
            <a:r>
              <a:rPr lang="fr-FR" b="1" dirty="0" err="1"/>
              <a:t>build</a:t>
            </a:r>
            <a:r>
              <a:rPr lang="fr-FR" dirty="0"/>
              <a:t>. </a:t>
            </a:r>
          </a:p>
          <a:p>
            <a:endParaRPr lang="fr-FR" dirty="0"/>
          </a:p>
          <a:p>
            <a:r>
              <a:rPr lang="fr-FR" dirty="0"/>
              <a:t>Un </a:t>
            </a:r>
            <a:r>
              <a:rPr lang="fr-FR" dirty="0" err="1"/>
              <a:t>build</a:t>
            </a:r>
            <a:r>
              <a:rPr lang="fr-FR" dirty="0"/>
              <a:t> est une version exécutable d’une partie du système ou du système entier. </a:t>
            </a:r>
          </a:p>
        </p:txBody>
      </p:sp>
      <p:sp>
        <p:nvSpPr>
          <p:cNvPr id="4" name="Espace réservé du numéro de diapositive 3">
            <a:extLst>
              <a:ext uri="{FF2B5EF4-FFF2-40B4-BE49-F238E27FC236}">
                <a16:creationId xmlns:a16="http://schemas.microsoft.com/office/drawing/2014/main" id="{25CE851B-BDB4-46CC-8D27-73E1A0CDCFB7}"/>
              </a:ext>
            </a:extLst>
          </p:cNvPr>
          <p:cNvSpPr>
            <a:spLocks noGrp="1"/>
          </p:cNvSpPr>
          <p:nvPr>
            <p:ph type="sldNum" sz="quarter" idx="12"/>
          </p:nvPr>
        </p:nvSpPr>
        <p:spPr/>
        <p:txBody>
          <a:bodyPr/>
          <a:lstStyle/>
          <a:p>
            <a:fld id="{3D8FCC80-B8C6-41B5-8B59-D370428BBA83}" type="slidenum">
              <a:rPr lang="fr-FR" smtClean="0"/>
              <a:t>117</a:t>
            </a:fld>
            <a:endParaRPr lang="fr-FR"/>
          </a:p>
        </p:txBody>
      </p:sp>
      <p:pic>
        <p:nvPicPr>
          <p:cNvPr id="5" name="Picture 2">
            <a:extLst>
              <a:ext uri="{FF2B5EF4-FFF2-40B4-BE49-F238E27FC236}">
                <a16:creationId xmlns:a16="http://schemas.microsoft.com/office/drawing/2014/main" id="{E77C37E3-1EB5-48DE-9AE5-B2E57FDD05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4508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A50B76-92A1-4DD0-A478-FEA23E32702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D4D5609-95F1-4D94-9CC8-F5AB076B9DF2}"/>
              </a:ext>
            </a:extLst>
          </p:cNvPr>
          <p:cNvSpPr>
            <a:spLocks noGrp="1"/>
          </p:cNvSpPr>
          <p:nvPr>
            <p:ph idx="1"/>
          </p:nvPr>
        </p:nvSpPr>
        <p:spPr/>
        <p:txBody>
          <a:bodyPr/>
          <a:lstStyle/>
          <a:p>
            <a:r>
              <a:rPr lang="fr-FR" dirty="0"/>
              <a:t>Les causes de blocage peuvent être multiples (fichier manquant, code syntaxiquement incorrect, mauvaise version du compilateur ou de la version du code, etc.).</a:t>
            </a:r>
          </a:p>
          <a:p>
            <a:endParaRPr lang="fr-FR" dirty="0"/>
          </a:p>
          <a:p>
            <a:r>
              <a:rPr lang="fr-FR" dirty="0"/>
              <a:t>Lorsque le </a:t>
            </a:r>
            <a:r>
              <a:rPr lang="fr-FR" dirty="0" err="1"/>
              <a:t>build</a:t>
            </a:r>
            <a:r>
              <a:rPr lang="fr-FR" dirty="0"/>
              <a:t> est cassé (on dit qu’il est rouge), il faut impérativement que celui qui est à l’origine du problème corrige rapidement, car la chaîne d’intégration (CI) est rompue.</a:t>
            </a:r>
          </a:p>
          <a:p>
            <a:endParaRPr lang="fr-FR" dirty="0"/>
          </a:p>
        </p:txBody>
      </p:sp>
      <p:sp>
        <p:nvSpPr>
          <p:cNvPr id="4" name="Espace réservé du numéro de diapositive 3">
            <a:extLst>
              <a:ext uri="{FF2B5EF4-FFF2-40B4-BE49-F238E27FC236}">
                <a16:creationId xmlns:a16="http://schemas.microsoft.com/office/drawing/2014/main" id="{32245DF5-63CD-4C82-9DB5-604D1600BE5D}"/>
              </a:ext>
            </a:extLst>
          </p:cNvPr>
          <p:cNvSpPr>
            <a:spLocks noGrp="1"/>
          </p:cNvSpPr>
          <p:nvPr>
            <p:ph type="sldNum" sz="quarter" idx="12"/>
          </p:nvPr>
        </p:nvSpPr>
        <p:spPr/>
        <p:txBody>
          <a:bodyPr/>
          <a:lstStyle/>
          <a:p>
            <a:fld id="{3D8FCC80-B8C6-41B5-8B59-D370428BBA83}" type="slidenum">
              <a:rPr lang="fr-FR" smtClean="0"/>
              <a:t>118</a:t>
            </a:fld>
            <a:endParaRPr lang="fr-FR"/>
          </a:p>
        </p:txBody>
      </p:sp>
    </p:spTree>
    <p:extLst>
      <p:ext uri="{BB962C8B-B14F-4D97-AF65-F5344CB8AC3E}">
        <p14:creationId xmlns:p14="http://schemas.microsoft.com/office/powerpoint/2010/main" val="16329820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F08FD-40B7-4118-AF1D-8F5DB9F45A66}"/>
              </a:ext>
            </a:extLst>
          </p:cNvPr>
          <p:cNvSpPr>
            <a:spLocks noGrp="1"/>
          </p:cNvSpPr>
          <p:nvPr>
            <p:ph type="title"/>
          </p:nvPr>
        </p:nvSpPr>
        <p:spPr/>
        <p:txBody>
          <a:bodyPr/>
          <a:lstStyle/>
          <a:p>
            <a:r>
              <a:rPr lang="fr-FR" dirty="0"/>
              <a:t>Vérifier en continu</a:t>
            </a:r>
          </a:p>
        </p:txBody>
      </p:sp>
      <p:sp>
        <p:nvSpPr>
          <p:cNvPr id="3" name="Espace réservé du texte 2">
            <a:extLst>
              <a:ext uri="{FF2B5EF4-FFF2-40B4-BE49-F238E27FC236}">
                <a16:creationId xmlns:a16="http://schemas.microsoft.com/office/drawing/2014/main" id="{67F60F35-6F98-4A34-8F20-47DC518385B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FE3D373-02F0-49AD-A2E5-6EDB785A6E5E}"/>
              </a:ext>
            </a:extLst>
          </p:cNvPr>
          <p:cNvSpPr>
            <a:spLocks noGrp="1"/>
          </p:cNvSpPr>
          <p:nvPr>
            <p:ph type="sldNum" sz="quarter" idx="12"/>
          </p:nvPr>
        </p:nvSpPr>
        <p:spPr/>
        <p:txBody>
          <a:bodyPr/>
          <a:lstStyle/>
          <a:p>
            <a:fld id="{3D8FCC80-B8C6-41B5-8B59-D370428BBA83}" type="slidenum">
              <a:rPr lang="fr-FR" smtClean="0"/>
              <a:t>119</a:t>
            </a:fld>
            <a:endParaRPr lang="fr-FR"/>
          </a:p>
        </p:txBody>
      </p:sp>
      <p:pic>
        <p:nvPicPr>
          <p:cNvPr id="5" name="Picture 2">
            <a:extLst>
              <a:ext uri="{FF2B5EF4-FFF2-40B4-BE49-F238E27FC236}">
                <a16:creationId xmlns:a16="http://schemas.microsoft.com/office/drawing/2014/main" id="{394E0457-C5FA-4B81-9505-7D02803BD2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7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F6E87-BE1E-4F7B-9746-F416B2CDDE1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5050857-B6E7-4E62-A4A3-42D99F8A80EE}"/>
              </a:ext>
            </a:extLst>
          </p:cNvPr>
          <p:cNvSpPr>
            <a:spLocks noGrp="1"/>
          </p:cNvSpPr>
          <p:nvPr>
            <p:ph idx="1"/>
          </p:nvPr>
        </p:nvSpPr>
        <p:spPr/>
        <p:txBody>
          <a:bodyPr/>
          <a:lstStyle/>
          <a:p>
            <a:r>
              <a:rPr lang="fr-FR" dirty="0"/>
              <a:t>À l’ère du cloud, les solutions logicielles doivent être évolutives, disponibles, hyperperformantes avec une latence plus faible et, bien entendu, à moindre coût. </a:t>
            </a:r>
          </a:p>
          <a:p>
            <a:endParaRPr lang="fr-FR" dirty="0"/>
          </a:p>
          <a:p>
            <a:r>
              <a:rPr lang="fr-FR" dirty="0"/>
              <a:t>DevOps permet aux équipes de développement et d’infrastructure d’être plus réactives face à ces nouvelles exigences.</a:t>
            </a:r>
          </a:p>
        </p:txBody>
      </p:sp>
      <p:sp>
        <p:nvSpPr>
          <p:cNvPr id="4" name="Espace réservé du numéro de diapositive 3">
            <a:extLst>
              <a:ext uri="{FF2B5EF4-FFF2-40B4-BE49-F238E27FC236}">
                <a16:creationId xmlns:a16="http://schemas.microsoft.com/office/drawing/2014/main" id="{EEEBDECB-6552-4BE2-9AA0-2E1631B6F5BC}"/>
              </a:ext>
            </a:extLst>
          </p:cNvPr>
          <p:cNvSpPr>
            <a:spLocks noGrp="1"/>
          </p:cNvSpPr>
          <p:nvPr>
            <p:ph type="sldNum" sz="quarter" idx="12"/>
          </p:nvPr>
        </p:nvSpPr>
        <p:spPr/>
        <p:txBody>
          <a:bodyPr/>
          <a:lstStyle/>
          <a:p>
            <a:fld id="{3D8FCC80-B8C6-41B5-8B59-D370428BBA83}" type="slidenum">
              <a:rPr lang="fr-FR" smtClean="0"/>
              <a:t>12</a:t>
            </a:fld>
            <a:endParaRPr lang="fr-FR"/>
          </a:p>
        </p:txBody>
      </p:sp>
    </p:spTree>
    <p:extLst>
      <p:ext uri="{BB962C8B-B14F-4D97-AF65-F5344CB8AC3E}">
        <p14:creationId xmlns:p14="http://schemas.microsoft.com/office/powerpoint/2010/main" val="16735983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510B3F-DBCA-40DB-B72A-844131117B8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716105F-DADE-4E6B-91DA-E66E34ECF334}"/>
              </a:ext>
            </a:extLst>
          </p:cNvPr>
          <p:cNvSpPr>
            <a:spLocks noGrp="1"/>
          </p:cNvSpPr>
          <p:nvPr>
            <p:ph idx="1"/>
          </p:nvPr>
        </p:nvSpPr>
        <p:spPr/>
        <p:txBody>
          <a:bodyPr/>
          <a:lstStyle/>
          <a:p>
            <a:r>
              <a:rPr lang="fr-FR" dirty="0"/>
              <a:t>Vérifier, c’est être capable de répondre à la problématique suivante : est-ce que la modification apportée dans le code est valide ?</a:t>
            </a:r>
          </a:p>
          <a:p>
            <a:endParaRPr lang="fr-FR" dirty="0"/>
          </a:p>
          <a:p>
            <a:r>
              <a:rPr lang="fr-FR" dirty="0"/>
              <a:t>Par valide, nous entendons que la modification ne fait pas régresser l’ensemble en provoquant des dysfonctionnements ailleurs par exemple.</a:t>
            </a:r>
          </a:p>
          <a:p>
            <a:endParaRPr lang="fr-FR" dirty="0"/>
          </a:p>
        </p:txBody>
      </p:sp>
      <p:sp>
        <p:nvSpPr>
          <p:cNvPr id="4" name="Espace réservé du numéro de diapositive 3">
            <a:extLst>
              <a:ext uri="{FF2B5EF4-FFF2-40B4-BE49-F238E27FC236}">
                <a16:creationId xmlns:a16="http://schemas.microsoft.com/office/drawing/2014/main" id="{3A83710F-3E54-423B-9849-245541CD704B}"/>
              </a:ext>
            </a:extLst>
          </p:cNvPr>
          <p:cNvSpPr>
            <a:spLocks noGrp="1"/>
          </p:cNvSpPr>
          <p:nvPr>
            <p:ph type="sldNum" sz="quarter" idx="12"/>
          </p:nvPr>
        </p:nvSpPr>
        <p:spPr/>
        <p:txBody>
          <a:bodyPr/>
          <a:lstStyle/>
          <a:p>
            <a:fld id="{3D8FCC80-B8C6-41B5-8B59-D370428BBA83}" type="slidenum">
              <a:rPr lang="fr-FR" smtClean="0"/>
              <a:t>120</a:t>
            </a:fld>
            <a:endParaRPr lang="fr-FR"/>
          </a:p>
        </p:txBody>
      </p:sp>
      <p:pic>
        <p:nvPicPr>
          <p:cNvPr id="5" name="Picture 2">
            <a:extLst>
              <a:ext uri="{FF2B5EF4-FFF2-40B4-BE49-F238E27FC236}">
                <a16:creationId xmlns:a16="http://schemas.microsoft.com/office/drawing/2014/main" id="{B945AC70-EDE9-4B5A-A712-C76F901626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618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E02E4-4C7F-4871-B243-F26DB39913F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C8B8760-A238-47F8-A607-7AA328296A69}"/>
              </a:ext>
            </a:extLst>
          </p:cNvPr>
          <p:cNvSpPr>
            <a:spLocks noGrp="1"/>
          </p:cNvSpPr>
          <p:nvPr>
            <p:ph idx="1"/>
          </p:nvPr>
        </p:nvSpPr>
        <p:spPr/>
        <p:txBody>
          <a:bodyPr/>
          <a:lstStyle/>
          <a:p>
            <a:r>
              <a:rPr lang="fr-FR" dirty="0"/>
              <a:t>C’est aussi vérifier que ce qui a été développé répond à des critères de </a:t>
            </a:r>
            <a:r>
              <a:rPr lang="fr-FR" b="1" dirty="0"/>
              <a:t>qualité de code </a:t>
            </a:r>
            <a:r>
              <a:rPr lang="fr-FR" dirty="0"/>
              <a:t>ou de </a:t>
            </a:r>
            <a:r>
              <a:rPr lang="fr-FR" b="1" dirty="0"/>
              <a:t>bonnes pratiques </a:t>
            </a:r>
            <a:r>
              <a:rPr lang="fr-FR" dirty="0"/>
              <a:t>préalablement définis par votre entreprise.</a:t>
            </a:r>
          </a:p>
          <a:p>
            <a:endParaRPr lang="fr-FR" dirty="0"/>
          </a:p>
          <a:p>
            <a:r>
              <a:rPr lang="fr-FR" dirty="0"/>
              <a:t>Le code peut être valide en soi et respecter les différentes normes imposées par vos équipes qualité, mais peut ne pas être valide s’il ne répond pas exactement à ce qui a été écrit dans les spécifications.</a:t>
            </a:r>
          </a:p>
        </p:txBody>
      </p:sp>
      <p:sp>
        <p:nvSpPr>
          <p:cNvPr id="4" name="Espace réservé du numéro de diapositive 3">
            <a:extLst>
              <a:ext uri="{FF2B5EF4-FFF2-40B4-BE49-F238E27FC236}">
                <a16:creationId xmlns:a16="http://schemas.microsoft.com/office/drawing/2014/main" id="{566035F6-BDF6-4C57-A106-85954B6B8BD2}"/>
              </a:ext>
            </a:extLst>
          </p:cNvPr>
          <p:cNvSpPr>
            <a:spLocks noGrp="1"/>
          </p:cNvSpPr>
          <p:nvPr>
            <p:ph type="sldNum" sz="quarter" idx="12"/>
          </p:nvPr>
        </p:nvSpPr>
        <p:spPr/>
        <p:txBody>
          <a:bodyPr/>
          <a:lstStyle/>
          <a:p>
            <a:fld id="{3D8FCC80-B8C6-41B5-8B59-D370428BBA83}" type="slidenum">
              <a:rPr lang="fr-FR" smtClean="0"/>
              <a:t>121</a:t>
            </a:fld>
            <a:endParaRPr lang="fr-FR"/>
          </a:p>
        </p:txBody>
      </p:sp>
      <p:pic>
        <p:nvPicPr>
          <p:cNvPr id="5" name="Picture 2">
            <a:extLst>
              <a:ext uri="{FF2B5EF4-FFF2-40B4-BE49-F238E27FC236}">
                <a16:creationId xmlns:a16="http://schemas.microsoft.com/office/drawing/2014/main" id="{F81D642B-1789-4FC9-8CAF-1E8433F9DC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5180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55CA15-9163-4161-9A7E-548388706DB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BD994D-7428-4E33-9116-D0C932F5FFB4}"/>
              </a:ext>
            </a:extLst>
          </p:cNvPr>
          <p:cNvSpPr>
            <a:spLocks noGrp="1"/>
          </p:cNvSpPr>
          <p:nvPr>
            <p:ph idx="1"/>
          </p:nvPr>
        </p:nvSpPr>
        <p:spPr/>
        <p:txBody>
          <a:bodyPr>
            <a:normAutofit/>
          </a:bodyPr>
          <a:lstStyle/>
          <a:p>
            <a:r>
              <a:rPr lang="fr-FR" dirty="0"/>
              <a:t>Pour mettre en œuvre un tel système de vérification, il faut mettre en place différentes couches de tests :</a:t>
            </a:r>
          </a:p>
          <a:p>
            <a:endParaRPr lang="fr-FR" dirty="0"/>
          </a:p>
          <a:p>
            <a:r>
              <a:rPr lang="fr-FR" b="1" dirty="0"/>
              <a:t>Les tests unitaires </a:t>
            </a:r>
            <a:r>
              <a:rPr lang="fr-FR" dirty="0"/>
              <a:t>ont pour but de valider que le code fonctionne indépendamment du système cible. Ils doivent permettre de tester le composant ou la fonctionnalité en vase clos.</a:t>
            </a:r>
          </a:p>
          <a:p>
            <a:endParaRPr lang="fr-FR" dirty="0"/>
          </a:p>
        </p:txBody>
      </p:sp>
      <p:sp>
        <p:nvSpPr>
          <p:cNvPr id="4" name="Espace réservé du numéro de diapositive 3">
            <a:extLst>
              <a:ext uri="{FF2B5EF4-FFF2-40B4-BE49-F238E27FC236}">
                <a16:creationId xmlns:a16="http://schemas.microsoft.com/office/drawing/2014/main" id="{3972F89E-5DDD-4E27-9D87-40D977206CD3}"/>
              </a:ext>
            </a:extLst>
          </p:cNvPr>
          <p:cNvSpPr>
            <a:spLocks noGrp="1"/>
          </p:cNvSpPr>
          <p:nvPr>
            <p:ph type="sldNum" sz="quarter" idx="12"/>
          </p:nvPr>
        </p:nvSpPr>
        <p:spPr/>
        <p:txBody>
          <a:bodyPr/>
          <a:lstStyle/>
          <a:p>
            <a:fld id="{3D8FCC80-B8C6-41B5-8B59-D370428BBA83}" type="slidenum">
              <a:rPr lang="fr-FR" smtClean="0"/>
              <a:t>122</a:t>
            </a:fld>
            <a:endParaRPr lang="fr-FR"/>
          </a:p>
        </p:txBody>
      </p:sp>
      <p:pic>
        <p:nvPicPr>
          <p:cNvPr id="5" name="Picture 2">
            <a:extLst>
              <a:ext uri="{FF2B5EF4-FFF2-40B4-BE49-F238E27FC236}">
                <a16:creationId xmlns:a16="http://schemas.microsoft.com/office/drawing/2014/main" id="{9E1AC431-6F3D-4561-B210-009B38704B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7619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3D107-CF8C-4211-8FCF-15B14D3539C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919B21E-3069-40D3-96E7-71CE77FC2909}"/>
              </a:ext>
            </a:extLst>
          </p:cNvPr>
          <p:cNvSpPr>
            <a:spLocks noGrp="1"/>
          </p:cNvSpPr>
          <p:nvPr>
            <p:ph idx="1"/>
          </p:nvPr>
        </p:nvSpPr>
        <p:spPr/>
        <p:txBody>
          <a:bodyPr/>
          <a:lstStyle/>
          <a:p>
            <a:r>
              <a:rPr lang="fr-FR" b="1" dirty="0"/>
              <a:t>Les tests d’intégration </a:t>
            </a:r>
            <a:r>
              <a:rPr lang="fr-FR" dirty="0"/>
              <a:t>ont pour but de valider que le code s’intègre et fonctionne correctement dans l’ensemble de la solution et qu’il n’a pas introduit des régressions.</a:t>
            </a:r>
          </a:p>
          <a:p>
            <a:endParaRPr lang="fr-FR" dirty="0"/>
          </a:p>
        </p:txBody>
      </p:sp>
      <p:sp>
        <p:nvSpPr>
          <p:cNvPr id="4" name="Espace réservé du numéro de diapositive 3">
            <a:extLst>
              <a:ext uri="{FF2B5EF4-FFF2-40B4-BE49-F238E27FC236}">
                <a16:creationId xmlns:a16="http://schemas.microsoft.com/office/drawing/2014/main" id="{ADF50F80-C241-4A8C-8666-B573CDE44369}"/>
              </a:ext>
            </a:extLst>
          </p:cNvPr>
          <p:cNvSpPr>
            <a:spLocks noGrp="1"/>
          </p:cNvSpPr>
          <p:nvPr>
            <p:ph type="sldNum" sz="quarter" idx="12"/>
          </p:nvPr>
        </p:nvSpPr>
        <p:spPr/>
        <p:txBody>
          <a:bodyPr/>
          <a:lstStyle/>
          <a:p>
            <a:fld id="{3D8FCC80-B8C6-41B5-8B59-D370428BBA83}" type="slidenum">
              <a:rPr lang="fr-FR" smtClean="0"/>
              <a:t>123</a:t>
            </a:fld>
            <a:endParaRPr lang="fr-FR"/>
          </a:p>
        </p:txBody>
      </p:sp>
    </p:spTree>
    <p:extLst>
      <p:ext uri="{BB962C8B-B14F-4D97-AF65-F5344CB8AC3E}">
        <p14:creationId xmlns:p14="http://schemas.microsoft.com/office/powerpoint/2010/main" val="3355156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4AEB7-4186-4F3A-980F-328991FB0D2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E99D3F1-858C-4BC6-A2BA-E4D3CDCA12BB}"/>
              </a:ext>
            </a:extLst>
          </p:cNvPr>
          <p:cNvSpPr>
            <a:spLocks noGrp="1"/>
          </p:cNvSpPr>
          <p:nvPr>
            <p:ph idx="1"/>
          </p:nvPr>
        </p:nvSpPr>
        <p:spPr/>
        <p:txBody>
          <a:bodyPr/>
          <a:lstStyle/>
          <a:p>
            <a:r>
              <a:rPr lang="fr-FR" b="1" dirty="0"/>
              <a:t>Les tests d’acceptation </a:t>
            </a:r>
            <a:r>
              <a:rPr lang="fr-FR" dirty="0"/>
              <a:t>permettent de valider que le code correspond bien à ce qui est attendu. Ils répondent à la question : ai-je bien développé ce qui m’a été demandé de faire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38CD5323-E048-44C3-A4F3-3CA73F35EC64}"/>
              </a:ext>
            </a:extLst>
          </p:cNvPr>
          <p:cNvSpPr>
            <a:spLocks noGrp="1"/>
          </p:cNvSpPr>
          <p:nvPr>
            <p:ph type="sldNum" sz="quarter" idx="12"/>
          </p:nvPr>
        </p:nvSpPr>
        <p:spPr/>
        <p:txBody>
          <a:bodyPr/>
          <a:lstStyle/>
          <a:p>
            <a:fld id="{3D8FCC80-B8C6-41B5-8B59-D370428BBA83}" type="slidenum">
              <a:rPr lang="fr-FR" smtClean="0"/>
              <a:t>124</a:t>
            </a:fld>
            <a:endParaRPr lang="fr-FR"/>
          </a:p>
        </p:txBody>
      </p:sp>
      <p:pic>
        <p:nvPicPr>
          <p:cNvPr id="5" name="Picture 2">
            <a:extLst>
              <a:ext uri="{FF2B5EF4-FFF2-40B4-BE49-F238E27FC236}">
                <a16:creationId xmlns:a16="http://schemas.microsoft.com/office/drawing/2014/main" id="{284A293E-EC92-43AC-B528-1C7499D323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8752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02036-777E-4229-BB40-F463B8912ED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D16BB6F-7BCE-4E16-B839-DA7177DD386E}"/>
              </a:ext>
            </a:extLst>
          </p:cNvPr>
          <p:cNvSpPr>
            <a:spLocks noGrp="1"/>
          </p:cNvSpPr>
          <p:nvPr>
            <p:ph idx="1"/>
          </p:nvPr>
        </p:nvSpPr>
        <p:spPr/>
        <p:txBody>
          <a:bodyPr/>
          <a:lstStyle/>
          <a:p>
            <a:r>
              <a:rPr lang="fr-FR" b="1" dirty="0"/>
              <a:t>Les tests d’interface </a:t>
            </a:r>
            <a:r>
              <a:rPr lang="fr-FR" dirty="0"/>
              <a:t>permettent de valider le comportement de l’interface cliente (client lourd, léger, terminal mobile, etc.). Pour un client léger, ce sera la garantie que le site web fonctionne sur les principales versions des navigateurs ou que son fonctionnement est compatible avec un terminal mobile.</a:t>
            </a:r>
          </a:p>
          <a:p>
            <a:endParaRPr lang="fr-FR" dirty="0"/>
          </a:p>
        </p:txBody>
      </p:sp>
      <p:sp>
        <p:nvSpPr>
          <p:cNvPr id="4" name="Espace réservé du numéro de diapositive 3">
            <a:extLst>
              <a:ext uri="{FF2B5EF4-FFF2-40B4-BE49-F238E27FC236}">
                <a16:creationId xmlns:a16="http://schemas.microsoft.com/office/drawing/2014/main" id="{3924A07C-59C4-4C73-8966-5A8F14545733}"/>
              </a:ext>
            </a:extLst>
          </p:cNvPr>
          <p:cNvSpPr>
            <a:spLocks noGrp="1"/>
          </p:cNvSpPr>
          <p:nvPr>
            <p:ph type="sldNum" sz="quarter" idx="12"/>
          </p:nvPr>
        </p:nvSpPr>
        <p:spPr/>
        <p:txBody>
          <a:bodyPr/>
          <a:lstStyle/>
          <a:p>
            <a:fld id="{3D8FCC80-B8C6-41B5-8B59-D370428BBA83}" type="slidenum">
              <a:rPr lang="fr-FR" smtClean="0"/>
              <a:t>125</a:t>
            </a:fld>
            <a:endParaRPr lang="fr-FR"/>
          </a:p>
        </p:txBody>
      </p:sp>
    </p:spTree>
    <p:extLst>
      <p:ext uri="{BB962C8B-B14F-4D97-AF65-F5344CB8AC3E}">
        <p14:creationId xmlns:p14="http://schemas.microsoft.com/office/powerpoint/2010/main" val="39009575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E5677-10FC-4553-86A9-9ECF0054E87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04DE74E-38D2-465C-BFD8-18706F23C8EC}"/>
              </a:ext>
            </a:extLst>
          </p:cNvPr>
          <p:cNvSpPr>
            <a:spLocks noGrp="1"/>
          </p:cNvSpPr>
          <p:nvPr>
            <p:ph idx="1"/>
          </p:nvPr>
        </p:nvSpPr>
        <p:spPr/>
        <p:txBody>
          <a:bodyPr>
            <a:normAutofit/>
          </a:bodyPr>
          <a:lstStyle/>
          <a:p>
            <a:r>
              <a:rPr lang="fr-FR" dirty="0"/>
              <a:t>Ces tests doivent être joués dès qu’une modification est historisée dans le contrôleur de code source, car il faut partir du principe que toute modification, même minime, peut introduire des dysfonctionnements. </a:t>
            </a:r>
          </a:p>
          <a:p>
            <a:endParaRPr lang="fr-FR" dirty="0"/>
          </a:p>
          <a:p>
            <a:r>
              <a:rPr lang="fr-FR" dirty="0"/>
              <a:t>Pour de très gros projets, l’exécution de cette seule partie peut prendre beaucoup de temps. </a:t>
            </a:r>
          </a:p>
          <a:p>
            <a:endParaRPr lang="fr-FR" dirty="0"/>
          </a:p>
          <a:p>
            <a:r>
              <a:rPr lang="fr-FR" dirty="0"/>
              <a:t>Il faudra alors mettre en œuvre certaines stratégies d’optimisation (comme la parallélisation des tests par exemple).</a:t>
            </a:r>
          </a:p>
        </p:txBody>
      </p:sp>
      <p:sp>
        <p:nvSpPr>
          <p:cNvPr id="4" name="Espace réservé du numéro de diapositive 3">
            <a:extLst>
              <a:ext uri="{FF2B5EF4-FFF2-40B4-BE49-F238E27FC236}">
                <a16:creationId xmlns:a16="http://schemas.microsoft.com/office/drawing/2014/main" id="{CF0A9615-D565-49E8-AF28-7661AF434D72}"/>
              </a:ext>
            </a:extLst>
          </p:cNvPr>
          <p:cNvSpPr>
            <a:spLocks noGrp="1"/>
          </p:cNvSpPr>
          <p:nvPr>
            <p:ph type="sldNum" sz="quarter" idx="12"/>
          </p:nvPr>
        </p:nvSpPr>
        <p:spPr/>
        <p:txBody>
          <a:bodyPr/>
          <a:lstStyle/>
          <a:p>
            <a:fld id="{3D8FCC80-B8C6-41B5-8B59-D370428BBA83}" type="slidenum">
              <a:rPr lang="fr-FR" smtClean="0"/>
              <a:t>126</a:t>
            </a:fld>
            <a:endParaRPr lang="fr-FR"/>
          </a:p>
        </p:txBody>
      </p:sp>
      <p:pic>
        <p:nvPicPr>
          <p:cNvPr id="5" name="Picture 2">
            <a:extLst>
              <a:ext uri="{FF2B5EF4-FFF2-40B4-BE49-F238E27FC236}">
                <a16:creationId xmlns:a16="http://schemas.microsoft.com/office/drawing/2014/main" id="{7B24EB35-11E6-4E56-906B-9688739FD9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2919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29DF3-2D14-484A-949A-E1E6EF8450C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003AFE7-AC05-464F-9BA3-21FE8BE4B65E}"/>
              </a:ext>
            </a:extLst>
          </p:cNvPr>
          <p:cNvSpPr>
            <a:spLocks noGrp="1"/>
          </p:cNvSpPr>
          <p:nvPr>
            <p:ph idx="1"/>
          </p:nvPr>
        </p:nvSpPr>
        <p:spPr/>
        <p:txBody>
          <a:bodyPr/>
          <a:lstStyle/>
          <a:p>
            <a:r>
              <a:rPr lang="fr-FR" dirty="0"/>
              <a:t>Si un seul test casse, alors la chaîne complète est mise à l’arrêt et la personne qui a causé l’erreur doit la corriger dans les meilleurs délais. </a:t>
            </a:r>
          </a:p>
          <a:p>
            <a:endParaRPr lang="fr-FR" dirty="0"/>
          </a:p>
          <a:p>
            <a:r>
              <a:rPr lang="fr-FR" dirty="0"/>
              <a:t>Si le code qu’elle a produit a fait casser un test en dehors de son périmètre d’intervention, un dialogue peut se faire avec les équipes concernées.</a:t>
            </a:r>
          </a:p>
          <a:p>
            <a:endParaRPr lang="fr-FR" dirty="0"/>
          </a:p>
        </p:txBody>
      </p:sp>
      <p:sp>
        <p:nvSpPr>
          <p:cNvPr id="4" name="Espace réservé du numéro de diapositive 3">
            <a:extLst>
              <a:ext uri="{FF2B5EF4-FFF2-40B4-BE49-F238E27FC236}">
                <a16:creationId xmlns:a16="http://schemas.microsoft.com/office/drawing/2014/main" id="{A067CB0C-6CF8-4614-A1F1-6B3602D126CC}"/>
              </a:ext>
            </a:extLst>
          </p:cNvPr>
          <p:cNvSpPr>
            <a:spLocks noGrp="1"/>
          </p:cNvSpPr>
          <p:nvPr>
            <p:ph type="sldNum" sz="quarter" idx="12"/>
          </p:nvPr>
        </p:nvSpPr>
        <p:spPr/>
        <p:txBody>
          <a:bodyPr/>
          <a:lstStyle/>
          <a:p>
            <a:fld id="{3D8FCC80-B8C6-41B5-8B59-D370428BBA83}" type="slidenum">
              <a:rPr lang="fr-FR" smtClean="0"/>
              <a:t>127</a:t>
            </a:fld>
            <a:endParaRPr lang="fr-FR"/>
          </a:p>
        </p:txBody>
      </p:sp>
      <p:pic>
        <p:nvPicPr>
          <p:cNvPr id="5" name="Picture 2">
            <a:extLst>
              <a:ext uri="{FF2B5EF4-FFF2-40B4-BE49-F238E27FC236}">
                <a16:creationId xmlns:a16="http://schemas.microsoft.com/office/drawing/2014/main" id="{05020ABA-9463-4E0A-A3C0-4F4E0697E8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611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EC4E3-2C7C-3E3A-FA8A-DF6C10FC6488}"/>
              </a:ext>
            </a:extLst>
          </p:cNvPr>
          <p:cNvSpPr>
            <a:spLocks noGrp="1"/>
          </p:cNvSpPr>
          <p:nvPr>
            <p:ph type="title"/>
          </p:nvPr>
        </p:nvSpPr>
        <p:spPr/>
        <p:txBody>
          <a:bodyPr/>
          <a:lstStyle/>
          <a:p>
            <a:r>
              <a:rPr lang="fr-FR" dirty="0"/>
              <a:t>Les tests</a:t>
            </a:r>
          </a:p>
        </p:txBody>
      </p:sp>
      <p:sp>
        <p:nvSpPr>
          <p:cNvPr id="3" name="Espace réservé du texte 2">
            <a:extLst>
              <a:ext uri="{FF2B5EF4-FFF2-40B4-BE49-F238E27FC236}">
                <a16:creationId xmlns:a16="http://schemas.microsoft.com/office/drawing/2014/main" id="{B9EFA03F-729B-76B1-3E13-961E0E25EDB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F4EB929-E7CE-A660-F5E6-2FFEF37950E4}"/>
              </a:ext>
            </a:extLst>
          </p:cNvPr>
          <p:cNvSpPr>
            <a:spLocks noGrp="1"/>
          </p:cNvSpPr>
          <p:nvPr>
            <p:ph type="sldNum" sz="quarter" idx="12"/>
          </p:nvPr>
        </p:nvSpPr>
        <p:spPr/>
        <p:txBody>
          <a:bodyPr/>
          <a:lstStyle/>
          <a:p>
            <a:fld id="{3D8FCC80-B8C6-41B5-8B59-D370428BBA83}" type="slidenum">
              <a:rPr lang="fr-FR" smtClean="0"/>
              <a:t>128</a:t>
            </a:fld>
            <a:endParaRPr lang="fr-FR"/>
          </a:p>
        </p:txBody>
      </p:sp>
    </p:spTree>
    <p:extLst>
      <p:ext uri="{BB962C8B-B14F-4D97-AF65-F5344CB8AC3E}">
        <p14:creationId xmlns:p14="http://schemas.microsoft.com/office/powerpoint/2010/main" val="2328163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2A341-3163-D6E0-287B-D0BA5B57FF54}"/>
              </a:ext>
            </a:extLst>
          </p:cNvPr>
          <p:cNvSpPr>
            <a:spLocks noGrp="1"/>
          </p:cNvSpPr>
          <p:nvPr>
            <p:ph type="title"/>
          </p:nvPr>
        </p:nvSpPr>
        <p:spPr/>
        <p:txBody>
          <a:bodyPr/>
          <a:lstStyle/>
          <a:p>
            <a:r>
              <a:rPr lang="fr-FR" dirty="0"/>
              <a:t>Décalage vers la gauche</a:t>
            </a:r>
          </a:p>
        </p:txBody>
      </p:sp>
      <p:sp>
        <p:nvSpPr>
          <p:cNvPr id="3" name="Espace réservé du contenu 2">
            <a:extLst>
              <a:ext uri="{FF2B5EF4-FFF2-40B4-BE49-F238E27FC236}">
                <a16:creationId xmlns:a16="http://schemas.microsoft.com/office/drawing/2014/main" id="{ADC2848D-6FE2-6169-ED50-9DE4AA7753D0}"/>
              </a:ext>
            </a:extLst>
          </p:cNvPr>
          <p:cNvSpPr>
            <a:spLocks noGrp="1"/>
          </p:cNvSpPr>
          <p:nvPr>
            <p:ph idx="1"/>
          </p:nvPr>
        </p:nvSpPr>
        <p:spPr/>
        <p:txBody>
          <a:bodyPr/>
          <a:lstStyle/>
          <a:p>
            <a:r>
              <a:rPr lang="fr-FR" dirty="0"/>
              <a:t>Au cours des dernières années, l'industrie du logiciel a adopté de plus en plus la stratégie de test de </a:t>
            </a:r>
            <a:r>
              <a:rPr lang="fr-FR" b="1" dirty="0"/>
              <a:t>décalage vers la gauche.</a:t>
            </a:r>
          </a:p>
          <a:p>
            <a:endParaRPr lang="fr-FR" b="1" dirty="0"/>
          </a:p>
          <a:p>
            <a:r>
              <a:rPr lang="fr-FR" dirty="0"/>
              <a:t>Cette méthode préconise d'effectuer les tests plus tôt dans le cycle de vie d'un pipeline de déploiement.</a:t>
            </a:r>
          </a:p>
          <a:p>
            <a:endParaRPr lang="fr-FR" dirty="0"/>
          </a:p>
          <a:p>
            <a:r>
              <a:rPr lang="fr-FR" dirty="0">
                <a:effectLst/>
              </a:rPr>
              <a:t>Avant de discuter des tests de décalage vers la gauche, couvrons son contraire : shift-right </a:t>
            </a:r>
            <a:r>
              <a:rPr lang="fr-FR" dirty="0" err="1">
                <a:effectLst/>
              </a:rPr>
              <a:t>testing</a:t>
            </a:r>
            <a:endParaRPr lang="fr-FR" dirty="0"/>
          </a:p>
        </p:txBody>
      </p:sp>
      <p:sp>
        <p:nvSpPr>
          <p:cNvPr id="4" name="Espace réservé du numéro de diapositive 3">
            <a:extLst>
              <a:ext uri="{FF2B5EF4-FFF2-40B4-BE49-F238E27FC236}">
                <a16:creationId xmlns:a16="http://schemas.microsoft.com/office/drawing/2014/main" id="{1E727859-D3B8-FC7F-71DC-4C2C2AE73F0A}"/>
              </a:ext>
            </a:extLst>
          </p:cNvPr>
          <p:cNvSpPr>
            <a:spLocks noGrp="1"/>
          </p:cNvSpPr>
          <p:nvPr>
            <p:ph type="sldNum" sz="quarter" idx="12"/>
          </p:nvPr>
        </p:nvSpPr>
        <p:spPr/>
        <p:txBody>
          <a:bodyPr/>
          <a:lstStyle/>
          <a:p>
            <a:fld id="{3D8FCC80-B8C6-41B5-8B59-D370428BBA83}" type="slidenum">
              <a:rPr lang="fr-FR" smtClean="0"/>
              <a:t>129</a:t>
            </a:fld>
            <a:endParaRPr lang="fr-FR"/>
          </a:p>
        </p:txBody>
      </p:sp>
    </p:spTree>
    <p:extLst>
      <p:ext uri="{BB962C8B-B14F-4D97-AF65-F5344CB8AC3E}">
        <p14:creationId xmlns:p14="http://schemas.microsoft.com/office/powerpoint/2010/main" val="142353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E8A24-DF27-4D0A-BDBD-9BC72DDF05B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8417480-471D-474F-8CCD-E58A764B6020}"/>
              </a:ext>
            </a:extLst>
          </p:cNvPr>
          <p:cNvSpPr>
            <a:spLocks noGrp="1"/>
          </p:cNvSpPr>
          <p:nvPr>
            <p:ph idx="1"/>
          </p:nvPr>
        </p:nvSpPr>
        <p:spPr/>
        <p:txBody>
          <a:bodyPr/>
          <a:lstStyle/>
          <a:p>
            <a:r>
              <a:rPr lang="fr-FR" dirty="0"/>
              <a:t>Il est donc fort possible qu’il ne s’intéresse guère à la maintenance de la solution en fonctionnement opérationnel. </a:t>
            </a:r>
          </a:p>
          <a:p>
            <a:endParaRPr lang="fr-FR" dirty="0"/>
          </a:p>
          <a:p>
            <a:r>
              <a:rPr lang="fr-FR" dirty="0"/>
              <a:t>À l’inverse, les responsables système ne seront guère enclins à favoriser des changements qu’ils considèrent comme autant de risques pour la stabilité de l’application.</a:t>
            </a:r>
          </a:p>
        </p:txBody>
      </p:sp>
      <p:sp>
        <p:nvSpPr>
          <p:cNvPr id="4" name="Espace réservé du numéro de diapositive 3">
            <a:extLst>
              <a:ext uri="{FF2B5EF4-FFF2-40B4-BE49-F238E27FC236}">
                <a16:creationId xmlns:a16="http://schemas.microsoft.com/office/drawing/2014/main" id="{0A7BC6FC-FC13-4E77-A85D-8478796CB2A9}"/>
              </a:ext>
            </a:extLst>
          </p:cNvPr>
          <p:cNvSpPr>
            <a:spLocks noGrp="1"/>
          </p:cNvSpPr>
          <p:nvPr>
            <p:ph type="sldNum" sz="quarter" idx="12"/>
          </p:nvPr>
        </p:nvSpPr>
        <p:spPr/>
        <p:txBody>
          <a:bodyPr/>
          <a:lstStyle/>
          <a:p>
            <a:fld id="{3D8FCC80-B8C6-41B5-8B59-D370428BBA83}" type="slidenum">
              <a:rPr lang="fr-FR" smtClean="0"/>
              <a:t>13</a:t>
            </a:fld>
            <a:endParaRPr lang="fr-FR"/>
          </a:p>
        </p:txBody>
      </p:sp>
    </p:spTree>
    <p:extLst>
      <p:ext uri="{BB962C8B-B14F-4D97-AF65-F5344CB8AC3E}">
        <p14:creationId xmlns:p14="http://schemas.microsoft.com/office/powerpoint/2010/main" val="882927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6EA3A8-B9DD-2EF2-3E2F-20C591F315A4}"/>
              </a:ext>
            </a:extLst>
          </p:cNvPr>
          <p:cNvSpPr>
            <a:spLocks noGrp="1"/>
          </p:cNvSpPr>
          <p:nvPr>
            <p:ph type="title"/>
          </p:nvPr>
        </p:nvSpPr>
        <p:spPr/>
        <p:txBody>
          <a:bodyPr/>
          <a:lstStyle/>
          <a:p>
            <a:r>
              <a:rPr lang="fr-FR" dirty="0"/>
              <a:t>Décalage vers la droite</a:t>
            </a:r>
          </a:p>
        </p:txBody>
      </p:sp>
      <p:sp>
        <p:nvSpPr>
          <p:cNvPr id="3" name="Espace réservé du contenu 2">
            <a:extLst>
              <a:ext uri="{FF2B5EF4-FFF2-40B4-BE49-F238E27FC236}">
                <a16:creationId xmlns:a16="http://schemas.microsoft.com/office/drawing/2014/main" id="{C23044B2-0154-A3CE-722B-6114CE3210BF}"/>
              </a:ext>
            </a:extLst>
          </p:cNvPr>
          <p:cNvSpPr>
            <a:spLocks noGrp="1"/>
          </p:cNvSpPr>
          <p:nvPr>
            <p:ph idx="1"/>
          </p:nvPr>
        </p:nvSpPr>
        <p:spPr/>
        <p:txBody>
          <a:bodyPr/>
          <a:lstStyle/>
          <a:p>
            <a:r>
              <a:rPr lang="fr-FR" b="1" dirty="0">
                <a:effectLst/>
              </a:rPr>
              <a:t>Shift-right </a:t>
            </a:r>
            <a:r>
              <a:rPr lang="fr-FR" b="1" dirty="0" err="1">
                <a:effectLst/>
              </a:rPr>
              <a:t>testing</a:t>
            </a:r>
            <a:r>
              <a:rPr lang="fr-FR" b="1" dirty="0">
                <a:effectLst/>
              </a:rPr>
              <a:t> </a:t>
            </a:r>
            <a:r>
              <a:rPr lang="fr-FR" dirty="0">
                <a:effectLst/>
              </a:rPr>
              <a:t>reporte la phase de test autant que possible, généralement avant le déploiement ou en production. </a:t>
            </a:r>
          </a:p>
          <a:p>
            <a:endParaRPr lang="fr-FR" dirty="0"/>
          </a:p>
          <a:p>
            <a:r>
              <a:rPr lang="fr-FR" dirty="0">
                <a:effectLst/>
              </a:rPr>
              <a:t>Cette approche est celle qui a été historiquement utilisée dans l'industrie du logiciel. </a:t>
            </a:r>
          </a:p>
          <a:p>
            <a:endParaRPr lang="fr-FR" dirty="0"/>
          </a:p>
        </p:txBody>
      </p:sp>
      <p:sp>
        <p:nvSpPr>
          <p:cNvPr id="4" name="Espace réservé du numéro de diapositive 3">
            <a:extLst>
              <a:ext uri="{FF2B5EF4-FFF2-40B4-BE49-F238E27FC236}">
                <a16:creationId xmlns:a16="http://schemas.microsoft.com/office/drawing/2014/main" id="{714BC1D1-1B35-D955-19E9-155142F48B5D}"/>
              </a:ext>
            </a:extLst>
          </p:cNvPr>
          <p:cNvSpPr>
            <a:spLocks noGrp="1"/>
          </p:cNvSpPr>
          <p:nvPr>
            <p:ph type="sldNum" sz="quarter" idx="12"/>
          </p:nvPr>
        </p:nvSpPr>
        <p:spPr/>
        <p:txBody>
          <a:bodyPr/>
          <a:lstStyle/>
          <a:p>
            <a:fld id="{3D8FCC80-B8C6-41B5-8B59-D370428BBA83}" type="slidenum">
              <a:rPr lang="fr-FR" smtClean="0"/>
              <a:t>130</a:t>
            </a:fld>
            <a:endParaRPr lang="fr-FR"/>
          </a:p>
        </p:txBody>
      </p:sp>
    </p:spTree>
    <p:extLst>
      <p:ext uri="{BB962C8B-B14F-4D97-AF65-F5344CB8AC3E}">
        <p14:creationId xmlns:p14="http://schemas.microsoft.com/office/powerpoint/2010/main" val="6020973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024C3-BF92-1FA3-D0B4-273D834E05D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EE81AFE-32C9-B5A9-1D2F-0113693BF2D2}"/>
              </a:ext>
            </a:extLst>
          </p:cNvPr>
          <p:cNvSpPr>
            <a:spLocks noGrp="1"/>
          </p:cNvSpPr>
          <p:nvPr>
            <p:ph idx="1"/>
          </p:nvPr>
        </p:nvSpPr>
        <p:spPr/>
        <p:txBody>
          <a:bodyPr/>
          <a:lstStyle/>
          <a:p>
            <a:r>
              <a:rPr lang="fr-FR" dirty="0"/>
              <a:t>Son avantage est de détecter des éléments qui ne peuvent pas être détectés dans un environnement intermédiaire, tels que les </a:t>
            </a:r>
            <a:r>
              <a:rPr lang="fr-FR" b="1" dirty="0"/>
              <a:t>problèmes de performances</a:t>
            </a:r>
            <a:r>
              <a:rPr lang="fr-FR" dirty="0"/>
              <a:t>, la </a:t>
            </a:r>
            <a:r>
              <a:rPr lang="fr-FR" b="1" dirty="0"/>
              <a:t>tolérance aux pannes </a:t>
            </a:r>
            <a:r>
              <a:rPr lang="fr-FR" dirty="0"/>
              <a:t>ou </a:t>
            </a:r>
            <a:r>
              <a:rPr lang="fr-FR" b="1" dirty="0"/>
              <a:t>l'expérience utilisateur </a:t>
            </a:r>
            <a:r>
              <a:rPr lang="fr-FR" dirty="0"/>
              <a:t>dans le cas d'une application.</a:t>
            </a:r>
          </a:p>
          <a:p>
            <a:endParaRPr lang="fr-FR" dirty="0"/>
          </a:p>
        </p:txBody>
      </p:sp>
      <p:sp>
        <p:nvSpPr>
          <p:cNvPr id="4" name="Espace réservé du numéro de diapositive 3">
            <a:extLst>
              <a:ext uri="{FF2B5EF4-FFF2-40B4-BE49-F238E27FC236}">
                <a16:creationId xmlns:a16="http://schemas.microsoft.com/office/drawing/2014/main" id="{627C84FF-FECE-B520-6D5B-971269E78F4C}"/>
              </a:ext>
            </a:extLst>
          </p:cNvPr>
          <p:cNvSpPr>
            <a:spLocks noGrp="1"/>
          </p:cNvSpPr>
          <p:nvPr>
            <p:ph type="sldNum" sz="quarter" idx="12"/>
          </p:nvPr>
        </p:nvSpPr>
        <p:spPr/>
        <p:txBody>
          <a:bodyPr/>
          <a:lstStyle/>
          <a:p>
            <a:fld id="{3D8FCC80-B8C6-41B5-8B59-D370428BBA83}" type="slidenum">
              <a:rPr lang="fr-FR" smtClean="0"/>
              <a:t>131</a:t>
            </a:fld>
            <a:endParaRPr lang="fr-FR"/>
          </a:p>
        </p:txBody>
      </p:sp>
    </p:spTree>
    <p:extLst>
      <p:ext uri="{BB962C8B-B14F-4D97-AF65-F5344CB8AC3E}">
        <p14:creationId xmlns:p14="http://schemas.microsoft.com/office/powerpoint/2010/main" val="13358146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74FBD-5DCA-D0AA-185D-57E9D4E889F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7E5511D-2B99-066D-3417-C595DD2E9112}"/>
              </a:ext>
            </a:extLst>
          </p:cNvPr>
          <p:cNvSpPr>
            <a:spLocks noGrp="1"/>
          </p:cNvSpPr>
          <p:nvPr>
            <p:ph idx="1"/>
          </p:nvPr>
        </p:nvSpPr>
        <p:spPr/>
        <p:txBody>
          <a:bodyPr/>
          <a:lstStyle/>
          <a:p>
            <a:r>
              <a:rPr lang="fr-FR" dirty="0"/>
              <a:t>Cependant, ce n'est pas toujours un scénario idéal. </a:t>
            </a:r>
          </a:p>
          <a:p>
            <a:endParaRPr lang="fr-FR" dirty="0"/>
          </a:p>
          <a:p>
            <a:r>
              <a:rPr lang="fr-FR" dirty="0"/>
              <a:t>Les tests de décalage vers la droite signifient que l'équipe chargée de l'infrastructure, qui se trouve généralement à l'extrémité du pipeline d'expédition, devra s'occuper des erreurs de configuration. </a:t>
            </a:r>
          </a:p>
          <a:p>
            <a:endParaRPr lang="fr-FR" dirty="0"/>
          </a:p>
          <a:p>
            <a:r>
              <a:rPr lang="fr-FR" dirty="0"/>
              <a:t>Cela peut rapidement être une tâche écrasante, surtout s'il y a beaucoup de développeurs, ce qui dépasse généralement considérablement le nombre d'équipes d'infrastructure.</a:t>
            </a:r>
          </a:p>
        </p:txBody>
      </p:sp>
      <p:sp>
        <p:nvSpPr>
          <p:cNvPr id="4" name="Espace réservé du numéro de diapositive 3">
            <a:extLst>
              <a:ext uri="{FF2B5EF4-FFF2-40B4-BE49-F238E27FC236}">
                <a16:creationId xmlns:a16="http://schemas.microsoft.com/office/drawing/2014/main" id="{2D0F2918-0594-B03A-31D4-7D36C3E1A0E5}"/>
              </a:ext>
            </a:extLst>
          </p:cNvPr>
          <p:cNvSpPr>
            <a:spLocks noGrp="1"/>
          </p:cNvSpPr>
          <p:nvPr>
            <p:ph type="sldNum" sz="quarter" idx="12"/>
          </p:nvPr>
        </p:nvSpPr>
        <p:spPr/>
        <p:txBody>
          <a:bodyPr/>
          <a:lstStyle/>
          <a:p>
            <a:fld id="{3D8FCC80-B8C6-41B5-8B59-D370428BBA83}" type="slidenum">
              <a:rPr lang="fr-FR" smtClean="0"/>
              <a:t>132</a:t>
            </a:fld>
            <a:endParaRPr lang="fr-FR"/>
          </a:p>
        </p:txBody>
      </p:sp>
    </p:spTree>
    <p:extLst>
      <p:ext uri="{BB962C8B-B14F-4D97-AF65-F5344CB8AC3E}">
        <p14:creationId xmlns:p14="http://schemas.microsoft.com/office/powerpoint/2010/main" val="17719871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04071-3E1B-7F18-7A94-DAD3939105E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7D4535B-1D24-0543-4178-52ED5B01C86A}"/>
              </a:ext>
            </a:extLst>
          </p:cNvPr>
          <p:cNvSpPr>
            <a:spLocks noGrp="1"/>
          </p:cNvSpPr>
          <p:nvPr>
            <p:ph idx="1"/>
          </p:nvPr>
        </p:nvSpPr>
        <p:spPr/>
        <p:txBody>
          <a:bodyPr/>
          <a:lstStyle/>
          <a:p>
            <a:r>
              <a:rPr lang="fr-FR" dirty="0"/>
              <a:t>Et avec une moyenne de </a:t>
            </a:r>
            <a:r>
              <a:rPr lang="fr-FR" b="1" dirty="0"/>
              <a:t>328 erreurs de configuration </a:t>
            </a:r>
            <a:r>
              <a:rPr lang="fr-FR" dirty="0"/>
              <a:t>par cluster </a:t>
            </a:r>
            <a:r>
              <a:rPr lang="fr-FR" dirty="0" err="1"/>
              <a:t>Kubernetes</a:t>
            </a:r>
            <a:r>
              <a:rPr lang="fr-FR" dirty="0"/>
              <a:t>, les choses peuvent rapidement devenir incontrôlables. </a:t>
            </a:r>
          </a:p>
          <a:p>
            <a:endParaRPr lang="fr-FR" dirty="0"/>
          </a:p>
          <a:p>
            <a:r>
              <a:rPr lang="fr-FR" dirty="0"/>
              <a:t>Cela peut entraîner une perte drastique de vitesse pour le cycle de vie du développement d'applications et provoquer de la frustration chez les développeurs qui ne voient pas leur code passer en production.</a:t>
            </a:r>
          </a:p>
        </p:txBody>
      </p:sp>
      <p:sp>
        <p:nvSpPr>
          <p:cNvPr id="4" name="Espace réservé du numéro de diapositive 3">
            <a:extLst>
              <a:ext uri="{FF2B5EF4-FFF2-40B4-BE49-F238E27FC236}">
                <a16:creationId xmlns:a16="http://schemas.microsoft.com/office/drawing/2014/main" id="{46809883-6874-87F7-D2F3-18301FB2B70E}"/>
              </a:ext>
            </a:extLst>
          </p:cNvPr>
          <p:cNvSpPr>
            <a:spLocks noGrp="1"/>
          </p:cNvSpPr>
          <p:nvPr>
            <p:ph type="sldNum" sz="quarter" idx="12"/>
          </p:nvPr>
        </p:nvSpPr>
        <p:spPr/>
        <p:txBody>
          <a:bodyPr/>
          <a:lstStyle/>
          <a:p>
            <a:fld id="{3D8FCC80-B8C6-41B5-8B59-D370428BBA83}" type="slidenum">
              <a:rPr lang="fr-FR" smtClean="0"/>
              <a:t>133</a:t>
            </a:fld>
            <a:endParaRPr lang="fr-FR"/>
          </a:p>
        </p:txBody>
      </p:sp>
    </p:spTree>
    <p:extLst>
      <p:ext uri="{BB962C8B-B14F-4D97-AF65-F5344CB8AC3E}">
        <p14:creationId xmlns:p14="http://schemas.microsoft.com/office/powerpoint/2010/main" val="28732442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F527D6-DAC3-8BA6-5958-0E84066B90C3}"/>
              </a:ext>
            </a:extLst>
          </p:cNvPr>
          <p:cNvSpPr>
            <a:spLocks noGrp="1"/>
          </p:cNvSpPr>
          <p:nvPr>
            <p:ph type="title"/>
          </p:nvPr>
        </p:nvSpPr>
        <p:spPr/>
        <p:txBody>
          <a:bodyPr/>
          <a:lstStyle/>
          <a:p>
            <a:r>
              <a:rPr lang="fr-FR" dirty="0"/>
              <a:t>Test de décalage vers la gauche</a:t>
            </a:r>
          </a:p>
        </p:txBody>
      </p:sp>
      <p:sp>
        <p:nvSpPr>
          <p:cNvPr id="3" name="Espace réservé du contenu 2">
            <a:extLst>
              <a:ext uri="{FF2B5EF4-FFF2-40B4-BE49-F238E27FC236}">
                <a16:creationId xmlns:a16="http://schemas.microsoft.com/office/drawing/2014/main" id="{89002982-4C2D-89C8-8B48-008F82FB5CCC}"/>
              </a:ext>
            </a:extLst>
          </p:cNvPr>
          <p:cNvSpPr>
            <a:spLocks noGrp="1"/>
          </p:cNvSpPr>
          <p:nvPr>
            <p:ph idx="1"/>
          </p:nvPr>
        </p:nvSpPr>
        <p:spPr/>
        <p:txBody>
          <a:bodyPr>
            <a:normAutofit/>
          </a:bodyPr>
          <a:lstStyle/>
          <a:p>
            <a:r>
              <a:rPr lang="fr-FR" dirty="0"/>
              <a:t>C'est là qu'une approche de test de décalage vers la gauche peut aider. </a:t>
            </a:r>
          </a:p>
          <a:p>
            <a:endParaRPr lang="fr-FR" dirty="0"/>
          </a:p>
          <a:p>
            <a:r>
              <a:rPr lang="fr-FR" dirty="0"/>
              <a:t>En déplaçant la phase de test plus tôt, idéalement au stade du développement, chaque développeur devient une unité de test. </a:t>
            </a:r>
          </a:p>
          <a:p>
            <a:endParaRPr lang="fr-FR" dirty="0"/>
          </a:p>
        </p:txBody>
      </p:sp>
      <p:sp>
        <p:nvSpPr>
          <p:cNvPr id="4" name="Espace réservé du numéro de diapositive 3">
            <a:extLst>
              <a:ext uri="{FF2B5EF4-FFF2-40B4-BE49-F238E27FC236}">
                <a16:creationId xmlns:a16="http://schemas.microsoft.com/office/drawing/2014/main" id="{E28BBB34-F144-9485-05B9-1F3C375A459B}"/>
              </a:ext>
            </a:extLst>
          </p:cNvPr>
          <p:cNvSpPr>
            <a:spLocks noGrp="1"/>
          </p:cNvSpPr>
          <p:nvPr>
            <p:ph type="sldNum" sz="quarter" idx="12"/>
          </p:nvPr>
        </p:nvSpPr>
        <p:spPr/>
        <p:txBody>
          <a:bodyPr/>
          <a:lstStyle/>
          <a:p>
            <a:fld id="{3D8FCC80-B8C6-41B5-8B59-D370428BBA83}" type="slidenum">
              <a:rPr lang="fr-FR" smtClean="0"/>
              <a:t>134</a:t>
            </a:fld>
            <a:endParaRPr lang="fr-FR"/>
          </a:p>
        </p:txBody>
      </p:sp>
    </p:spTree>
    <p:extLst>
      <p:ext uri="{BB962C8B-B14F-4D97-AF65-F5344CB8AC3E}">
        <p14:creationId xmlns:p14="http://schemas.microsoft.com/office/powerpoint/2010/main" val="16516052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AB3A0-BD31-C7D5-62A2-9EFA8CCAFF6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8AAE640-980C-9E01-892D-A57C5531045F}"/>
              </a:ext>
            </a:extLst>
          </p:cNvPr>
          <p:cNvSpPr>
            <a:spLocks noGrp="1"/>
          </p:cNvSpPr>
          <p:nvPr>
            <p:ph idx="1"/>
          </p:nvPr>
        </p:nvSpPr>
        <p:spPr/>
        <p:txBody>
          <a:bodyPr/>
          <a:lstStyle/>
          <a:p>
            <a:r>
              <a:rPr lang="fr-FR" dirty="0"/>
              <a:t>Étant donné que la phase de test se déroule à leur niveau, ils seront plus impliqués dans la détection des erreurs de configuration que lorsque la responsabilité est attribuée à une autre équipe. </a:t>
            </a:r>
          </a:p>
          <a:p>
            <a:endParaRPr lang="fr-FR" dirty="0"/>
          </a:p>
          <a:p>
            <a:r>
              <a:rPr lang="fr-FR" dirty="0"/>
              <a:t>Cela augmentera la couverture des tests, améliorera la vitesse de livraison des applications et évitera la frustration des développeurs de voir leur code en préproduction.</a:t>
            </a:r>
          </a:p>
          <a:p>
            <a:endParaRPr lang="fr-FR" dirty="0"/>
          </a:p>
        </p:txBody>
      </p:sp>
      <p:sp>
        <p:nvSpPr>
          <p:cNvPr id="4" name="Espace réservé du numéro de diapositive 3">
            <a:extLst>
              <a:ext uri="{FF2B5EF4-FFF2-40B4-BE49-F238E27FC236}">
                <a16:creationId xmlns:a16="http://schemas.microsoft.com/office/drawing/2014/main" id="{5777B6E9-F532-1B33-E4DB-D1211BB6CFE4}"/>
              </a:ext>
            </a:extLst>
          </p:cNvPr>
          <p:cNvSpPr>
            <a:spLocks noGrp="1"/>
          </p:cNvSpPr>
          <p:nvPr>
            <p:ph type="sldNum" sz="quarter" idx="12"/>
          </p:nvPr>
        </p:nvSpPr>
        <p:spPr/>
        <p:txBody>
          <a:bodyPr/>
          <a:lstStyle/>
          <a:p>
            <a:fld id="{3D8FCC80-B8C6-41B5-8B59-D370428BBA83}" type="slidenum">
              <a:rPr lang="fr-FR" smtClean="0"/>
              <a:t>135</a:t>
            </a:fld>
            <a:endParaRPr lang="fr-FR"/>
          </a:p>
        </p:txBody>
      </p:sp>
    </p:spTree>
    <p:extLst>
      <p:ext uri="{BB962C8B-B14F-4D97-AF65-F5344CB8AC3E}">
        <p14:creationId xmlns:p14="http://schemas.microsoft.com/office/powerpoint/2010/main" val="38817859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BABA5-BE04-A2E1-4798-3F4BF265429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3D803F1-73A0-69D2-0B82-5D1335EBAEF9}"/>
              </a:ext>
            </a:extLst>
          </p:cNvPr>
          <p:cNvSpPr>
            <a:spLocks noGrp="1"/>
          </p:cNvSpPr>
          <p:nvPr>
            <p:ph idx="1"/>
          </p:nvPr>
        </p:nvSpPr>
        <p:spPr/>
        <p:txBody>
          <a:bodyPr/>
          <a:lstStyle/>
          <a:p>
            <a:r>
              <a:rPr lang="fr-FR" dirty="0"/>
              <a:t>Organiser des séances de remue-méninges pour arriver à une base de test que tout le monde connaît et accepte est un must. </a:t>
            </a:r>
          </a:p>
          <a:p>
            <a:endParaRPr lang="fr-FR" dirty="0"/>
          </a:p>
          <a:p>
            <a:r>
              <a:rPr lang="fr-FR" dirty="0"/>
              <a:t>Fournir des outils conviviaux aux développeurs pour repérer les erreurs de configuration augmentera également les chances d'avoir l'équipe à bord.</a:t>
            </a:r>
          </a:p>
        </p:txBody>
      </p:sp>
      <p:sp>
        <p:nvSpPr>
          <p:cNvPr id="4" name="Espace réservé du numéro de diapositive 3">
            <a:extLst>
              <a:ext uri="{FF2B5EF4-FFF2-40B4-BE49-F238E27FC236}">
                <a16:creationId xmlns:a16="http://schemas.microsoft.com/office/drawing/2014/main" id="{414E27AE-A47F-C44F-ED5C-0243335832AA}"/>
              </a:ext>
            </a:extLst>
          </p:cNvPr>
          <p:cNvSpPr>
            <a:spLocks noGrp="1"/>
          </p:cNvSpPr>
          <p:nvPr>
            <p:ph type="sldNum" sz="quarter" idx="12"/>
          </p:nvPr>
        </p:nvSpPr>
        <p:spPr/>
        <p:txBody>
          <a:bodyPr/>
          <a:lstStyle/>
          <a:p>
            <a:fld id="{3D8FCC80-B8C6-41B5-8B59-D370428BBA83}" type="slidenum">
              <a:rPr lang="fr-FR" smtClean="0"/>
              <a:t>136</a:t>
            </a:fld>
            <a:endParaRPr lang="fr-FR"/>
          </a:p>
        </p:txBody>
      </p:sp>
    </p:spTree>
    <p:extLst>
      <p:ext uri="{BB962C8B-B14F-4D97-AF65-F5344CB8AC3E}">
        <p14:creationId xmlns:p14="http://schemas.microsoft.com/office/powerpoint/2010/main" val="3958178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C8F3F-8A16-35EC-FD7C-37ABC4F448F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1665059-82AC-D999-BA6C-234E9A2678E9}"/>
              </a:ext>
            </a:extLst>
          </p:cNvPr>
          <p:cNvSpPr>
            <a:spLocks noGrp="1"/>
          </p:cNvSpPr>
          <p:nvPr>
            <p:ph idx="1"/>
          </p:nvPr>
        </p:nvSpPr>
        <p:spPr/>
        <p:txBody>
          <a:bodyPr/>
          <a:lstStyle/>
          <a:p>
            <a:r>
              <a:rPr lang="fr-FR" dirty="0">
                <a:effectLst/>
              </a:rPr>
              <a:t>Une fois qu'une stratégie de test de décalage vers la gauche est en place et que l'équipe du développeur est à bord ; assurez-vous de suivre les progrès. </a:t>
            </a:r>
          </a:p>
          <a:p>
            <a:endParaRPr lang="fr-FR" dirty="0"/>
          </a:p>
          <a:p>
            <a:r>
              <a:rPr lang="fr-FR" dirty="0">
                <a:effectLst/>
              </a:rPr>
              <a:t>N'oubliez pas d'aborder le sujet pendant que l'équipe se forme, de célébrer le succès et de discuter des défis de test pour vous assurer que les tests de décalage à gauche deviennent une partie fluide du cycle de vie de l'application.</a:t>
            </a:r>
            <a:endParaRPr lang="fr-FR" dirty="0"/>
          </a:p>
          <a:p>
            <a:endParaRPr lang="fr-FR" dirty="0"/>
          </a:p>
        </p:txBody>
      </p:sp>
      <p:sp>
        <p:nvSpPr>
          <p:cNvPr id="4" name="Espace réservé du numéro de diapositive 3">
            <a:extLst>
              <a:ext uri="{FF2B5EF4-FFF2-40B4-BE49-F238E27FC236}">
                <a16:creationId xmlns:a16="http://schemas.microsoft.com/office/drawing/2014/main" id="{E2391DD3-7DBD-6372-6AC7-1254B56B9D4D}"/>
              </a:ext>
            </a:extLst>
          </p:cNvPr>
          <p:cNvSpPr>
            <a:spLocks noGrp="1"/>
          </p:cNvSpPr>
          <p:nvPr>
            <p:ph type="sldNum" sz="quarter" idx="12"/>
          </p:nvPr>
        </p:nvSpPr>
        <p:spPr/>
        <p:txBody>
          <a:bodyPr/>
          <a:lstStyle/>
          <a:p>
            <a:fld id="{3D8FCC80-B8C6-41B5-8B59-D370428BBA83}" type="slidenum">
              <a:rPr lang="fr-FR" smtClean="0"/>
              <a:t>137</a:t>
            </a:fld>
            <a:endParaRPr lang="fr-FR"/>
          </a:p>
        </p:txBody>
      </p:sp>
    </p:spTree>
    <p:extLst>
      <p:ext uri="{BB962C8B-B14F-4D97-AF65-F5344CB8AC3E}">
        <p14:creationId xmlns:p14="http://schemas.microsoft.com/office/powerpoint/2010/main" val="13004153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CDE80-8F44-2E38-34EB-AFFE8BDF85A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CE6384D-27F5-2147-8F1C-65F942BCD529}"/>
              </a:ext>
            </a:extLst>
          </p:cNvPr>
          <p:cNvSpPr>
            <a:spLocks noGrp="1"/>
          </p:cNvSpPr>
          <p:nvPr>
            <p:ph idx="1"/>
          </p:nvPr>
        </p:nvSpPr>
        <p:spPr/>
        <p:txBody>
          <a:bodyPr/>
          <a:lstStyle/>
          <a:p>
            <a:r>
              <a:rPr lang="fr-FR" dirty="0">
                <a:effectLst/>
              </a:rPr>
              <a:t>Les stratégies de décalage vers la droite et de décalage vers la gauche ont toutes deux des avantages et des inconvénients, mais la stratégie de décalage vers la gauche est en train d'émerger, et c'est généralement là que les entreprises doivent s'améliorer. </a:t>
            </a:r>
          </a:p>
          <a:p>
            <a:endParaRPr lang="fr-FR" dirty="0"/>
          </a:p>
          <a:p>
            <a:r>
              <a:rPr lang="fr-FR" dirty="0">
                <a:effectLst/>
              </a:rPr>
              <a:t>En fin de compte, avoir les deux en place peut fournir une couverture de test solide.</a:t>
            </a:r>
            <a:endParaRPr lang="fr-FR" dirty="0"/>
          </a:p>
          <a:p>
            <a:endParaRPr lang="fr-FR" dirty="0"/>
          </a:p>
        </p:txBody>
      </p:sp>
      <p:sp>
        <p:nvSpPr>
          <p:cNvPr id="4" name="Espace réservé du numéro de diapositive 3">
            <a:extLst>
              <a:ext uri="{FF2B5EF4-FFF2-40B4-BE49-F238E27FC236}">
                <a16:creationId xmlns:a16="http://schemas.microsoft.com/office/drawing/2014/main" id="{53DCA5E7-41D4-942C-9074-C7A7396334EF}"/>
              </a:ext>
            </a:extLst>
          </p:cNvPr>
          <p:cNvSpPr>
            <a:spLocks noGrp="1"/>
          </p:cNvSpPr>
          <p:nvPr>
            <p:ph type="sldNum" sz="quarter" idx="12"/>
          </p:nvPr>
        </p:nvSpPr>
        <p:spPr/>
        <p:txBody>
          <a:bodyPr/>
          <a:lstStyle/>
          <a:p>
            <a:fld id="{3D8FCC80-B8C6-41B5-8B59-D370428BBA83}" type="slidenum">
              <a:rPr lang="fr-FR" smtClean="0"/>
              <a:t>138</a:t>
            </a:fld>
            <a:endParaRPr lang="fr-FR"/>
          </a:p>
        </p:txBody>
      </p:sp>
    </p:spTree>
    <p:extLst>
      <p:ext uri="{BB962C8B-B14F-4D97-AF65-F5344CB8AC3E}">
        <p14:creationId xmlns:p14="http://schemas.microsoft.com/office/powerpoint/2010/main" val="42942575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F0A1C7-9B22-03CA-3183-FFB0F1C121D0}"/>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EEFC094F-8C88-8DDE-E9D1-9FF6E386E9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44824"/>
            <a:ext cx="7620000" cy="3867150"/>
          </a:xfrm>
        </p:spPr>
      </p:pic>
      <p:sp>
        <p:nvSpPr>
          <p:cNvPr id="4" name="Espace réservé du numéro de diapositive 3">
            <a:extLst>
              <a:ext uri="{FF2B5EF4-FFF2-40B4-BE49-F238E27FC236}">
                <a16:creationId xmlns:a16="http://schemas.microsoft.com/office/drawing/2014/main" id="{843DAFBE-E898-4D78-6EDF-64D3CF3DC1F7}"/>
              </a:ext>
            </a:extLst>
          </p:cNvPr>
          <p:cNvSpPr>
            <a:spLocks noGrp="1"/>
          </p:cNvSpPr>
          <p:nvPr>
            <p:ph type="sldNum" sz="quarter" idx="12"/>
          </p:nvPr>
        </p:nvSpPr>
        <p:spPr/>
        <p:txBody>
          <a:bodyPr/>
          <a:lstStyle/>
          <a:p>
            <a:fld id="{3D8FCC80-B8C6-41B5-8B59-D370428BBA83}" type="slidenum">
              <a:rPr lang="fr-FR" smtClean="0"/>
              <a:t>139</a:t>
            </a:fld>
            <a:endParaRPr lang="fr-FR"/>
          </a:p>
        </p:txBody>
      </p:sp>
    </p:spTree>
    <p:extLst>
      <p:ext uri="{BB962C8B-B14F-4D97-AF65-F5344CB8AC3E}">
        <p14:creationId xmlns:p14="http://schemas.microsoft.com/office/powerpoint/2010/main" val="2502404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F6E87-BE1E-4F7B-9746-F416B2CDDE1C}"/>
              </a:ext>
            </a:extLst>
          </p:cNvPr>
          <p:cNvSpPr>
            <a:spLocks noGrp="1"/>
          </p:cNvSpPr>
          <p:nvPr>
            <p:ph type="title"/>
          </p:nvPr>
        </p:nvSpPr>
        <p:spPr/>
        <p:txBody>
          <a:bodyPr/>
          <a:lstStyle/>
          <a:p>
            <a:r>
              <a:rPr lang="fr-FR" dirty="0"/>
              <a:t>Le Cloud</a:t>
            </a:r>
          </a:p>
        </p:txBody>
      </p:sp>
      <p:sp>
        <p:nvSpPr>
          <p:cNvPr id="3" name="Espace réservé du contenu 2">
            <a:extLst>
              <a:ext uri="{FF2B5EF4-FFF2-40B4-BE49-F238E27FC236}">
                <a16:creationId xmlns:a16="http://schemas.microsoft.com/office/drawing/2014/main" id="{55050857-B6E7-4E62-A4A3-42D99F8A80EE}"/>
              </a:ext>
            </a:extLst>
          </p:cNvPr>
          <p:cNvSpPr>
            <a:spLocks noGrp="1"/>
          </p:cNvSpPr>
          <p:nvPr>
            <p:ph idx="1"/>
          </p:nvPr>
        </p:nvSpPr>
        <p:spPr/>
        <p:txBody>
          <a:bodyPr/>
          <a:lstStyle/>
          <a:p>
            <a:r>
              <a:rPr lang="fr-FR" dirty="0"/>
              <a:t>Les nouvelles offres en matière d'infrastructure répondent à ces besoins :</a:t>
            </a:r>
          </a:p>
          <a:p>
            <a:endParaRPr lang="fr-FR" dirty="0"/>
          </a:p>
          <a:p>
            <a:r>
              <a:rPr lang="fr-FR" dirty="0"/>
              <a:t>Nous voulons des solutions logicielles </a:t>
            </a:r>
            <a:r>
              <a:rPr lang="fr-FR" b="1" dirty="0"/>
              <a:t>évolutives</a:t>
            </a:r>
            <a:r>
              <a:rPr lang="fr-FR" dirty="0"/>
              <a:t>, </a:t>
            </a:r>
            <a:r>
              <a:rPr lang="fr-FR" b="1" dirty="0"/>
              <a:t>disponibles</a:t>
            </a:r>
            <a:r>
              <a:rPr lang="fr-FR" dirty="0"/>
              <a:t>, </a:t>
            </a:r>
            <a:r>
              <a:rPr lang="fr-FR" b="1" dirty="0"/>
              <a:t>hyperperformantes</a:t>
            </a:r>
            <a:r>
              <a:rPr lang="fr-FR" dirty="0"/>
              <a:t> avec </a:t>
            </a:r>
            <a:r>
              <a:rPr lang="fr-FR" b="1" dirty="0"/>
              <a:t>une latence plus faible</a:t>
            </a:r>
            <a:r>
              <a:rPr lang="fr-FR" dirty="0"/>
              <a:t> et, bien entendu, à </a:t>
            </a:r>
            <a:r>
              <a:rPr lang="fr-FR" b="1" dirty="0"/>
              <a:t>moindre coût</a:t>
            </a:r>
            <a:r>
              <a:rPr lang="fr-FR" dirty="0"/>
              <a:t>. </a:t>
            </a:r>
          </a:p>
          <a:p>
            <a:endParaRPr lang="fr-FR" dirty="0"/>
          </a:p>
          <a:p>
            <a:r>
              <a:rPr lang="fr-FR" dirty="0"/>
              <a:t>Comment y répondre ?</a:t>
            </a:r>
          </a:p>
          <a:p>
            <a:endParaRPr lang="fr-FR" dirty="0"/>
          </a:p>
          <a:p>
            <a:pPr algn="ctr"/>
            <a:r>
              <a:rPr lang="fr-FR" dirty="0"/>
              <a:t>Grâce au concept de DevOps</a:t>
            </a:r>
          </a:p>
        </p:txBody>
      </p:sp>
      <p:sp>
        <p:nvSpPr>
          <p:cNvPr id="4" name="Espace réservé du numéro de diapositive 3">
            <a:extLst>
              <a:ext uri="{FF2B5EF4-FFF2-40B4-BE49-F238E27FC236}">
                <a16:creationId xmlns:a16="http://schemas.microsoft.com/office/drawing/2014/main" id="{EEEBDECB-6552-4BE2-9AA0-2E1631B6F5BC}"/>
              </a:ext>
            </a:extLst>
          </p:cNvPr>
          <p:cNvSpPr>
            <a:spLocks noGrp="1"/>
          </p:cNvSpPr>
          <p:nvPr>
            <p:ph type="sldNum" sz="quarter" idx="12"/>
          </p:nvPr>
        </p:nvSpPr>
        <p:spPr/>
        <p:txBody>
          <a:bodyPr/>
          <a:lstStyle/>
          <a:p>
            <a:fld id="{3D8FCC80-B8C6-41B5-8B59-D370428BBA83}" type="slidenum">
              <a:rPr lang="fr-FR" smtClean="0"/>
              <a:t>14</a:t>
            </a:fld>
            <a:endParaRPr lang="fr-FR"/>
          </a:p>
        </p:txBody>
      </p:sp>
    </p:spTree>
    <p:extLst>
      <p:ext uri="{BB962C8B-B14F-4D97-AF65-F5344CB8AC3E}">
        <p14:creationId xmlns:p14="http://schemas.microsoft.com/office/powerpoint/2010/main" val="28956440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CDA9-E206-40E1-80D0-4DBBC415CBB3}"/>
              </a:ext>
            </a:extLst>
          </p:cNvPr>
          <p:cNvSpPr>
            <a:spLocks noGrp="1"/>
          </p:cNvSpPr>
          <p:nvPr>
            <p:ph type="title"/>
          </p:nvPr>
        </p:nvSpPr>
        <p:spPr/>
        <p:txBody>
          <a:bodyPr/>
          <a:lstStyle/>
          <a:p>
            <a:r>
              <a:rPr lang="fr-FR" dirty="0"/>
              <a:t>Délivrer en continu</a:t>
            </a:r>
          </a:p>
        </p:txBody>
      </p:sp>
      <p:sp>
        <p:nvSpPr>
          <p:cNvPr id="3" name="Espace réservé du texte 2">
            <a:extLst>
              <a:ext uri="{FF2B5EF4-FFF2-40B4-BE49-F238E27FC236}">
                <a16:creationId xmlns:a16="http://schemas.microsoft.com/office/drawing/2014/main" id="{32B8475F-9F6F-45D9-81D8-D52B52A40CF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CA21319-727D-45EE-AAAB-669E43797111}"/>
              </a:ext>
            </a:extLst>
          </p:cNvPr>
          <p:cNvSpPr>
            <a:spLocks noGrp="1"/>
          </p:cNvSpPr>
          <p:nvPr>
            <p:ph type="sldNum" sz="quarter" idx="12"/>
          </p:nvPr>
        </p:nvSpPr>
        <p:spPr/>
        <p:txBody>
          <a:bodyPr/>
          <a:lstStyle/>
          <a:p>
            <a:fld id="{3D8FCC80-B8C6-41B5-8B59-D370428BBA83}" type="slidenum">
              <a:rPr lang="fr-FR" smtClean="0"/>
              <a:t>140</a:t>
            </a:fld>
            <a:endParaRPr lang="fr-FR"/>
          </a:p>
        </p:txBody>
      </p:sp>
      <p:pic>
        <p:nvPicPr>
          <p:cNvPr id="5" name="Picture 2">
            <a:extLst>
              <a:ext uri="{FF2B5EF4-FFF2-40B4-BE49-F238E27FC236}">
                <a16:creationId xmlns:a16="http://schemas.microsoft.com/office/drawing/2014/main" id="{D8ABAA9E-888D-443D-932C-F9C64536B5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6470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ACFF86-30D8-4EE2-ADF3-ACAE5E4A381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5BCE0B6-743C-432E-AC0A-315CB2FAD090}"/>
              </a:ext>
            </a:extLst>
          </p:cNvPr>
          <p:cNvSpPr>
            <a:spLocks noGrp="1"/>
          </p:cNvSpPr>
          <p:nvPr>
            <p:ph idx="1"/>
          </p:nvPr>
        </p:nvSpPr>
        <p:spPr/>
        <p:txBody>
          <a:bodyPr/>
          <a:lstStyle/>
          <a:p>
            <a:r>
              <a:rPr lang="fr-FR" dirty="0"/>
              <a:t>Notre travail de développement ne servirait à rien si on ne devait pas, à un moment ou à un autre, le délivrer à nos clients. </a:t>
            </a:r>
          </a:p>
          <a:p>
            <a:endParaRPr lang="fr-FR" dirty="0"/>
          </a:p>
          <a:p>
            <a:r>
              <a:rPr lang="fr-FR" dirty="0"/>
              <a:t>Le problème qui se pose souvent à chacun d’entre nous est le suivant : </a:t>
            </a:r>
          </a:p>
          <a:p>
            <a:pPr marL="0" indent="0">
              <a:buNone/>
            </a:pPr>
            <a:r>
              <a:rPr lang="fr-FR" dirty="0"/>
              <a:t>	Suis-je raisonnablement confiant que cette version 	va fonctionner en production et qu’elle correspond 	aux attentes de mes utilisateurs finaux ?</a:t>
            </a:r>
          </a:p>
        </p:txBody>
      </p:sp>
      <p:sp>
        <p:nvSpPr>
          <p:cNvPr id="4" name="Espace réservé du numéro de diapositive 3">
            <a:extLst>
              <a:ext uri="{FF2B5EF4-FFF2-40B4-BE49-F238E27FC236}">
                <a16:creationId xmlns:a16="http://schemas.microsoft.com/office/drawing/2014/main" id="{8528A1F4-88D7-40A6-A3CF-3BC69F90A75C}"/>
              </a:ext>
            </a:extLst>
          </p:cNvPr>
          <p:cNvSpPr>
            <a:spLocks noGrp="1"/>
          </p:cNvSpPr>
          <p:nvPr>
            <p:ph type="sldNum" sz="quarter" idx="12"/>
          </p:nvPr>
        </p:nvSpPr>
        <p:spPr/>
        <p:txBody>
          <a:bodyPr/>
          <a:lstStyle/>
          <a:p>
            <a:fld id="{3D8FCC80-B8C6-41B5-8B59-D370428BBA83}" type="slidenum">
              <a:rPr lang="fr-FR" smtClean="0"/>
              <a:t>141</a:t>
            </a:fld>
            <a:endParaRPr lang="fr-FR"/>
          </a:p>
        </p:txBody>
      </p:sp>
      <p:pic>
        <p:nvPicPr>
          <p:cNvPr id="5" name="Picture 2">
            <a:extLst>
              <a:ext uri="{FF2B5EF4-FFF2-40B4-BE49-F238E27FC236}">
                <a16:creationId xmlns:a16="http://schemas.microsoft.com/office/drawing/2014/main" id="{30E88224-3335-479F-ADF1-01A3802D25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7279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CFC6B-8FCA-48F5-AB60-B2FC360252B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B2FBF15-2D5A-4591-8874-7812E12BA0FD}"/>
              </a:ext>
            </a:extLst>
          </p:cNvPr>
          <p:cNvSpPr>
            <a:spLocks noGrp="1"/>
          </p:cNvSpPr>
          <p:nvPr>
            <p:ph idx="1"/>
          </p:nvPr>
        </p:nvSpPr>
        <p:spPr/>
        <p:txBody>
          <a:bodyPr>
            <a:normAutofit/>
          </a:bodyPr>
          <a:lstStyle/>
          <a:p>
            <a:r>
              <a:rPr lang="fr-FR" dirty="0"/>
              <a:t>La réponse n’est jamais triviale. </a:t>
            </a:r>
          </a:p>
          <a:p>
            <a:pPr marL="0" indent="0">
              <a:buNone/>
            </a:pPr>
            <a:r>
              <a:rPr lang="fr-FR" dirty="0"/>
              <a:t>	L’objectif est donc de bénéficier de tout le travail de 	vérification et de qualité mis en place en amont. </a:t>
            </a:r>
          </a:p>
          <a:p>
            <a:pPr marL="0" indent="0">
              <a:buNone/>
            </a:pPr>
            <a:r>
              <a:rPr lang="fr-FR" dirty="0"/>
              <a:t>	Ces étapes font office de filtre qui ne laisse passer 	qu’une version stable et satisfaisante à chaque 	déploiement.</a:t>
            </a:r>
          </a:p>
        </p:txBody>
      </p:sp>
      <p:sp>
        <p:nvSpPr>
          <p:cNvPr id="4" name="Espace réservé du numéro de diapositive 3">
            <a:extLst>
              <a:ext uri="{FF2B5EF4-FFF2-40B4-BE49-F238E27FC236}">
                <a16:creationId xmlns:a16="http://schemas.microsoft.com/office/drawing/2014/main" id="{2CB3C8F9-A01B-4B21-8342-7FB598A7041A}"/>
              </a:ext>
            </a:extLst>
          </p:cNvPr>
          <p:cNvSpPr>
            <a:spLocks noGrp="1"/>
          </p:cNvSpPr>
          <p:nvPr>
            <p:ph type="sldNum" sz="quarter" idx="12"/>
          </p:nvPr>
        </p:nvSpPr>
        <p:spPr/>
        <p:txBody>
          <a:bodyPr/>
          <a:lstStyle/>
          <a:p>
            <a:fld id="{3D8FCC80-B8C6-41B5-8B59-D370428BBA83}" type="slidenum">
              <a:rPr lang="fr-FR" smtClean="0"/>
              <a:t>142</a:t>
            </a:fld>
            <a:endParaRPr lang="fr-FR"/>
          </a:p>
        </p:txBody>
      </p:sp>
      <p:pic>
        <p:nvPicPr>
          <p:cNvPr id="5" name="Picture 2">
            <a:extLst>
              <a:ext uri="{FF2B5EF4-FFF2-40B4-BE49-F238E27FC236}">
                <a16:creationId xmlns:a16="http://schemas.microsoft.com/office/drawing/2014/main" id="{C86EC6CD-EAD4-42E5-A0E8-7CE2D69929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18770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2254A-B704-4BF3-8910-9FF9F852931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A52393A-D59F-4114-91F6-CD5AAE9D5B01}"/>
              </a:ext>
            </a:extLst>
          </p:cNvPr>
          <p:cNvSpPr>
            <a:spLocks noGrp="1"/>
          </p:cNvSpPr>
          <p:nvPr>
            <p:ph idx="1"/>
          </p:nvPr>
        </p:nvSpPr>
        <p:spPr/>
        <p:txBody>
          <a:bodyPr/>
          <a:lstStyle/>
          <a:p>
            <a:r>
              <a:rPr lang="fr-FR" dirty="0"/>
              <a:t>Bien sûr, cela ne veut pas dire que vous n’aurez jamais de bugs en production, car de mauvais tests ou des tests manquants laisseront passer des failles. </a:t>
            </a:r>
          </a:p>
          <a:p>
            <a:endParaRPr lang="fr-FR" dirty="0"/>
          </a:p>
          <a:p>
            <a:r>
              <a:rPr lang="fr-FR" dirty="0"/>
              <a:t>Mais le risque est réduit de façon conséquente lorsque l’application comporte des tests qui couvrent suffisamment son périmètre de fonctionnement. </a:t>
            </a:r>
          </a:p>
          <a:p>
            <a:endParaRPr lang="fr-FR" dirty="0"/>
          </a:p>
          <a:p>
            <a:r>
              <a:rPr lang="fr-FR" dirty="0"/>
              <a:t>L’automatisation vous permettra aussi de revenir à l’état initial de manière plus fluide, ce qui limitera, en cas de problème majeur, l’impact et les désagréments pour vos utilisateurs finaux.</a:t>
            </a:r>
          </a:p>
          <a:p>
            <a:endParaRPr lang="fr-FR" dirty="0"/>
          </a:p>
        </p:txBody>
      </p:sp>
      <p:sp>
        <p:nvSpPr>
          <p:cNvPr id="4" name="Espace réservé du numéro de diapositive 3">
            <a:extLst>
              <a:ext uri="{FF2B5EF4-FFF2-40B4-BE49-F238E27FC236}">
                <a16:creationId xmlns:a16="http://schemas.microsoft.com/office/drawing/2014/main" id="{E6301E3A-6507-4F09-BF9C-7C018DA8B3D6}"/>
              </a:ext>
            </a:extLst>
          </p:cNvPr>
          <p:cNvSpPr>
            <a:spLocks noGrp="1"/>
          </p:cNvSpPr>
          <p:nvPr>
            <p:ph type="sldNum" sz="quarter" idx="12"/>
          </p:nvPr>
        </p:nvSpPr>
        <p:spPr/>
        <p:txBody>
          <a:bodyPr/>
          <a:lstStyle/>
          <a:p>
            <a:fld id="{3D8FCC80-B8C6-41B5-8B59-D370428BBA83}" type="slidenum">
              <a:rPr lang="fr-FR" smtClean="0"/>
              <a:t>143</a:t>
            </a:fld>
            <a:endParaRPr lang="fr-FR"/>
          </a:p>
        </p:txBody>
      </p:sp>
      <p:pic>
        <p:nvPicPr>
          <p:cNvPr id="5" name="Picture 2">
            <a:extLst>
              <a:ext uri="{FF2B5EF4-FFF2-40B4-BE49-F238E27FC236}">
                <a16:creationId xmlns:a16="http://schemas.microsoft.com/office/drawing/2014/main" id="{FD3E4233-9221-4DB5-BFC1-E3C6CDDECD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793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C2831-A2CD-492C-AA06-3F705BAACCD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1BFEE2C-1654-4F99-8EEB-E7E7E562B6E2}"/>
              </a:ext>
            </a:extLst>
          </p:cNvPr>
          <p:cNvSpPr>
            <a:spLocks noGrp="1"/>
          </p:cNvSpPr>
          <p:nvPr>
            <p:ph idx="1"/>
          </p:nvPr>
        </p:nvSpPr>
        <p:spPr/>
        <p:txBody>
          <a:bodyPr/>
          <a:lstStyle/>
          <a:p>
            <a:r>
              <a:rPr lang="fr-FR" dirty="0"/>
              <a:t>Pour qu’un système de déploiement en continu (CD) soit acceptable, il faut également qu’il nous permette de délivrer notre nouvelle version en un clic avec zéro intervention manuelle possible. </a:t>
            </a:r>
          </a:p>
          <a:p>
            <a:endParaRPr lang="fr-FR" dirty="0"/>
          </a:p>
          <a:p>
            <a:r>
              <a:rPr lang="fr-FR" dirty="0"/>
              <a:t>Même si cet objectif est parfois difficile à atteindre, il doit rester l’objectif vers lequel nous voulons tendre.</a:t>
            </a:r>
          </a:p>
        </p:txBody>
      </p:sp>
      <p:sp>
        <p:nvSpPr>
          <p:cNvPr id="4" name="Espace réservé du numéro de diapositive 3">
            <a:extLst>
              <a:ext uri="{FF2B5EF4-FFF2-40B4-BE49-F238E27FC236}">
                <a16:creationId xmlns:a16="http://schemas.microsoft.com/office/drawing/2014/main" id="{F70D738D-FFBB-4FF4-95CB-5FB67E782DA1}"/>
              </a:ext>
            </a:extLst>
          </p:cNvPr>
          <p:cNvSpPr>
            <a:spLocks noGrp="1"/>
          </p:cNvSpPr>
          <p:nvPr>
            <p:ph type="sldNum" sz="quarter" idx="12"/>
          </p:nvPr>
        </p:nvSpPr>
        <p:spPr/>
        <p:txBody>
          <a:bodyPr/>
          <a:lstStyle/>
          <a:p>
            <a:fld id="{3D8FCC80-B8C6-41B5-8B59-D370428BBA83}" type="slidenum">
              <a:rPr lang="fr-FR" smtClean="0"/>
              <a:t>144</a:t>
            </a:fld>
            <a:endParaRPr lang="fr-FR"/>
          </a:p>
        </p:txBody>
      </p:sp>
      <p:pic>
        <p:nvPicPr>
          <p:cNvPr id="5" name="Picture 2">
            <a:extLst>
              <a:ext uri="{FF2B5EF4-FFF2-40B4-BE49-F238E27FC236}">
                <a16:creationId xmlns:a16="http://schemas.microsoft.com/office/drawing/2014/main" id="{58425B3A-D8BA-4F46-9B18-9FBE3C2CAD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0504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AFB95-223F-44FC-8FAD-DBF18DB86F0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897629C-97E2-48C8-8B06-E54B0A283FFC}"/>
              </a:ext>
            </a:extLst>
          </p:cNvPr>
          <p:cNvSpPr>
            <a:spLocks noGrp="1"/>
          </p:cNvSpPr>
          <p:nvPr>
            <p:ph idx="1"/>
          </p:nvPr>
        </p:nvSpPr>
        <p:spPr/>
        <p:txBody>
          <a:bodyPr/>
          <a:lstStyle/>
          <a:p>
            <a:r>
              <a:rPr lang="fr-FR" dirty="0"/>
              <a:t>Enfin, le fait de pouvoir délivrer rapidement en production (dans certains scénarios, plusieurs fois par jour) introduit la nécessité d’avoir la possibilité d’activer ou de désactiver des fonctionnalités de l’application. </a:t>
            </a:r>
          </a:p>
          <a:p>
            <a:endParaRPr lang="fr-FR" dirty="0"/>
          </a:p>
          <a:p>
            <a:r>
              <a:rPr lang="fr-FR" dirty="0"/>
              <a:t>Nous pourrions par exemple délivrer une fonctionnalité qui n’est pas totalement terminée et que nous ne souhaitons pas montrer au client. </a:t>
            </a:r>
          </a:p>
        </p:txBody>
      </p:sp>
      <p:sp>
        <p:nvSpPr>
          <p:cNvPr id="4" name="Espace réservé du numéro de diapositive 3">
            <a:extLst>
              <a:ext uri="{FF2B5EF4-FFF2-40B4-BE49-F238E27FC236}">
                <a16:creationId xmlns:a16="http://schemas.microsoft.com/office/drawing/2014/main" id="{E943B7DC-A945-4915-BC0F-A7D7F0C05D71}"/>
              </a:ext>
            </a:extLst>
          </p:cNvPr>
          <p:cNvSpPr>
            <a:spLocks noGrp="1"/>
          </p:cNvSpPr>
          <p:nvPr>
            <p:ph type="sldNum" sz="quarter" idx="12"/>
          </p:nvPr>
        </p:nvSpPr>
        <p:spPr/>
        <p:txBody>
          <a:bodyPr/>
          <a:lstStyle/>
          <a:p>
            <a:fld id="{3D8FCC80-B8C6-41B5-8B59-D370428BBA83}" type="slidenum">
              <a:rPr lang="fr-FR" smtClean="0"/>
              <a:t>145</a:t>
            </a:fld>
            <a:endParaRPr lang="fr-FR"/>
          </a:p>
        </p:txBody>
      </p:sp>
      <p:pic>
        <p:nvPicPr>
          <p:cNvPr id="5" name="Picture 2">
            <a:extLst>
              <a:ext uri="{FF2B5EF4-FFF2-40B4-BE49-F238E27FC236}">
                <a16:creationId xmlns:a16="http://schemas.microsoft.com/office/drawing/2014/main" id="{5BA6B2D2-6564-4012-BD5E-B2F0ABE106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8736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9EF64C-8DAF-4368-A884-C58267A47BB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4B9059B-2198-4103-B20C-E75A86F3825B}"/>
              </a:ext>
            </a:extLst>
          </p:cNvPr>
          <p:cNvSpPr>
            <a:spLocks noGrp="1"/>
          </p:cNvSpPr>
          <p:nvPr>
            <p:ph idx="1"/>
          </p:nvPr>
        </p:nvSpPr>
        <p:spPr/>
        <p:txBody>
          <a:bodyPr/>
          <a:lstStyle/>
          <a:p>
            <a:r>
              <a:rPr lang="fr-FR" dirty="0"/>
              <a:t>Ou encore, nous détectons un bug sur un composant et nous pourrions décider de le désactiver en production pour minimiser l’impact négatif sur nos clients, mais cela sans déployer une nouvelle version (le correctif n’existant pas à ce moment T).</a:t>
            </a:r>
          </a:p>
          <a:p>
            <a:endParaRPr lang="fr-FR" dirty="0"/>
          </a:p>
        </p:txBody>
      </p:sp>
      <p:sp>
        <p:nvSpPr>
          <p:cNvPr id="4" name="Espace réservé du numéro de diapositive 3">
            <a:extLst>
              <a:ext uri="{FF2B5EF4-FFF2-40B4-BE49-F238E27FC236}">
                <a16:creationId xmlns:a16="http://schemas.microsoft.com/office/drawing/2014/main" id="{661ABA80-6278-4C83-A4A2-71F9831D2DEE}"/>
              </a:ext>
            </a:extLst>
          </p:cNvPr>
          <p:cNvSpPr>
            <a:spLocks noGrp="1"/>
          </p:cNvSpPr>
          <p:nvPr>
            <p:ph type="sldNum" sz="quarter" idx="12"/>
          </p:nvPr>
        </p:nvSpPr>
        <p:spPr/>
        <p:txBody>
          <a:bodyPr/>
          <a:lstStyle/>
          <a:p>
            <a:fld id="{3D8FCC80-B8C6-41B5-8B59-D370428BBA83}" type="slidenum">
              <a:rPr lang="fr-FR" smtClean="0"/>
              <a:t>146</a:t>
            </a:fld>
            <a:endParaRPr lang="fr-FR"/>
          </a:p>
        </p:txBody>
      </p:sp>
      <p:pic>
        <p:nvPicPr>
          <p:cNvPr id="5" name="Picture 2">
            <a:extLst>
              <a:ext uri="{FF2B5EF4-FFF2-40B4-BE49-F238E27FC236}">
                <a16:creationId xmlns:a16="http://schemas.microsoft.com/office/drawing/2014/main" id="{DCEE9F9C-F980-4FD4-8D13-3964C64036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0775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4FB09-6C77-451D-BDAD-66E7AEC3068C}"/>
              </a:ext>
            </a:extLst>
          </p:cNvPr>
          <p:cNvSpPr>
            <a:spLocks noGrp="1"/>
          </p:cNvSpPr>
          <p:nvPr>
            <p:ph type="title"/>
          </p:nvPr>
        </p:nvSpPr>
        <p:spPr/>
        <p:txBody>
          <a:bodyPr/>
          <a:lstStyle/>
          <a:p>
            <a:r>
              <a:rPr lang="fr-FR" dirty="0"/>
              <a:t>Quels retours sur investissement ?</a:t>
            </a:r>
          </a:p>
        </p:txBody>
      </p:sp>
      <p:sp>
        <p:nvSpPr>
          <p:cNvPr id="3" name="Espace réservé du texte 2">
            <a:extLst>
              <a:ext uri="{FF2B5EF4-FFF2-40B4-BE49-F238E27FC236}">
                <a16:creationId xmlns:a16="http://schemas.microsoft.com/office/drawing/2014/main" id="{D8952A41-017F-4BAB-9DFE-B7417B4BF48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D7C344A-DBC4-4561-BA8C-5694F7CDFEAC}"/>
              </a:ext>
            </a:extLst>
          </p:cNvPr>
          <p:cNvSpPr>
            <a:spLocks noGrp="1"/>
          </p:cNvSpPr>
          <p:nvPr>
            <p:ph type="sldNum" sz="quarter" idx="12"/>
          </p:nvPr>
        </p:nvSpPr>
        <p:spPr/>
        <p:txBody>
          <a:bodyPr/>
          <a:lstStyle/>
          <a:p>
            <a:fld id="{3D8FCC80-B8C6-41B5-8B59-D370428BBA83}" type="slidenum">
              <a:rPr lang="fr-FR" smtClean="0"/>
              <a:t>147</a:t>
            </a:fld>
            <a:endParaRPr lang="fr-FR"/>
          </a:p>
        </p:txBody>
      </p:sp>
      <p:pic>
        <p:nvPicPr>
          <p:cNvPr id="5" name="Picture 2">
            <a:extLst>
              <a:ext uri="{FF2B5EF4-FFF2-40B4-BE49-F238E27FC236}">
                <a16:creationId xmlns:a16="http://schemas.microsoft.com/office/drawing/2014/main" id="{1650BA72-6EA4-436B-977D-CD51C829E7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1523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5185A-D734-4E0A-BEE0-9D687B78988A}"/>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92C77022-4D1A-4C71-87E1-42A133431D04}"/>
              </a:ext>
            </a:extLst>
          </p:cNvPr>
          <p:cNvPicPr>
            <a:picLocks noGrp="1" noChangeAspect="1"/>
          </p:cNvPicPr>
          <p:nvPr>
            <p:ph idx="1"/>
          </p:nvPr>
        </p:nvPicPr>
        <p:blipFill>
          <a:blip r:embed="rId2"/>
          <a:stretch>
            <a:fillRect/>
          </a:stretch>
        </p:blipFill>
        <p:spPr>
          <a:xfrm>
            <a:off x="1047750" y="1676400"/>
            <a:ext cx="7048500" cy="4724400"/>
          </a:xfrm>
          <a:prstGeom prst="rect">
            <a:avLst/>
          </a:prstGeom>
        </p:spPr>
      </p:pic>
      <p:sp>
        <p:nvSpPr>
          <p:cNvPr id="4" name="Espace réservé du numéro de diapositive 3">
            <a:extLst>
              <a:ext uri="{FF2B5EF4-FFF2-40B4-BE49-F238E27FC236}">
                <a16:creationId xmlns:a16="http://schemas.microsoft.com/office/drawing/2014/main" id="{F0AB32D8-E495-41B9-88FE-13B60DF248CF}"/>
              </a:ext>
            </a:extLst>
          </p:cNvPr>
          <p:cNvSpPr>
            <a:spLocks noGrp="1"/>
          </p:cNvSpPr>
          <p:nvPr>
            <p:ph type="sldNum" sz="quarter" idx="12"/>
          </p:nvPr>
        </p:nvSpPr>
        <p:spPr/>
        <p:txBody>
          <a:bodyPr/>
          <a:lstStyle/>
          <a:p>
            <a:fld id="{3D8FCC80-B8C6-41B5-8B59-D370428BBA83}" type="slidenum">
              <a:rPr lang="fr-FR" smtClean="0"/>
              <a:t>148</a:t>
            </a:fld>
            <a:endParaRPr lang="fr-FR"/>
          </a:p>
        </p:txBody>
      </p:sp>
    </p:spTree>
    <p:extLst>
      <p:ext uri="{BB962C8B-B14F-4D97-AF65-F5344CB8AC3E}">
        <p14:creationId xmlns:p14="http://schemas.microsoft.com/office/powerpoint/2010/main" val="29792608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4D0E49-6D70-4B91-A876-A5A8C51929A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D89625D-C611-4DAD-B046-EDEA428454F2}"/>
              </a:ext>
            </a:extLst>
          </p:cNvPr>
          <p:cNvSpPr>
            <a:spLocks noGrp="1"/>
          </p:cNvSpPr>
          <p:nvPr>
            <p:ph idx="1"/>
          </p:nvPr>
        </p:nvSpPr>
        <p:spPr/>
        <p:txBody>
          <a:bodyPr/>
          <a:lstStyle/>
          <a:p>
            <a:r>
              <a:rPr lang="fr-FR" dirty="0"/>
              <a:t>Nos sociétés modernes ont su, à un moment de leur histoire, faire leur révolution industrielle. </a:t>
            </a:r>
          </a:p>
          <a:p>
            <a:endParaRPr lang="fr-FR" dirty="0"/>
          </a:p>
          <a:p>
            <a:r>
              <a:rPr lang="fr-FR" dirty="0"/>
              <a:t>Nous sommes passés de processus manuels à une production en masse grâce à la mécanisation, puis l’industrialisation et l’automatisation des processus. </a:t>
            </a:r>
          </a:p>
          <a:p>
            <a:endParaRPr lang="fr-FR" dirty="0"/>
          </a:p>
          <a:p>
            <a:r>
              <a:rPr lang="fr-FR" dirty="0"/>
              <a:t>Ces innovations ont permis des économies d’échelles importantes.</a:t>
            </a:r>
          </a:p>
        </p:txBody>
      </p:sp>
      <p:sp>
        <p:nvSpPr>
          <p:cNvPr id="4" name="Espace réservé du numéro de diapositive 3">
            <a:extLst>
              <a:ext uri="{FF2B5EF4-FFF2-40B4-BE49-F238E27FC236}">
                <a16:creationId xmlns:a16="http://schemas.microsoft.com/office/drawing/2014/main" id="{66B13C74-BD1C-40A7-AE85-2A1078126D9E}"/>
              </a:ext>
            </a:extLst>
          </p:cNvPr>
          <p:cNvSpPr>
            <a:spLocks noGrp="1"/>
          </p:cNvSpPr>
          <p:nvPr>
            <p:ph type="sldNum" sz="quarter" idx="12"/>
          </p:nvPr>
        </p:nvSpPr>
        <p:spPr/>
        <p:txBody>
          <a:bodyPr/>
          <a:lstStyle/>
          <a:p>
            <a:fld id="{3D8FCC80-B8C6-41B5-8B59-D370428BBA83}" type="slidenum">
              <a:rPr lang="fr-FR" smtClean="0"/>
              <a:t>149</a:t>
            </a:fld>
            <a:endParaRPr lang="fr-FR"/>
          </a:p>
        </p:txBody>
      </p:sp>
      <p:pic>
        <p:nvPicPr>
          <p:cNvPr id="5" name="Picture 2">
            <a:extLst>
              <a:ext uri="{FF2B5EF4-FFF2-40B4-BE49-F238E27FC236}">
                <a16:creationId xmlns:a16="http://schemas.microsoft.com/office/drawing/2014/main" id="{5588E00F-F957-44C6-9989-0C87C7410D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30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DBCC41-02FD-45C1-837C-4D4A84495FED}"/>
              </a:ext>
            </a:extLst>
          </p:cNvPr>
          <p:cNvSpPr>
            <a:spLocks noGrp="1"/>
          </p:cNvSpPr>
          <p:nvPr>
            <p:ph type="title"/>
          </p:nvPr>
        </p:nvSpPr>
        <p:spPr/>
        <p:txBody>
          <a:bodyPr/>
          <a:lstStyle/>
          <a:p>
            <a:r>
              <a:rPr lang="fr-FR" dirty="0"/>
              <a:t>Wall Of Confusion</a:t>
            </a:r>
          </a:p>
        </p:txBody>
      </p:sp>
      <p:sp>
        <p:nvSpPr>
          <p:cNvPr id="3" name="Espace réservé du contenu 2">
            <a:extLst>
              <a:ext uri="{FF2B5EF4-FFF2-40B4-BE49-F238E27FC236}">
                <a16:creationId xmlns:a16="http://schemas.microsoft.com/office/drawing/2014/main" id="{832F47A4-0904-492E-85EE-7E1BFDA600B7}"/>
              </a:ext>
            </a:extLst>
          </p:cNvPr>
          <p:cNvSpPr>
            <a:spLocks noGrp="1"/>
          </p:cNvSpPr>
          <p:nvPr>
            <p:ph idx="1"/>
          </p:nvPr>
        </p:nvSpPr>
        <p:spPr/>
        <p:txBody>
          <a:bodyPr/>
          <a:lstStyle/>
          <a:p>
            <a:r>
              <a:rPr lang="fr-FR" dirty="0"/>
              <a:t>Pendant longtemps le service informatique était divisé en deux</a:t>
            </a:r>
          </a:p>
          <a:p>
            <a:endParaRPr lang="fr-FR" dirty="0"/>
          </a:p>
          <a:p>
            <a:r>
              <a:rPr lang="fr-FR" dirty="0"/>
              <a:t>Une séparation des développeurs et des responsables opérationnels d’une organisation par le fameux </a:t>
            </a:r>
            <a:r>
              <a:rPr lang="fr-FR" b="1" dirty="0" err="1"/>
              <a:t>wall</a:t>
            </a:r>
            <a:r>
              <a:rPr lang="fr-FR" b="1" dirty="0"/>
              <a:t> of confusion</a:t>
            </a:r>
            <a:r>
              <a:rPr lang="fr-FR" dirty="0"/>
              <a:t>. </a:t>
            </a:r>
          </a:p>
        </p:txBody>
      </p:sp>
      <p:sp>
        <p:nvSpPr>
          <p:cNvPr id="4" name="Espace réservé du numéro de diapositive 3">
            <a:extLst>
              <a:ext uri="{FF2B5EF4-FFF2-40B4-BE49-F238E27FC236}">
                <a16:creationId xmlns:a16="http://schemas.microsoft.com/office/drawing/2014/main" id="{CA1B5619-FBD6-45B3-B07A-1A44CB417F2F}"/>
              </a:ext>
            </a:extLst>
          </p:cNvPr>
          <p:cNvSpPr>
            <a:spLocks noGrp="1"/>
          </p:cNvSpPr>
          <p:nvPr>
            <p:ph type="sldNum" sz="quarter" idx="12"/>
          </p:nvPr>
        </p:nvSpPr>
        <p:spPr/>
        <p:txBody>
          <a:bodyPr/>
          <a:lstStyle/>
          <a:p>
            <a:fld id="{3D8FCC80-B8C6-41B5-8B59-D370428BBA83}" type="slidenum">
              <a:rPr lang="fr-FR" smtClean="0"/>
              <a:t>15</a:t>
            </a:fld>
            <a:endParaRPr lang="fr-FR"/>
          </a:p>
        </p:txBody>
      </p:sp>
    </p:spTree>
    <p:extLst>
      <p:ext uri="{BB962C8B-B14F-4D97-AF65-F5344CB8AC3E}">
        <p14:creationId xmlns:p14="http://schemas.microsoft.com/office/powerpoint/2010/main" val="25427266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DBD31-1B66-4549-A841-92A515E67C4F}"/>
              </a:ext>
            </a:extLst>
          </p:cNvPr>
          <p:cNvSpPr>
            <a:spLocks noGrp="1"/>
          </p:cNvSpPr>
          <p:nvPr>
            <p:ph type="title"/>
          </p:nvPr>
        </p:nvSpPr>
        <p:spPr/>
        <p:txBody>
          <a:bodyPr/>
          <a:lstStyle/>
          <a:p>
            <a:r>
              <a:rPr lang="fr-FR" dirty="0"/>
              <a:t>MacBook Pro</a:t>
            </a:r>
          </a:p>
        </p:txBody>
      </p:sp>
      <p:pic>
        <p:nvPicPr>
          <p:cNvPr id="5" name="Espace réservé du contenu 4">
            <a:extLst>
              <a:ext uri="{FF2B5EF4-FFF2-40B4-BE49-F238E27FC236}">
                <a16:creationId xmlns:a16="http://schemas.microsoft.com/office/drawing/2014/main" id="{3DC1254A-056B-48C9-AB9F-C8FF64855F7B}"/>
              </a:ext>
            </a:extLst>
          </p:cNvPr>
          <p:cNvPicPr>
            <a:picLocks noGrp="1" noChangeAspect="1"/>
          </p:cNvPicPr>
          <p:nvPr>
            <p:ph idx="1"/>
          </p:nvPr>
        </p:nvPicPr>
        <p:blipFill>
          <a:blip r:embed="rId2"/>
          <a:stretch>
            <a:fillRect/>
          </a:stretch>
        </p:blipFill>
        <p:spPr>
          <a:xfrm>
            <a:off x="918478" y="1600200"/>
            <a:ext cx="7307044" cy="4876800"/>
          </a:xfrm>
          <a:prstGeom prst="rect">
            <a:avLst/>
          </a:prstGeom>
        </p:spPr>
      </p:pic>
      <p:sp>
        <p:nvSpPr>
          <p:cNvPr id="4" name="Espace réservé du numéro de diapositive 3">
            <a:extLst>
              <a:ext uri="{FF2B5EF4-FFF2-40B4-BE49-F238E27FC236}">
                <a16:creationId xmlns:a16="http://schemas.microsoft.com/office/drawing/2014/main" id="{71F2EF9F-6A48-42C2-B1A2-66D984BFB303}"/>
              </a:ext>
            </a:extLst>
          </p:cNvPr>
          <p:cNvSpPr>
            <a:spLocks noGrp="1"/>
          </p:cNvSpPr>
          <p:nvPr>
            <p:ph type="sldNum" sz="quarter" idx="12"/>
          </p:nvPr>
        </p:nvSpPr>
        <p:spPr/>
        <p:txBody>
          <a:bodyPr/>
          <a:lstStyle/>
          <a:p>
            <a:fld id="{3D8FCC80-B8C6-41B5-8B59-D370428BBA83}" type="slidenum">
              <a:rPr lang="fr-FR" smtClean="0"/>
              <a:t>150</a:t>
            </a:fld>
            <a:endParaRPr lang="fr-FR"/>
          </a:p>
        </p:txBody>
      </p:sp>
    </p:spTree>
    <p:extLst>
      <p:ext uri="{BB962C8B-B14F-4D97-AF65-F5344CB8AC3E}">
        <p14:creationId xmlns:p14="http://schemas.microsoft.com/office/powerpoint/2010/main" val="143148520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443A68-D421-40C1-A30F-57BAFB6E7BF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4406558-8729-4856-A360-D9736DBBF33A}"/>
              </a:ext>
            </a:extLst>
          </p:cNvPr>
          <p:cNvSpPr>
            <a:spLocks noGrp="1"/>
          </p:cNvSpPr>
          <p:nvPr>
            <p:ph idx="1"/>
          </p:nvPr>
        </p:nvSpPr>
        <p:spPr/>
        <p:txBody>
          <a:bodyPr>
            <a:normAutofit/>
          </a:bodyPr>
          <a:lstStyle/>
          <a:p>
            <a:r>
              <a:rPr lang="fr-FR" dirty="0"/>
              <a:t>Lorsque nous industrialisons notre chaîne de développement, nous pouvons espérer ce genre d’économies et atteindre ces quatre objectifs :</a:t>
            </a:r>
          </a:p>
          <a:p>
            <a:endParaRPr lang="fr-FR" dirty="0"/>
          </a:p>
          <a:p>
            <a:r>
              <a:rPr lang="fr-FR" b="1" dirty="0"/>
              <a:t>1</a:t>
            </a:r>
            <a:r>
              <a:rPr lang="fr-FR" dirty="0"/>
              <a:t> - Raccourcir le délai entre la conception de notre application et le moment où celle-ci sera disponible pour nos clients. Cela nous permet donc de facturer plus rapidement celles-ci (</a:t>
            </a:r>
            <a:r>
              <a:rPr lang="fr-FR" b="1" dirty="0"/>
              <a:t>Time To </a:t>
            </a:r>
            <a:r>
              <a:rPr lang="fr-FR" b="1" dirty="0" err="1"/>
              <a:t>Market</a:t>
            </a:r>
            <a:r>
              <a:rPr lang="fr-FR" dirty="0"/>
              <a:t>).</a:t>
            </a:r>
          </a:p>
          <a:p>
            <a:endParaRPr lang="fr-FR" dirty="0"/>
          </a:p>
          <a:p>
            <a:r>
              <a:rPr lang="fr-FR" b="1" dirty="0"/>
              <a:t>2</a:t>
            </a:r>
            <a:r>
              <a:rPr lang="fr-FR" dirty="0"/>
              <a:t> - Limiter l’impact négatif des bugs en production et d’éventuels effets collatéraux.</a:t>
            </a:r>
          </a:p>
          <a:p>
            <a:endParaRPr lang="fr-FR" dirty="0"/>
          </a:p>
        </p:txBody>
      </p:sp>
      <p:sp>
        <p:nvSpPr>
          <p:cNvPr id="4" name="Espace réservé du numéro de diapositive 3">
            <a:extLst>
              <a:ext uri="{FF2B5EF4-FFF2-40B4-BE49-F238E27FC236}">
                <a16:creationId xmlns:a16="http://schemas.microsoft.com/office/drawing/2014/main" id="{C9AF2772-A81D-4AE6-9FD2-B829B9F52500}"/>
              </a:ext>
            </a:extLst>
          </p:cNvPr>
          <p:cNvSpPr>
            <a:spLocks noGrp="1"/>
          </p:cNvSpPr>
          <p:nvPr>
            <p:ph type="sldNum" sz="quarter" idx="12"/>
          </p:nvPr>
        </p:nvSpPr>
        <p:spPr/>
        <p:txBody>
          <a:bodyPr/>
          <a:lstStyle/>
          <a:p>
            <a:fld id="{3D8FCC80-B8C6-41B5-8B59-D370428BBA83}" type="slidenum">
              <a:rPr lang="fr-FR" smtClean="0"/>
              <a:t>151</a:t>
            </a:fld>
            <a:endParaRPr lang="fr-FR"/>
          </a:p>
        </p:txBody>
      </p:sp>
      <p:pic>
        <p:nvPicPr>
          <p:cNvPr id="5" name="Picture 2">
            <a:extLst>
              <a:ext uri="{FF2B5EF4-FFF2-40B4-BE49-F238E27FC236}">
                <a16:creationId xmlns:a16="http://schemas.microsoft.com/office/drawing/2014/main" id="{C9224100-59BD-48EF-B30F-B41A33D9F1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6741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E66BD-E47E-4469-8916-BBC9C1271CE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390FD9E-6D1E-40E6-B0E0-43C6F0E5D534}"/>
              </a:ext>
            </a:extLst>
          </p:cNvPr>
          <p:cNvSpPr>
            <a:spLocks noGrp="1"/>
          </p:cNvSpPr>
          <p:nvPr>
            <p:ph idx="1"/>
          </p:nvPr>
        </p:nvSpPr>
        <p:spPr/>
        <p:txBody>
          <a:bodyPr/>
          <a:lstStyle/>
          <a:p>
            <a:r>
              <a:rPr lang="fr-FR" b="1" dirty="0"/>
              <a:t>3</a:t>
            </a:r>
            <a:r>
              <a:rPr lang="fr-FR" dirty="0"/>
              <a:t> - Intercepter les dysfonctionnements le plus tôt possible dans la chaîne de production. Pour rappel, un bug intercepté tôt est un bug moins coûteux à corriger. Il y a donc un réel avantage financier dans cette approche.</a:t>
            </a:r>
          </a:p>
          <a:p>
            <a:endParaRPr lang="fr-FR" dirty="0"/>
          </a:p>
          <a:p>
            <a:r>
              <a:rPr lang="fr-FR" b="1" dirty="0"/>
              <a:t>4</a:t>
            </a:r>
            <a:r>
              <a:rPr lang="fr-FR" dirty="0"/>
              <a:t> - Supprimer les tâches répétitives et sans réelle valeur ajoutée. Cela permettra de libérer vos ressources pour les affecter à des tâches plus productives comme le contrôle qualité, l’amélioration des process, etc.</a:t>
            </a:r>
          </a:p>
          <a:p>
            <a:pPr marL="0" indent="0">
              <a:buNone/>
            </a:pPr>
            <a:endParaRPr lang="fr-FR" dirty="0"/>
          </a:p>
        </p:txBody>
      </p:sp>
      <p:sp>
        <p:nvSpPr>
          <p:cNvPr id="4" name="Espace réservé du numéro de diapositive 3">
            <a:extLst>
              <a:ext uri="{FF2B5EF4-FFF2-40B4-BE49-F238E27FC236}">
                <a16:creationId xmlns:a16="http://schemas.microsoft.com/office/drawing/2014/main" id="{CA3576D2-6849-4FE9-94E1-9CB8054ED0CC}"/>
              </a:ext>
            </a:extLst>
          </p:cNvPr>
          <p:cNvSpPr>
            <a:spLocks noGrp="1"/>
          </p:cNvSpPr>
          <p:nvPr>
            <p:ph type="sldNum" sz="quarter" idx="12"/>
          </p:nvPr>
        </p:nvSpPr>
        <p:spPr/>
        <p:txBody>
          <a:bodyPr/>
          <a:lstStyle/>
          <a:p>
            <a:fld id="{3D8FCC80-B8C6-41B5-8B59-D370428BBA83}" type="slidenum">
              <a:rPr lang="fr-FR" smtClean="0"/>
              <a:t>152</a:t>
            </a:fld>
            <a:endParaRPr lang="fr-FR"/>
          </a:p>
        </p:txBody>
      </p:sp>
      <p:pic>
        <p:nvPicPr>
          <p:cNvPr id="5" name="Picture 2">
            <a:extLst>
              <a:ext uri="{FF2B5EF4-FFF2-40B4-BE49-F238E27FC236}">
                <a16:creationId xmlns:a16="http://schemas.microsoft.com/office/drawing/2014/main" id="{0671B480-D4A9-4496-8887-369647ECE4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8690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5FCAC4-5B26-871D-D6CC-7B4B93F96665}"/>
              </a:ext>
            </a:extLst>
          </p:cNvPr>
          <p:cNvSpPr>
            <a:spLocks noGrp="1"/>
          </p:cNvSpPr>
          <p:nvPr>
            <p:ph type="title"/>
          </p:nvPr>
        </p:nvSpPr>
        <p:spPr/>
        <p:txBody>
          <a:bodyPr/>
          <a:lstStyle/>
          <a:p>
            <a:r>
              <a:rPr lang="fr-FR" dirty="0" err="1"/>
              <a:t>Modele</a:t>
            </a:r>
            <a:r>
              <a:rPr lang="fr-FR" dirty="0"/>
              <a:t> de </a:t>
            </a:r>
            <a:r>
              <a:rPr lang="fr-FR" dirty="0" err="1"/>
              <a:t>deploiement</a:t>
            </a:r>
            <a:r>
              <a:rPr lang="fr-FR" dirty="0"/>
              <a:t> logiciel</a:t>
            </a:r>
          </a:p>
        </p:txBody>
      </p:sp>
      <p:sp>
        <p:nvSpPr>
          <p:cNvPr id="3" name="Espace réservé du texte 2">
            <a:extLst>
              <a:ext uri="{FF2B5EF4-FFF2-40B4-BE49-F238E27FC236}">
                <a16:creationId xmlns:a16="http://schemas.microsoft.com/office/drawing/2014/main" id="{89DB16F8-EAEC-5509-1942-18BE635AAC2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F5FF892-CBF3-F300-B17A-8B97EBA38A0A}"/>
              </a:ext>
            </a:extLst>
          </p:cNvPr>
          <p:cNvSpPr>
            <a:spLocks noGrp="1"/>
          </p:cNvSpPr>
          <p:nvPr>
            <p:ph type="sldNum" sz="quarter" idx="12"/>
          </p:nvPr>
        </p:nvSpPr>
        <p:spPr/>
        <p:txBody>
          <a:bodyPr/>
          <a:lstStyle/>
          <a:p>
            <a:fld id="{3D8FCC80-B8C6-41B5-8B59-D370428BBA83}" type="slidenum">
              <a:rPr lang="fr-FR" smtClean="0"/>
              <a:t>153</a:t>
            </a:fld>
            <a:endParaRPr lang="fr-FR"/>
          </a:p>
        </p:txBody>
      </p:sp>
    </p:spTree>
    <p:extLst>
      <p:ext uri="{BB962C8B-B14F-4D97-AF65-F5344CB8AC3E}">
        <p14:creationId xmlns:p14="http://schemas.microsoft.com/office/powerpoint/2010/main" val="23117345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4EAAF4-DFAA-2DB4-C1C9-0591B8C81CF6}"/>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C87C9D37-077C-C3B1-329D-605395A15F79}"/>
              </a:ext>
            </a:extLst>
          </p:cNvPr>
          <p:cNvPicPr>
            <a:picLocks noGrp="1" noChangeAspect="1"/>
          </p:cNvPicPr>
          <p:nvPr>
            <p:ph idx="1"/>
          </p:nvPr>
        </p:nvPicPr>
        <p:blipFill>
          <a:blip r:embed="rId2"/>
          <a:stretch>
            <a:fillRect/>
          </a:stretch>
        </p:blipFill>
        <p:spPr>
          <a:xfrm>
            <a:off x="457200" y="2347912"/>
            <a:ext cx="8220075" cy="2162175"/>
          </a:xfrm>
        </p:spPr>
      </p:pic>
      <p:sp>
        <p:nvSpPr>
          <p:cNvPr id="4" name="Espace réservé du numéro de diapositive 3">
            <a:extLst>
              <a:ext uri="{FF2B5EF4-FFF2-40B4-BE49-F238E27FC236}">
                <a16:creationId xmlns:a16="http://schemas.microsoft.com/office/drawing/2014/main" id="{646A99CA-D729-8DDB-88EE-6D85CC7812A6}"/>
              </a:ext>
            </a:extLst>
          </p:cNvPr>
          <p:cNvSpPr>
            <a:spLocks noGrp="1"/>
          </p:cNvSpPr>
          <p:nvPr>
            <p:ph type="sldNum" sz="quarter" idx="12"/>
          </p:nvPr>
        </p:nvSpPr>
        <p:spPr/>
        <p:txBody>
          <a:bodyPr/>
          <a:lstStyle/>
          <a:p>
            <a:fld id="{3D8FCC80-B8C6-41B5-8B59-D370428BBA83}" type="slidenum">
              <a:rPr lang="fr-FR" smtClean="0"/>
              <a:t>154</a:t>
            </a:fld>
            <a:endParaRPr lang="fr-FR"/>
          </a:p>
        </p:txBody>
      </p:sp>
    </p:spTree>
    <p:extLst>
      <p:ext uri="{BB962C8B-B14F-4D97-AF65-F5344CB8AC3E}">
        <p14:creationId xmlns:p14="http://schemas.microsoft.com/office/powerpoint/2010/main" val="330145620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678CD-0C14-4BBD-BBF7-A1E51CFC928D}"/>
              </a:ext>
            </a:extLst>
          </p:cNvPr>
          <p:cNvSpPr>
            <a:spLocks noGrp="1"/>
          </p:cNvSpPr>
          <p:nvPr>
            <p:ph type="title"/>
          </p:nvPr>
        </p:nvSpPr>
        <p:spPr/>
        <p:txBody>
          <a:bodyPr/>
          <a:lstStyle/>
          <a:p>
            <a:r>
              <a:rPr lang="fr-FR"/>
              <a:t>Fin de la 1</a:t>
            </a:r>
            <a:r>
              <a:rPr lang="fr-FR" baseline="30000"/>
              <a:t>ère</a:t>
            </a:r>
            <a:r>
              <a:rPr lang="fr-FR"/>
              <a:t> Partie</a:t>
            </a:r>
          </a:p>
        </p:txBody>
      </p:sp>
      <p:sp>
        <p:nvSpPr>
          <p:cNvPr id="3" name="Espace réservé du texte 2">
            <a:extLst>
              <a:ext uri="{FF2B5EF4-FFF2-40B4-BE49-F238E27FC236}">
                <a16:creationId xmlns:a16="http://schemas.microsoft.com/office/drawing/2014/main" id="{52ECB18F-B548-47BD-B5C4-CE93AA87AFD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F888330-8661-4C3F-A375-D785DF4E875F}"/>
              </a:ext>
            </a:extLst>
          </p:cNvPr>
          <p:cNvSpPr>
            <a:spLocks noGrp="1"/>
          </p:cNvSpPr>
          <p:nvPr>
            <p:ph type="sldNum" sz="quarter" idx="12"/>
          </p:nvPr>
        </p:nvSpPr>
        <p:spPr/>
        <p:txBody>
          <a:bodyPr/>
          <a:lstStyle/>
          <a:p>
            <a:fld id="{3D8FCC80-B8C6-41B5-8B59-D370428BBA83}" type="slidenum">
              <a:rPr lang="fr-FR" smtClean="0"/>
              <a:t>155</a:t>
            </a:fld>
            <a:endParaRPr lang="fr-FR"/>
          </a:p>
        </p:txBody>
      </p:sp>
    </p:spTree>
    <p:extLst>
      <p:ext uri="{BB962C8B-B14F-4D97-AF65-F5344CB8AC3E}">
        <p14:creationId xmlns:p14="http://schemas.microsoft.com/office/powerpoint/2010/main" val="3015428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6DF55-908B-4153-8114-2A73266A9DC5}"/>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D4540B30-F3FC-4480-A0A1-6C8DFA3600EF}"/>
              </a:ext>
            </a:extLst>
          </p:cNvPr>
          <p:cNvPicPr>
            <a:picLocks noGrp="1" noChangeAspect="1"/>
          </p:cNvPicPr>
          <p:nvPr>
            <p:ph idx="1"/>
          </p:nvPr>
        </p:nvPicPr>
        <p:blipFill>
          <a:blip r:embed="rId2"/>
          <a:stretch>
            <a:fillRect/>
          </a:stretch>
        </p:blipFill>
        <p:spPr>
          <a:xfrm>
            <a:off x="1071562" y="2552700"/>
            <a:ext cx="7000875" cy="2971800"/>
          </a:xfrm>
          <a:prstGeom prst="rect">
            <a:avLst/>
          </a:prstGeom>
        </p:spPr>
      </p:pic>
      <p:sp>
        <p:nvSpPr>
          <p:cNvPr id="4" name="Espace réservé du numéro de diapositive 3">
            <a:extLst>
              <a:ext uri="{FF2B5EF4-FFF2-40B4-BE49-F238E27FC236}">
                <a16:creationId xmlns:a16="http://schemas.microsoft.com/office/drawing/2014/main" id="{E5B77B97-98CB-4D31-82B9-9F5829750809}"/>
              </a:ext>
            </a:extLst>
          </p:cNvPr>
          <p:cNvSpPr>
            <a:spLocks noGrp="1"/>
          </p:cNvSpPr>
          <p:nvPr>
            <p:ph type="sldNum" sz="quarter" idx="12"/>
          </p:nvPr>
        </p:nvSpPr>
        <p:spPr/>
        <p:txBody>
          <a:bodyPr/>
          <a:lstStyle/>
          <a:p>
            <a:fld id="{3D8FCC80-B8C6-41B5-8B59-D370428BBA83}" type="slidenum">
              <a:rPr lang="fr-FR" smtClean="0"/>
              <a:t>16</a:t>
            </a:fld>
            <a:endParaRPr lang="fr-FR"/>
          </a:p>
        </p:txBody>
      </p:sp>
    </p:spTree>
    <p:extLst>
      <p:ext uri="{BB962C8B-B14F-4D97-AF65-F5344CB8AC3E}">
        <p14:creationId xmlns:p14="http://schemas.microsoft.com/office/powerpoint/2010/main" val="80385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561C47-304E-4292-8AEF-655D4EE998E8}"/>
              </a:ext>
            </a:extLst>
          </p:cNvPr>
          <p:cNvSpPr>
            <a:spLocks noGrp="1"/>
          </p:cNvSpPr>
          <p:nvPr>
            <p:ph type="title"/>
          </p:nvPr>
        </p:nvSpPr>
        <p:spPr/>
        <p:txBody>
          <a:bodyPr/>
          <a:lstStyle/>
          <a:p>
            <a:r>
              <a:rPr lang="fr-FR" dirty="0"/>
              <a:t>2 mentalités</a:t>
            </a:r>
          </a:p>
        </p:txBody>
      </p:sp>
      <p:sp>
        <p:nvSpPr>
          <p:cNvPr id="3" name="Espace réservé du contenu 2">
            <a:extLst>
              <a:ext uri="{FF2B5EF4-FFF2-40B4-BE49-F238E27FC236}">
                <a16:creationId xmlns:a16="http://schemas.microsoft.com/office/drawing/2014/main" id="{2D13C627-0FDD-419D-8E1B-4216CB37C374}"/>
              </a:ext>
            </a:extLst>
          </p:cNvPr>
          <p:cNvSpPr>
            <a:spLocks noGrp="1"/>
          </p:cNvSpPr>
          <p:nvPr>
            <p:ph idx="1"/>
          </p:nvPr>
        </p:nvSpPr>
        <p:spPr/>
        <p:txBody>
          <a:bodyPr/>
          <a:lstStyle/>
          <a:p>
            <a:r>
              <a:rPr lang="fr-FR" dirty="0"/>
              <a:t>Des développeurs (</a:t>
            </a:r>
            <a:r>
              <a:rPr lang="fr-FR" b="1" dirty="0"/>
              <a:t>les dev</a:t>
            </a:r>
            <a:r>
              <a:rPr lang="fr-FR" dirty="0"/>
              <a:t>) qui cherchent à ce que leurs applications soient déployées le plus souvent et le plus rapidement possible.</a:t>
            </a:r>
          </a:p>
          <a:p>
            <a:pPr marL="0" indent="0">
              <a:buNone/>
            </a:pPr>
            <a:endParaRPr lang="fr-FR" dirty="0"/>
          </a:p>
          <a:p>
            <a:r>
              <a:rPr lang="fr-FR" dirty="0"/>
              <a:t>Des administrateurs systèmes, réseaux ou de bases de données (</a:t>
            </a:r>
            <a:r>
              <a:rPr lang="fr-FR" b="1" dirty="0"/>
              <a:t>les </a:t>
            </a:r>
            <a:r>
              <a:rPr lang="fr-FR" b="1" dirty="0" err="1"/>
              <a:t>ops</a:t>
            </a:r>
            <a:r>
              <a:rPr lang="fr-FR" dirty="0"/>
              <a:t>) qui cherchent à garantir la stabilité, la sécurité de leurs systèmes et leur disponibilité.</a:t>
            </a:r>
          </a:p>
        </p:txBody>
      </p:sp>
      <p:sp>
        <p:nvSpPr>
          <p:cNvPr id="4" name="Espace réservé du numéro de diapositive 3">
            <a:extLst>
              <a:ext uri="{FF2B5EF4-FFF2-40B4-BE49-F238E27FC236}">
                <a16:creationId xmlns:a16="http://schemas.microsoft.com/office/drawing/2014/main" id="{E73738A1-63CB-4F31-A334-CE409245CAB9}"/>
              </a:ext>
            </a:extLst>
          </p:cNvPr>
          <p:cNvSpPr>
            <a:spLocks noGrp="1"/>
          </p:cNvSpPr>
          <p:nvPr>
            <p:ph type="sldNum" sz="quarter" idx="12"/>
          </p:nvPr>
        </p:nvSpPr>
        <p:spPr/>
        <p:txBody>
          <a:bodyPr/>
          <a:lstStyle/>
          <a:p>
            <a:fld id="{3D8FCC80-B8C6-41B5-8B59-D370428BBA83}" type="slidenum">
              <a:rPr lang="fr-FR" smtClean="0"/>
              <a:t>17</a:t>
            </a:fld>
            <a:endParaRPr lang="fr-FR"/>
          </a:p>
        </p:txBody>
      </p:sp>
    </p:spTree>
    <p:extLst>
      <p:ext uri="{BB962C8B-B14F-4D97-AF65-F5344CB8AC3E}">
        <p14:creationId xmlns:p14="http://schemas.microsoft.com/office/powerpoint/2010/main" val="269547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95629-1515-4134-92F0-50D775A6DDC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56A776C-3A65-4BB3-B41C-EFA048DDD0EE}"/>
              </a:ext>
            </a:extLst>
          </p:cNvPr>
          <p:cNvSpPr>
            <a:spLocks noGrp="1"/>
          </p:cNvSpPr>
          <p:nvPr>
            <p:ph idx="1"/>
          </p:nvPr>
        </p:nvSpPr>
        <p:spPr/>
        <p:txBody>
          <a:bodyPr>
            <a:normAutofit/>
          </a:bodyPr>
          <a:lstStyle/>
          <a:p>
            <a:r>
              <a:rPr lang="fr-FR" dirty="0"/>
              <a:t>Objectifs des dev et des </a:t>
            </a:r>
            <a:r>
              <a:rPr lang="fr-FR" dirty="0" err="1"/>
              <a:t>ops</a:t>
            </a:r>
            <a:r>
              <a:rPr lang="fr-FR" dirty="0"/>
              <a:t> sont donc bien souvent opposés, </a:t>
            </a:r>
          </a:p>
          <a:p>
            <a:endParaRPr lang="fr-FR" dirty="0"/>
          </a:p>
          <a:p>
            <a:r>
              <a:rPr lang="fr-FR" b="1" dirty="0"/>
              <a:t>Communication entre les équipes difficile</a:t>
            </a:r>
          </a:p>
        </p:txBody>
      </p:sp>
      <p:sp>
        <p:nvSpPr>
          <p:cNvPr id="4" name="Espace réservé du numéro de diapositive 3">
            <a:extLst>
              <a:ext uri="{FF2B5EF4-FFF2-40B4-BE49-F238E27FC236}">
                <a16:creationId xmlns:a16="http://schemas.microsoft.com/office/drawing/2014/main" id="{D2AA882E-2AA6-4BD6-A8C8-D4F07D4D0CE3}"/>
              </a:ext>
            </a:extLst>
          </p:cNvPr>
          <p:cNvSpPr>
            <a:spLocks noGrp="1"/>
          </p:cNvSpPr>
          <p:nvPr>
            <p:ph type="sldNum" sz="quarter" idx="12"/>
          </p:nvPr>
        </p:nvSpPr>
        <p:spPr/>
        <p:txBody>
          <a:bodyPr/>
          <a:lstStyle/>
          <a:p>
            <a:fld id="{3D8FCC80-B8C6-41B5-8B59-D370428BBA83}" type="slidenum">
              <a:rPr lang="fr-FR" smtClean="0"/>
              <a:t>18</a:t>
            </a:fld>
            <a:endParaRPr lang="fr-FR"/>
          </a:p>
        </p:txBody>
      </p:sp>
    </p:spTree>
    <p:extLst>
      <p:ext uri="{BB962C8B-B14F-4D97-AF65-F5344CB8AC3E}">
        <p14:creationId xmlns:p14="http://schemas.microsoft.com/office/powerpoint/2010/main" val="194956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2CDC3-0619-40A2-8168-D31E7FA15E6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A9D7BF6-7406-45AA-8453-1EE24DEED3F6}"/>
              </a:ext>
            </a:extLst>
          </p:cNvPr>
          <p:cNvSpPr>
            <a:spLocks noGrp="1"/>
          </p:cNvSpPr>
          <p:nvPr>
            <p:ph idx="1"/>
          </p:nvPr>
        </p:nvSpPr>
        <p:spPr/>
        <p:txBody>
          <a:bodyPr/>
          <a:lstStyle/>
          <a:p>
            <a:r>
              <a:rPr lang="fr-FR" dirty="0"/>
              <a:t>Frustrant du développeur d'attendre la disponibilité d’un administrateur système pour voir la nouvelle fonctionnalité de son application être mise en ligne</a:t>
            </a:r>
          </a:p>
          <a:p>
            <a:endParaRPr lang="fr-FR" dirty="0"/>
          </a:p>
          <a:p>
            <a:r>
              <a:rPr lang="fr-FR" dirty="0"/>
              <a:t>Frustration pour un administrateur système de devoir déployer une nouvelle mise à jour applicative manuellement alors qu’il vient de finir la précédente ?</a:t>
            </a:r>
          </a:p>
          <a:p>
            <a:endParaRPr lang="fr-FR" dirty="0"/>
          </a:p>
        </p:txBody>
      </p:sp>
      <p:sp>
        <p:nvSpPr>
          <p:cNvPr id="4" name="Espace réservé du numéro de diapositive 3">
            <a:extLst>
              <a:ext uri="{FF2B5EF4-FFF2-40B4-BE49-F238E27FC236}">
                <a16:creationId xmlns:a16="http://schemas.microsoft.com/office/drawing/2014/main" id="{D7912A73-D630-460C-9EC8-F88A483E972F}"/>
              </a:ext>
            </a:extLst>
          </p:cNvPr>
          <p:cNvSpPr>
            <a:spLocks noGrp="1"/>
          </p:cNvSpPr>
          <p:nvPr>
            <p:ph type="sldNum" sz="quarter" idx="12"/>
          </p:nvPr>
        </p:nvSpPr>
        <p:spPr/>
        <p:txBody>
          <a:bodyPr/>
          <a:lstStyle/>
          <a:p>
            <a:fld id="{3D8FCC80-B8C6-41B5-8B59-D370428BBA83}" type="slidenum">
              <a:rPr lang="fr-FR" smtClean="0"/>
              <a:t>19</a:t>
            </a:fld>
            <a:endParaRPr lang="fr-FR"/>
          </a:p>
        </p:txBody>
      </p:sp>
    </p:spTree>
    <p:extLst>
      <p:ext uri="{BB962C8B-B14F-4D97-AF65-F5344CB8AC3E}">
        <p14:creationId xmlns:p14="http://schemas.microsoft.com/office/powerpoint/2010/main" val="390499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34F97-9237-4C87-AD04-B6A30E6660E9}"/>
              </a:ext>
            </a:extLst>
          </p:cNvPr>
          <p:cNvSpPr>
            <a:spLocks noGrp="1"/>
          </p:cNvSpPr>
          <p:nvPr>
            <p:ph type="title"/>
          </p:nvPr>
        </p:nvSpPr>
        <p:spPr/>
        <p:txBody>
          <a:bodyPr/>
          <a:lstStyle/>
          <a:p>
            <a:r>
              <a:rPr lang="fr-FR" dirty="0"/>
              <a:t>Objectif</a:t>
            </a:r>
          </a:p>
        </p:txBody>
      </p:sp>
      <p:sp>
        <p:nvSpPr>
          <p:cNvPr id="3" name="Espace réservé du contenu 2">
            <a:extLst>
              <a:ext uri="{FF2B5EF4-FFF2-40B4-BE49-F238E27FC236}">
                <a16:creationId xmlns:a16="http://schemas.microsoft.com/office/drawing/2014/main" id="{97E671E5-F279-4A05-B989-9CE3762661FC}"/>
              </a:ext>
            </a:extLst>
          </p:cNvPr>
          <p:cNvSpPr>
            <a:spLocks noGrp="1"/>
          </p:cNvSpPr>
          <p:nvPr>
            <p:ph idx="1"/>
          </p:nvPr>
        </p:nvSpPr>
        <p:spPr/>
        <p:txBody>
          <a:bodyPr/>
          <a:lstStyle/>
          <a:p>
            <a:r>
              <a:rPr lang="fr-FR" dirty="0"/>
              <a:t>Appliquer une Démarche DevOps permet aux services informatiques de :</a:t>
            </a:r>
          </a:p>
          <a:p>
            <a:endParaRPr lang="fr-FR" dirty="0"/>
          </a:p>
          <a:p>
            <a:r>
              <a:rPr lang="fr-FR" b="1" dirty="0"/>
              <a:t>Poursuivre</a:t>
            </a:r>
            <a:r>
              <a:rPr lang="fr-FR" dirty="0"/>
              <a:t> leurs activités existantes en toute efficience. </a:t>
            </a:r>
          </a:p>
          <a:p>
            <a:endParaRPr lang="fr-FR" dirty="0"/>
          </a:p>
          <a:p>
            <a:r>
              <a:rPr lang="fr-FR" b="1" dirty="0"/>
              <a:t>Réaliser</a:t>
            </a:r>
            <a:r>
              <a:rPr lang="fr-FR" dirty="0"/>
              <a:t> des tâches qui leur étaient jusqu’alors impossibles. </a:t>
            </a:r>
          </a:p>
          <a:p>
            <a:endParaRPr lang="fr-FR" dirty="0"/>
          </a:p>
        </p:txBody>
      </p:sp>
      <p:sp>
        <p:nvSpPr>
          <p:cNvPr id="4" name="Espace réservé du numéro de diapositive 3">
            <a:extLst>
              <a:ext uri="{FF2B5EF4-FFF2-40B4-BE49-F238E27FC236}">
                <a16:creationId xmlns:a16="http://schemas.microsoft.com/office/drawing/2014/main" id="{B6055AF0-8B19-45DF-9C42-DA39E0BEDC4B}"/>
              </a:ext>
            </a:extLst>
          </p:cNvPr>
          <p:cNvSpPr>
            <a:spLocks noGrp="1"/>
          </p:cNvSpPr>
          <p:nvPr>
            <p:ph type="sldNum" sz="quarter" idx="12"/>
          </p:nvPr>
        </p:nvSpPr>
        <p:spPr/>
        <p:txBody>
          <a:bodyPr/>
          <a:lstStyle/>
          <a:p>
            <a:fld id="{3D8FCC80-B8C6-41B5-8B59-D370428BBA83}" type="slidenum">
              <a:rPr lang="fr-FR" smtClean="0"/>
              <a:t>2</a:t>
            </a:fld>
            <a:endParaRPr lang="fr-FR"/>
          </a:p>
        </p:txBody>
      </p:sp>
    </p:spTree>
    <p:extLst>
      <p:ext uri="{BB962C8B-B14F-4D97-AF65-F5344CB8AC3E}">
        <p14:creationId xmlns:p14="http://schemas.microsoft.com/office/powerpoint/2010/main" val="241793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EBF5DE-657C-436B-9A78-DB7E688E7680}"/>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F2E5006-F4F2-46B5-A03E-0CC89C0308E4}"/>
              </a:ext>
            </a:extLst>
          </p:cNvPr>
          <p:cNvPicPr>
            <a:picLocks noGrp="1" noChangeAspect="1"/>
          </p:cNvPicPr>
          <p:nvPr>
            <p:ph idx="1"/>
          </p:nvPr>
        </p:nvPicPr>
        <p:blipFill>
          <a:blip r:embed="rId2"/>
          <a:stretch>
            <a:fillRect/>
          </a:stretch>
        </p:blipFill>
        <p:spPr>
          <a:xfrm>
            <a:off x="1300162" y="2105025"/>
            <a:ext cx="6543675" cy="3867150"/>
          </a:xfrm>
          <a:prstGeom prst="rect">
            <a:avLst/>
          </a:prstGeom>
        </p:spPr>
      </p:pic>
      <p:sp>
        <p:nvSpPr>
          <p:cNvPr id="4" name="Espace réservé du numéro de diapositive 3">
            <a:extLst>
              <a:ext uri="{FF2B5EF4-FFF2-40B4-BE49-F238E27FC236}">
                <a16:creationId xmlns:a16="http://schemas.microsoft.com/office/drawing/2014/main" id="{6B651D88-1637-4EC4-89B1-2E492A44606B}"/>
              </a:ext>
            </a:extLst>
          </p:cNvPr>
          <p:cNvSpPr>
            <a:spLocks noGrp="1"/>
          </p:cNvSpPr>
          <p:nvPr>
            <p:ph type="sldNum" sz="quarter" idx="12"/>
          </p:nvPr>
        </p:nvSpPr>
        <p:spPr/>
        <p:txBody>
          <a:bodyPr/>
          <a:lstStyle/>
          <a:p>
            <a:fld id="{3D8FCC80-B8C6-41B5-8B59-D370428BBA83}" type="slidenum">
              <a:rPr lang="fr-FR" smtClean="0"/>
              <a:t>20</a:t>
            </a:fld>
            <a:endParaRPr lang="fr-FR"/>
          </a:p>
        </p:txBody>
      </p:sp>
    </p:spTree>
    <p:extLst>
      <p:ext uri="{BB962C8B-B14F-4D97-AF65-F5344CB8AC3E}">
        <p14:creationId xmlns:p14="http://schemas.microsoft.com/office/powerpoint/2010/main" val="23431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D0AA37-8857-4DFD-AE61-3E6B81B8721C}"/>
              </a:ext>
            </a:extLst>
          </p:cNvPr>
          <p:cNvSpPr>
            <a:spLocks noGrp="1"/>
          </p:cNvSpPr>
          <p:nvPr>
            <p:ph type="title"/>
          </p:nvPr>
        </p:nvSpPr>
        <p:spPr/>
        <p:txBody>
          <a:bodyPr/>
          <a:lstStyle/>
          <a:p>
            <a:r>
              <a:rPr lang="fr-FR" dirty="0"/>
              <a:t>Approche DevOps</a:t>
            </a:r>
          </a:p>
        </p:txBody>
      </p:sp>
      <p:sp>
        <p:nvSpPr>
          <p:cNvPr id="3" name="Espace réservé du contenu 2">
            <a:extLst>
              <a:ext uri="{FF2B5EF4-FFF2-40B4-BE49-F238E27FC236}">
                <a16:creationId xmlns:a16="http://schemas.microsoft.com/office/drawing/2014/main" id="{A1F864F6-1B36-48D0-B61B-4AA8C3131CE5}"/>
              </a:ext>
            </a:extLst>
          </p:cNvPr>
          <p:cNvSpPr>
            <a:spLocks noGrp="1"/>
          </p:cNvSpPr>
          <p:nvPr>
            <p:ph idx="1"/>
          </p:nvPr>
        </p:nvSpPr>
        <p:spPr/>
        <p:txBody>
          <a:bodyPr/>
          <a:lstStyle/>
          <a:p>
            <a:r>
              <a:rPr lang="fr-FR" dirty="0"/>
              <a:t>La philosophie DevOps regroupe l’ensemble des outils des deux mondes, offre un langage commun, afin de faciliter le travail des équipes avec comme objectif la performance économique pour l’entreprise.</a:t>
            </a:r>
          </a:p>
          <a:p>
            <a:pPr marL="0" indent="0">
              <a:buNone/>
            </a:pPr>
            <a:endParaRPr lang="fr-FR" dirty="0"/>
          </a:p>
          <a:p>
            <a:r>
              <a:rPr lang="fr-FR" dirty="0"/>
              <a:t>Le travail des développeurs et des administrateurs doit être simplifié afin d’être automatisé avec des outils spécifiques.</a:t>
            </a:r>
          </a:p>
        </p:txBody>
      </p:sp>
      <p:sp>
        <p:nvSpPr>
          <p:cNvPr id="4" name="Espace réservé du numéro de diapositive 3">
            <a:extLst>
              <a:ext uri="{FF2B5EF4-FFF2-40B4-BE49-F238E27FC236}">
                <a16:creationId xmlns:a16="http://schemas.microsoft.com/office/drawing/2014/main" id="{DD49B4BA-BF5E-4956-849F-74661DFB9FBC}"/>
              </a:ext>
            </a:extLst>
          </p:cNvPr>
          <p:cNvSpPr>
            <a:spLocks noGrp="1"/>
          </p:cNvSpPr>
          <p:nvPr>
            <p:ph type="sldNum" sz="quarter" idx="12"/>
          </p:nvPr>
        </p:nvSpPr>
        <p:spPr/>
        <p:txBody>
          <a:bodyPr/>
          <a:lstStyle/>
          <a:p>
            <a:fld id="{3D8FCC80-B8C6-41B5-8B59-D370428BBA83}" type="slidenum">
              <a:rPr lang="fr-FR" smtClean="0"/>
              <a:t>21</a:t>
            </a:fld>
            <a:endParaRPr lang="fr-FR"/>
          </a:p>
        </p:txBody>
      </p:sp>
    </p:spTree>
    <p:extLst>
      <p:ext uri="{BB962C8B-B14F-4D97-AF65-F5344CB8AC3E}">
        <p14:creationId xmlns:p14="http://schemas.microsoft.com/office/powerpoint/2010/main" val="2802139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p>
        </p:txBody>
      </p:sp>
      <p:sp>
        <p:nvSpPr>
          <p:cNvPr id="3" name="Espace réservé du texte 2"/>
          <p:cNvSpPr>
            <a:spLocks noGrp="1"/>
          </p:cNvSpPr>
          <p:nvPr>
            <p:ph type="body" idx="1"/>
          </p:nvPr>
        </p:nvSpPr>
        <p:spPr/>
        <p:txBody>
          <a:bodyPr/>
          <a:lstStyle/>
          <a:p>
            <a:endParaRPr lang="fr-F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3D8FCC80-B8C6-41B5-8B59-D370428BBA83}" type="slidenum">
              <a:rPr lang="fr-FR" smtClean="0"/>
              <a:t>22</a:t>
            </a:fld>
            <a:endParaRPr lang="fr-FR"/>
          </a:p>
        </p:txBody>
      </p:sp>
    </p:spTree>
    <p:extLst>
      <p:ext uri="{BB962C8B-B14F-4D97-AF65-F5344CB8AC3E}">
        <p14:creationId xmlns:p14="http://schemas.microsoft.com/office/powerpoint/2010/main" val="3305671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B6FC1-0314-40B9-ACC6-A9F643001EEE}"/>
              </a:ext>
            </a:extLst>
          </p:cNvPr>
          <p:cNvSpPr>
            <a:spLocks noGrp="1"/>
          </p:cNvSpPr>
          <p:nvPr>
            <p:ph type="title"/>
          </p:nvPr>
        </p:nvSpPr>
        <p:spPr/>
        <p:txBody>
          <a:bodyPr/>
          <a:lstStyle/>
          <a:p>
            <a:r>
              <a:rPr lang="fr-FR" dirty="0"/>
              <a:t>Logiciel et App </a:t>
            </a:r>
          </a:p>
        </p:txBody>
      </p:sp>
      <p:sp>
        <p:nvSpPr>
          <p:cNvPr id="3" name="Espace réservé du contenu 2">
            <a:extLst>
              <a:ext uri="{FF2B5EF4-FFF2-40B4-BE49-F238E27FC236}">
                <a16:creationId xmlns:a16="http://schemas.microsoft.com/office/drawing/2014/main" id="{A3E9A932-318F-4E81-9286-4D8CF152295D}"/>
              </a:ext>
            </a:extLst>
          </p:cNvPr>
          <p:cNvSpPr>
            <a:spLocks noGrp="1"/>
          </p:cNvSpPr>
          <p:nvPr>
            <p:ph idx="1"/>
          </p:nvPr>
        </p:nvSpPr>
        <p:spPr/>
        <p:txBody>
          <a:bodyPr>
            <a:normAutofit/>
          </a:bodyPr>
          <a:lstStyle/>
          <a:p>
            <a:r>
              <a:rPr lang="fr-FR" dirty="0"/>
              <a:t>Le logiciel est devenu un pilier incontournable de nos économies modernes. </a:t>
            </a:r>
          </a:p>
          <a:p>
            <a:endParaRPr lang="fr-FR" dirty="0"/>
          </a:p>
          <a:p>
            <a:r>
              <a:rPr lang="fr-FR" dirty="0"/>
              <a:t>À la genèse de l’informatique, il s’installait exclusivement sur un ordinateur. </a:t>
            </a:r>
          </a:p>
        </p:txBody>
      </p:sp>
      <p:sp>
        <p:nvSpPr>
          <p:cNvPr id="4" name="Espace réservé du numéro de diapositive 3">
            <a:extLst>
              <a:ext uri="{FF2B5EF4-FFF2-40B4-BE49-F238E27FC236}">
                <a16:creationId xmlns:a16="http://schemas.microsoft.com/office/drawing/2014/main" id="{9826C703-9815-4B4D-A764-0E5006DF91FD}"/>
              </a:ext>
            </a:extLst>
          </p:cNvPr>
          <p:cNvSpPr>
            <a:spLocks noGrp="1"/>
          </p:cNvSpPr>
          <p:nvPr>
            <p:ph type="sldNum" sz="quarter" idx="12"/>
          </p:nvPr>
        </p:nvSpPr>
        <p:spPr/>
        <p:txBody>
          <a:bodyPr/>
          <a:lstStyle/>
          <a:p>
            <a:fld id="{3D8FCC80-B8C6-41B5-8B59-D370428BBA83}" type="slidenum">
              <a:rPr lang="fr-FR" smtClean="0"/>
              <a:t>23</a:t>
            </a:fld>
            <a:endParaRPr lang="fr-FR"/>
          </a:p>
        </p:txBody>
      </p:sp>
      <p:pic>
        <p:nvPicPr>
          <p:cNvPr id="5" name="Picture 2">
            <a:extLst>
              <a:ext uri="{FF2B5EF4-FFF2-40B4-BE49-F238E27FC236}">
                <a16:creationId xmlns:a16="http://schemas.microsoft.com/office/drawing/2014/main" id="{8AF7AB52-1CA0-4FCD-A5D5-CAC3279199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562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EAA98F-3C4A-4B38-9943-5482D4585D71}"/>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5DE72F66-9495-4C04-A335-653BF9FFEEEB}"/>
              </a:ext>
            </a:extLst>
          </p:cNvPr>
          <p:cNvSpPr>
            <a:spLocks noGrp="1"/>
          </p:cNvSpPr>
          <p:nvPr>
            <p:ph idx="1"/>
          </p:nvPr>
        </p:nvSpPr>
        <p:spPr/>
        <p:txBody>
          <a:bodyPr/>
          <a:lstStyle/>
          <a:p>
            <a:r>
              <a:rPr lang="fr-FR"/>
              <a:t>Les avancées </a:t>
            </a:r>
            <a:r>
              <a:rPr lang="fr-FR" dirty="0"/>
              <a:t>technologiques ont permis petit à petit d’embarquer de l’électronique dans des objets autres que des ordinateurs : téléphones portables, électroménager, voitures, avions, ascenseurs, etc.</a:t>
            </a:r>
          </a:p>
          <a:p>
            <a:endParaRPr lang="fr-FR" dirty="0"/>
          </a:p>
          <a:p>
            <a:r>
              <a:rPr lang="fr-FR" dirty="0"/>
              <a:t>Le développement logiciel a dopé des pans entiers de l’économie. </a:t>
            </a:r>
          </a:p>
          <a:p>
            <a:endParaRPr lang="fr-FR" dirty="0"/>
          </a:p>
        </p:txBody>
      </p:sp>
      <p:sp>
        <p:nvSpPr>
          <p:cNvPr id="4" name="Espace réservé du numéro de diapositive 3">
            <a:extLst>
              <a:ext uri="{FF2B5EF4-FFF2-40B4-BE49-F238E27FC236}">
                <a16:creationId xmlns:a16="http://schemas.microsoft.com/office/drawing/2014/main" id="{0D12F95E-83E2-4B6F-9E6A-043315A1848D}"/>
              </a:ext>
            </a:extLst>
          </p:cNvPr>
          <p:cNvSpPr>
            <a:spLocks noGrp="1"/>
          </p:cNvSpPr>
          <p:nvPr>
            <p:ph type="sldNum" sz="quarter" idx="12"/>
          </p:nvPr>
        </p:nvSpPr>
        <p:spPr/>
        <p:txBody>
          <a:bodyPr/>
          <a:lstStyle/>
          <a:p>
            <a:fld id="{3D8FCC80-B8C6-41B5-8B59-D370428BBA83}" type="slidenum">
              <a:rPr lang="fr-FR" smtClean="0"/>
              <a:t>24</a:t>
            </a:fld>
            <a:endParaRPr lang="fr-FR"/>
          </a:p>
        </p:txBody>
      </p:sp>
      <p:pic>
        <p:nvPicPr>
          <p:cNvPr id="5" name="Picture 2">
            <a:extLst>
              <a:ext uri="{FF2B5EF4-FFF2-40B4-BE49-F238E27FC236}">
                <a16:creationId xmlns:a16="http://schemas.microsoft.com/office/drawing/2014/main" id="{D229EA81-8217-4B68-9C6B-01D8C07BC6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904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3370E-B1F9-497B-B098-BBD287CA8FA7}"/>
              </a:ext>
            </a:extLst>
          </p:cNvPr>
          <p:cNvSpPr>
            <a:spLocks noGrp="1"/>
          </p:cNvSpPr>
          <p:nvPr>
            <p:ph type="title"/>
          </p:nvPr>
        </p:nvSpPr>
        <p:spPr/>
        <p:txBody>
          <a:bodyPr/>
          <a:lstStyle/>
          <a:p>
            <a:r>
              <a:rPr lang="fr-FR" dirty="0"/>
              <a:t>Innovation - </a:t>
            </a:r>
            <a:r>
              <a:rPr lang="fr-FR" dirty="0" err="1"/>
              <a:t>Success</a:t>
            </a:r>
            <a:endParaRPr lang="fr-FR" dirty="0"/>
          </a:p>
        </p:txBody>
      </p:sp>
      <p:sp>
        <p:nvSpPr>
          <p:cNvPr id="3" name="Espace réservé du contenu 2">
            <a:extLst>
              <a:ext uri="{FF2B5EF4-FFF2-40B4-BE49-F238E27FC236}">
                <a16:creationId xmlns:a16="http://schemas.microsoft.com/office/drawing/2014/main" id="{65C2C0F3-B289-4999-A973-A34F1C0D04C8}"/>
              </a:ext>
            </a:extLst>
          </p:cNvPr>
          <p:cNvSpPr>
            <a:spLocks noGrp="1"/>
          </p:cNvSpPr>
          <p:nvPr>
            <p:ph idx="1"/>
          </p:nvPr>
        </p:nvSpPr>
        <p:spPr/>
        <p:txBody>
          <a:bodyPr>
            <a:normAutofit/>
          </a:bodyPr>
          <a:lstStyle/>
          <a:p>
            <a:r>
              <a:rPr lang="fr-FR" dirty="0"/>
              <a:t>La capacité d’innovation d’une entreprise du numérique est donc de plus en plus corrélée à sa capacité à délivrer rapidement des mises à jour de son système.</a:t>
            </a:r>
          </a:p>
          <a:p>
            <a:endParaRPr lang="fr-FR" dirty="0"/>
          </a:p>
          <a:p>
            <a:r>
              <a:rPr lang="fr-FR" dirty="0"/>
              <a:t>Imaginez deux sites concurrents qui proposent à peu près le même service. </a:t>
            </a:r>
          </a:p>
          <a:p>
            <a:endParaRPr lang="fr-FR" dirty="0"/>
          </a:p>
          <a:p>
            <a:r>
              <a:rPr lang="fr-FR" dirty="0"/>
              <a:t>Le premier sort des nouvelles fonctionnalités chaque semaine, l’autre à peine une fois par mois. </a:t>
            </a:r>
          </a:p>
        </p:txBody>
      </p:sp>
      <p:sp>
        <p:nvSpPr>
          <p:cNvPr id="4" name="Espace réservé du numéro de diapositive 3">
            <a:extLst>
              <a:ext uri="{FF2B5EF4-FFF2-40B4-BE49-F238E27FC236}">
                <a16:creationId xmlns:a16="http://schemas.microsoft.com/office/drawing/2014/main" id="{6A8D6D31-9D57-400E-BA5F-33A404198B9C}"/>
              </a:ext>
            </a:extLst>
          </p:cNvPr>
          <p:cNvSpPr>
            <a:spLocks noGrp="1"/>
          </p:cNvSpPr>
          <p:nvPr>
            <p:ph type="sldNum" sz="quarter" idx="12"/>
          </p:nvPr>
        </p:nvSpPr>
        <p:spPr/>
        <p:txBody>
          <a:bodyPr/>
          <a:lstStyle/>
          <a:p>
            <a:fld id="{3D8FCC80-B8C6-41B5-8B59-D370428BBA83}" type="slidenum">
              <a:rPr lang="fr-FR" smtClean="0"/>
              <a:t>25</a:t>
            </a:fld>
            <a:endParaRPr lang="fr-FR"/>
          </a:p>
        </p:txBody>
      </p:sp>
      <p:pic>
        <p:nvPicPr>
          <p:cNvPr id="5" name="Picture 2">
            <a:extLst>
              <a:ext uri="{FF2B5EF4-FFF2-40B4-BE49-F238E27FC236}">
                <a16:creationId xmlns:a16="http://schemas.microsoft.com/office/drawing/2014/main" id="{A31F84AC-DF43-43B2-B70F-5490EE1CE5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094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01ABB-A9D3-483F-BFF0-D870689E62E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5853385-A41F-472E-B754-D07E7F7D986B}"/>
              </a:ext>
            </a:extLst>
          </p:cNvPr>
          <p:cNvSpPr>
            <a:spLocks noGrp="1"/>
          </p:cNvSpPr>
          <p:nvPr>
            <p:ph idx="1"/>
          </p:nvPr>
        </p:nvSpPr>
        <p:spPr/>
        <p:txBody>
          <a:bodyPr/>
          <a:lstStyle/>
          <a:p>
            <a:r>
              <a:rPr lang="fr-FR" dirty="0"/>
              <a:t>Mais à chaque fois qu’une nouvelle version sort, le site connaît de nombreux dysfonctionnements.</a:t>
            </a:r>
          </a:p>
          <a:p>
            <a:endParaRPr lang="fr-FR" dirty="0"/>
          </a:p>
          <a:p>
            <a:r>
              <a:rPr lang="fr-FR" dirty="0"/>
              <a:t>Inutile de décrire le comportement qu’adoptera un utilisateur lorsqu’il est face à un système qui ne donne pas satisfaction : il ira rapidement voir la concurrence.</a:t>
            </a:r>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5CD798D4-3E8D-4BE0-B7D0-FBC00D9D6C61}"/>
              </a:ext>
            </a:extLst>
          </p:cNvPr>
          <p:cNvSpPr>
            <a:spLocks noGrp="1"/>
          </p:cNvSpPr>
          <p:nvPr>
            <p:ph type="sldNum" sz="quarter" idx="12"/>
          </p:nvPr>
        </p:nvSpPr>
        <p:spPr/>
        <p:txBody>
          <a:bodyPr/>
          <a:lstStyle/>
          <a:p>
            <a:fld id="{3D8FCC80-B8C6-41B5-8B59-D370428BBA83}" type="slidenum">
              <a:rPr lang="fr-FR" smtClean="0"/>
              <a:t>26</a:t>
            </a:fld>
            <a:endParaRPr lang="fr-FR"/>
          </a:p>
        </p:txBody>
      </p:sp>
      <p:pic>
        <p:nvPicPr>
          <p:cNvPr id="5" name="Picture 2">
            <a:extLst>
              <a:ext uri="{FF2B5EF4-FFF2-40B4-BE49-F238E27FC236}">
                <a16:creationId xmlns:a16="http://schemas.microsoft.com/office/drawing/2014/main" id="{41CA23A5-2FA3-4116-95E3-3C2F56623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220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833569-DC22-4729-BEC3-94BD75ACB10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4C81053-7BA9-4ED3-8701-089B987C34EF}"/>
              </a:ext>
            </a:extLst>
          </p:cNvPr>
          <p:cNvSpPr>
            <a:spLocks noGrp="1"/>
          </p:cNvSpPr>
          <p:nvPr>
            <p:ph idx="1"/>
          </p:nvPr>
        </p:nvSpPr>
        <p:spPr/>
        <p:txBody>
          <a:bodyPr/>
          <a:lstStyle/>
          <a:p>
            <a:r>
              <a:rPr lang="fr-FR" dirty="0"/>
              <a:t>Ces exemples de la vie courante nous permettent de comprendre plusieurs points :</a:t>
            </a:r>
          </a:p>
          <a:p>
            <a:endParaRPr lang="fr-FR" dirty="0"/>
          </a:p>
          <a:p>
            <a:r>
              <a:rPr lang="fr-FR" dirty="0"/>
              <a:t>Lorsque nous travaillons dans le métier lié au logiciel, nous devons être capables d’assurer que notre solution puisse proposer de </a:t>
            </a:r>
            <a:r>
              <a:rPr lang="fr-FR" b="1" dirty="0"/>
              <a:t>nouvelles fonctionnalités </a:t>
            </a:r>
            <a:r>
              <a:rPr lang="fr-FR" dirty="0"/>
              <a:t>en </a:t>
            </a:r>
            <a:r>
              <a:rPr lang="fr-FR" b="1" dirty="0"/>
              <a:t>fonctionnant le plus parfaitement </a:t>
            </a:r>
            <a:r>
              <a:rPr lang="fr-FR" dirty="0"/>
              <a:t>possible.</a:t>
            </a:r>
          </a:p>
          <a:p>
            <a:endParaRPr lang="fr-FR" dirty="0"/>
          </a:p>
          <a:p>
            <a:pPr algn="ctr"/>
            <a:r>
              <a:rPr lang="fr-FR" sz="3200" dirty="0"/>
              <a:t>Le mouvement dans la stabilité</a:t>
            </a:r>
          </a:p>
          <a:p>
            <a:endParaRPr lang="fr-FR" dirty="0"/>
          </a:p>
        </p:txBody>
      </p:sp>
      <p:sp>
        <p:nvSpPr>
          <p:cNvPr id="4" name="Espace réservé du numéro de diapositive 3">
            <a:extLst>
              <a:ext uri="{FF2B5EF4-FFF2-40B4-BE49-F238E27FC236}">
                <a16:creationId xmlns:a16="http://schemas.microsoft.com/office/drawing/2014/main" id="{BC5EBA8B-AFF9-4BD2-820F-F3684C77AEFF}"/>
              </a:ext>
            </a:extLst>
          </p:cNvPr>
          <p:cNvSpPr>
            <a:spLocks noGrp="1"/>
          </p:cNvSpPr>
          <p:nvPr>
            <p:ph type="sldNum" sz="quarter" idx="12"/>
          </p:nvPr>
        </p:nvSpPr>
        <p:spPr/>
        <p:txBody>
          <a:bodyPr/>
          <a:lstStyle/>
          <a:p>
            <a:fld id="{3D8FCC80-B8C6-41B5-8B59-D370428BBA83}" type="slidenum">
              <a:rPr lang="fr-FR" smtClean="0"/>
              <a:t>27</a:t>
            </a:fld>
            <a:endParaRPr lang="fr-FR"/>
          </a:p>
        </p:txBody>
      </p:sp>
    </p:spTree>
    <p:extLst>
      <p:ext uri="{BB962C8B-B14F-4D97-AF65-F5344CB8AC3E}">
        <p14:creationId xmlns:p14="http://schemas.microsoft.com/office/powerpoint/2010/main" val="3187415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CEBFD-0C9C-49F8-A5F4-43A4B54A801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DBAF572-E9F9-422B-BC17-F5A2E1C1B8AB}"/>
              </a:ext>
            </a:extLst>
          </p:cNvPr>
          <p:cNvSpPr>
            <a:spLocks noGrp="1"/>
          </p:cNvSpPr>
          <p:nvPr>
            <p:ph idx="1"/>
          </p:nvPr>
        </p:nvSpPr>
        <p:spPr/>
        <p:txBody>
          <a:bodyPr>
            <a:normAutofit/>
          </a:bodyPr>
          <a:lstStyle/>
          <a:p>
            <a:r>
              <a:rPr lang="fr-FR" dirty="0"/>
              <a:t>Un logiciel ne doit pas être figer dans le temps. </a:t>
            </a:r>
          </a:p>
          <a:p>
            <a:endParaRPr lang="fr-FR" dirty="0"/>
          </a:p>
          <a:p>
            <a:r>
              <a:rPr lang="fr-FR" dirty="0"/>
              <a:t>Chaque jour, des équipes travaillent pour améliorer leurs logiciels, corriger des bugs ou encore proposer de nouvelles fonctionnalités. </a:t>
            </a:r>
          </a:p>
          <a:p>
            <a:endParaRPr lang="fr-FR" dirty="0"/>
          </a:p>
          <a:p>
            <a:r>
              <a:rPr lang="fr-FR" dirty="0"/>
              <a:t>Il est donc important de pouvoir rapidement délivrer le fruit de ce travail</a:t>
            </a:r>
          </a:p>
          <a:p>
            <a:r>
              <a:rPr lang="fr-FR" dirty="0"/>
              <a:t>Il est aussi encore plus important de garantir que la nouvelle version fonctionne mieux que la précédente et que la nouvelle version n’effectue aucune régression.</a:t>
            </a:r>
          </a:p>
        </p:txBody>
      </p:sp>
      <p:sp>
        <p:nvSpPr>
          <p:cNvPr id="4" name="Espace réservé du numéro de diapositive 3">
            <a:extLst>
              <a:ext uri="{FF2B5EF4-FFF2-40B4-BE49-F238E27FC236}">
                <a16:creationId xmlns:a16="http://schemas.microsoft.com/office/drawing/2014/main" id="{00787260-0D7D-4BB2-AFC8-07306201F7DE}"/>
              </a:ext>
            </a:extLst>
          </p:cNvPr>
          <p:cNvSpPr>
            <a:spLocks noGrp="1"/>
          </p:cNvSpPr>
          <p:nvPr>
            <p:ph type="sldNum" sz="quarter" idx="12"/>
          </p:nvPr>
        </p:nvSpPr>
        <p:spPr/>
        <p:txBody>
          <a:bodyPr/>
          <a:lstStyle/>
          <a:p>
            <a:fld id="{3D8FCC80-B8C6-41B5-8B59-D370428BBA83}" type="slidenum">
              <a:rPr lang="fr-FR" smtClean="0"/>
              <a:t>28</a:t>
            </a:fld>
            <a:endParaRPr lang="fr-FR"/>
          </a:p>
        </p:txBody>
      </p:sp>
      <p:pic>
        <p:nvPicPr>
          <p:cNvPr id="5" name="Picture 2">
            <a:extLst>
              <a:ext uri="{FF2B5EF4-FFF2-40B4-BE49-F238E27FC236}">
                <a16:creationId xmlns:a16="http://schemas.microsoft.com/office/drawing/2014/main" id="{874F34F4-579A-4940-A50B-5CEAED7E31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284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56CFF-281E-4557-BBAC-18B78FE908B3}"/>
              </a:ext>
            </a:extLst>
          </p:cNvPr>
          <p:cNvSpPr>
            <a:spLocks noGrp="1"/>
          </p:cNvSpPr>
          <p:nvPr>
            <p:ph type="title"/>
          </p:nvPr>
        </p:nvSpPr>
        <p:spPr/>
        <p:txBody>
          <a:bodyPr/>
          <a:lstStyle/>
          <a:p>
            <a:r>
              <a:rPr lang="fr-FR" dirty="0"/>
              <a:t>Manuelle vs Automatique</a:t>
            </a:r>
          </a:p>
        </p:txBody>
      </p:sp>
      <p:sp>
        <p:nvSpPr>
          <p:cNvPr id="3" name="Espace réservé du contenu 2">
            <a:extLst>
              <a:ext uri="{FF2B5EF4-FFF2-40B4-BE49-F238E27FC236}">
                <a16:creationId xmlns:a16="http://schemas.microsoft.com/office/drawing/2014/main" id="{E9AE4A78-AA96-4BEB-B943-2486EC1A334F}"/>
              </a:ext>
            </a:extLst>
          </p:cNvPr>
          <p:cNvSpPr>
            <a:spLocks noGrp="1"/>
          </p:cNvSpPr>
          <p:nvPr>
            <p:ph idx="1"/>
          </p:nvPr>
        </p:nvSpPr>
        <p:spPr/>
        <p:txBody>
          <a:bodyPr>
            <a:normAutofit/>
          </a:bodyPr>
          <a:lstStyle/>
          <a:p>
            <a:r>
              <a:rPr lang="fr-FR" dirty="0"/>
              <a:t>Nous avons peut-être l’habitude de procédés manuels lorsqu’il s’agit de mettre à jour notre système et c’est souvent une cause de stress lorsque nous avons à déployer notre application. </a:t>
            </a:r>
          </a:p>
          <a:p>
            <a:endParaRPr lang="fr-FR" dirty="0"/>
          </a:p>
          <a:p>
            <a:r>
              <a:rPr lang="fr-FR" dirty="0"/>
              <a:t>Mais, si pour une raison ou une autre, cela se passe mal, c’est toute la chaîne qui se grippe. </a:t>
            </a:r>
          </a:p>
          <a:p>
            <a:endParaRPr lang="fr-FR" dirty="0"/>
          </a:p>
        </p:txBody>
      </p:sp>
      <p:sp>
        <p:nvSpPr>
          <p:cNvPr id="4" name="Espace réservé du numéro de diapositive 3">
            <a:extLst>
              <a:ext uri="{FF2B5EF4-FFF2-40B4-BE49-F238E27FC236}">
                <a16:creationId xmlns:a16="http://schemas.microsoft.com/office/drawing/2014/main" id="{E41AFEB5-BDB3-4882-AD21-CC1C88E8A79D}"/>
              </a:ext>
            </a:extLst>
          </p:cNvPr>
          <p:cNvSpPr>
            <a:spLocks noGrp="1"/>
          </p:cNvSpPr>
          <p:nvPr>
            <p:ph type="sldNum" sz="quarter" idx="12"/>
          </p:nvPr>
        </p:nvSpPr>
        <p:spPr/>
        <p:txBody>
          <a:bodyPr/>
          <a:lstStyle/>
          <a:p>
            <a:fld id="{3D8FCC80-B8C6-41B5-8B59-D370428BBA83}" type="slidenum">
              <a:rPr lang="fr-FR" smtClean="0"/>
              <a:t>29</a:t>
            </a:fld>
            <a:endParaRPr lang="fr-FR"/>
          </a:p>
        </p:txBody>
      </p:sp>
      <p:pic>
        <p:nvPicPr>
          <p:cNvPr id="5" name="Picture 2">
            <a:extLst>
              <a:ext uri="{FF2B5EF4-FFF2-40B4-BE49-F238E27FC236}">
                <a16:creationId xmlns:a16="http://schemas.microsoft.com/office/drawing/2014/main" id="{C95D4D6F-409C-4C96-8DFF-1138FE6708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04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1A99C1-05D1-4672-B7AC-D31D7F74029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280CF7E-9FF5-4AA3-9117-F97909F9C359}"/>
              </a:ext>
            </a:extLst>
          </p:cNvPr>
          <p:cNvSpPr>
            <a:spLocks noGrp="1"/>
          </p:cNvSpPr>
          <p:nvPr>
            <p:ph idx="1"/>
          </p:nvPr>
        </p:nvSpPr>
        <p:spPr/>
        <p:txBody>
          <a:bodyPr/>
          <a:lstStyle/>
          <a:p>
            <a:r>
              <a:rPr lang="fr-FR" dirty="0"/>
              <a:t>Contraintes actuelles sur les services informatiques :</a:t>
            </a:r>
          </a:p>
          <a:p>
            <a:endParaRPr lang="fr-FR" dirty="0"/>
          </a:p>
          <a:p>
            <a:r>
              <a:rPr lang="fr-FR" b="1" dirty="0"/>
              <a:t>Obligations </a:t>
            </a:r>
          </a:p>
          <a:p>
            <a:pPr marL="0" indent="0">
              <a:buNone/>
            </a:pPr>
            <a:r>
              <a:rPr lang="fr-FR" dirty="0"/>
              <a:t>	De se renouveler, </a:t>
            </a:r>
          </a:p>
          <a:p>
            <a:pPr marL="0" indent="0">
              <a:buNone/>
            </a:pPr>
            <a:r>
              <a:rPr lang="fr-FR" dirty="0"/>
              <a:t>	De se transformer et </a:t>
            </a:r>
          </a:p>
          <a:p>
            <a:pPr marL="0" indent="0">
              <a:buNone/>
            </a:pPr>
            <a:r>
              <a:rPr lang="fr-FR" dirty="0"/>
              <a:t>	De s’adapter. </a:t>
            </a:r>
          </a:p>
          <a:p>
            <a:pPr marL="0" indent="0">
              <a:buNone/>
            </a:pPr>
            <a:endParaRPr lang="fr-FR" dirty="0"/>
          </a:p>
          <a:p>
            <a:r>
              <a:rPr lang="fr-FR" dirty="0"/>
              <a:t>La nature même des métiers de l’IT a changé</a:t>
            </a:r>
          </a:p>
          <a:p>
            <a:endParaRPr lang="fr-FR" dirty="0"/>
          </a:p>
        </p:txBody>
      </p:sp>
      <p:sp>
        <p:nvSpPr>
          <p:cNvPr id="4" name="Espace réservé du numéro de diapositive 3">
            <a:extLst>
              <a:ext uri="{FF2B5EF4-FFF2-40B4-BE49-F238E27FC236}">
                <a16:creationId xmlns:a16="http://schemas.microsoft.com/office/drawing/2014/main" id="{FE08FE54-9BE7-4CBC-9573-3ACB18FDC71B}"/>
              </a:ext>
            </a:extLst>
          </p:cNvPr>
          <p:cNvSpPr>
            <a:spLocks noGrp="1"/>
          </p:cNvSpPr>
          <p:nvPr>
            <p:ph type="sldNum" sz="quarter" idx="12"/>
          </p:nvPr>
        </p:nvSpPr>
        <p:spPr/>
        <p:txBody>
          <a:bodyPr/>
          <a:lstStyle/>
          <a:p>
            <a:fld id="{3D8FCC80-B8C6-41B5-8B59-D370428BBA83}" type="slidenum">
              <a:rPr lang="fr-FR" smtClean="0"/>
              <a:t>3</a:t>
            </a:fld>
            <a:endParaRPr lang="fr-FR"/>
          </a:p>
        </p:txBody>
      </p:sp>
    </p:spTree>
    <p:extLst>
      <p:ext uri="{BB962C8B-B14F-4D97-AF65-F5344CB8AC3E}">
        <p14:creationId xmlns:p14="http://schemas.microsoft.com/office/powerpoint/2010/main" val="199431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A2EC4-10C5-46C9-AE4D-7E0659080DA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3FB6564-9B87-4BCB-B868-41CE37587C0D}"/>
              </a:ext>
            </a:extLst>
          </p:cNvPr>
          <p:cNvSpPr>
            <a:spLocks noGrp="1"/>
          </p:cNvSpPr>
          <p:nvPr>
            <p:ph idx="1"/>
          </p:nvPr>
        </p:nvSpPr>
        <p:spPr/>
        <p:txBody>
          <a:bodyPr/>
          <a:lstStyle/>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fr-FR" sz="2400" b="0" i="0" u="none" strike="noStrike" kern="1200" cap="none" spc="0" normalizeH="0" baseline="0" noProof="0" dirty="0">
                <a:ln>
                  <a:noFill/>
                </a:ln>
                <a:solidFill>
                  <a:srgbClr val="292934"/>
                </a:solidFill>
                <a:effectLst/>
                <a:uLnTx/>
                <a:uFillTx/>
                <a:latin typeface="Arial"/>
                <a:ea typeface="+mn-ea"/>
                <a:cs typeface="+mn-cs"/>
              </a:rPr>
              <a:t>Nous nous posons alors des questions comme "</a:t>
            </a:r>
            <a:r>
              <a:rPr kumimoji="0" lang="fr-FR" sz="2400" b="1" i="0" u="none" strike="noStrike" kern="1200" cap="none" spc="0" normalizeH="0" baseline="0" noProof="0" dirty="0">
                <a:ln>
                  <a:noFill/>
                </a:ln>
                <a:solidFill>
                  <a:srgbClr val="292934"/>
                </a:solidFill>
                <a:effectLst/>
                <a:uLnTx/>
                <a:uFillTx/>
                <a:latin typeface="Arial"/>
                <a:ea typeface="+mn-ea"/>
                <a:cs typeface="+mn-cs"/>
              </a:rPr>
              <a:t>pourquoi cela ne fonctionne plus</a:t>
            </a:r>
            <a:r>
              <a:rPr kumimoji="0" lang="fr-FR" sz="2400" b="0" i="0" u="none" strike="noStrike" kern="1200" cap="none" spc="0" normalizeH="0" baseline="0" noProof="0" dirty="0">
                <a:ln>
                  <a:noFill/>
                </a:ln>
                <a:solidFill>
                  <a:srgbClr val="292934"/>
                </a:solidFill>
                <a:effectLst/>
                <a:uLnTx/>
                <a:uFillTx/>
                <a:latin typeface="Arial"/>
                <a:ea typeface="+mn-ea"/>
                <a:cs typeface="+mn-cs"/>
              </a:rPr>
              <a:t>" ou "</a:t>
            </a:r>
            <a:r>
              <a:rPr kumimoji="0" lang="fr-FR" sz="2400" b="1" i="0" u="none" strike="noStrike" kern="1200" cap="none" spc="0" normalizeH="0" baseline="0" noProof="0" dirty="0">
                <a:ln>
                  <a:noFill/>
                </a:ln>
                <a:solidFill>
                  <a:srgbClr val="292934"/>
                </a:solidFill>
                <a:effectLst/>
                <a:uLnTx/>
                <a:uFillTx/>
                <a:latin typeface="Arial"/>
                <a:ea typeface="+mn-ea"/>
                <a:cs typeface="+mn-cs"/>
              </a:rPr>
              <a:t>je l’avais pourtant testé, mais en production ça ne marche pas</a:t>
            </a:r>
            <a:r>
              <a:rPr kumimoji="0" lang="fr-FR" sz="2400" b="0" i="0" u="none" strike="noStrike" kern="1200" cap="none" spc="0" normalizeH="0" baseline="0" noProof="0" dirty="0">
                <a:ln>
                  <a:noFill/>
                </a:ln>
                <a:solidFill>
                  <a:srgbClr val="292934"/>
                </a:solidFill>
                <a:effectLst/>
                <a:uLnTx/>
                <a:uFillTx/>
                <a:latin typeface="Arial"/>
                <a:ea typeface="+mn-ea"/>
                <a:cs typeface="+mn-cs"/>
              </a:rPr>
              <a:t>", ou encore "</a:t>
            </a:r>
            <a:r>
              <a:rPr kumimoji="0" lang="fr-FR" sz="2400" b="1" i="0" u="none" strike="noStrike" kern="1200" cap="none" spc="0" normalizeH="0" baseline="0" noProof="0" dirty="0">
                <a:ln>
                  <a:noFill/>
                </a:ln>
                <a:solidFill>
                  <a:srgbClr val="292934"/>
                </a:solidFill>
                <a:effectLst/>
                <a:uLnTx/>
                <a:uFillTx/>
                <a:latin typeface="Arial"/>
                <a:ea typeface="+mn-ea"/>
                <a:cs typeface="+mn-cs"/>
              </a:rPr>
              <a:t>comment revenir en arrière maintenant que tout est planté</a:t>
            </a:r>
            <a:r>
              <a:rPr kumimoji="0" lang="fr-FR" sz="2400" b="0" i="0" u="none" strike="noStrike" kern="1200" cap="none" spc="0" normalizeH="0" baseline="0" noProof="0" dirty="0">
                <a:ln>
                  <a:noFill/>
                </a:ln>
                <a:solidFill>
                  <a:srgbClr val="292934"/>
                </a:solidFill>
                <a:effectLst/>
                <a:uLnTx/>
                <a:uFillTx/>
                <a:latin typeface="Arial"/>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E77EB844-F1F8-447F-A666-8EF3DD7E6478}"/>
              </a:ext>
            </a:extLst>
          </p:cNvPr>
          <p:cNvSpPr>
            <a:spLocks noGrp="1"/>
          </p:cNvSpPr>
          <p:nvPr>
            <p:ph type="sldNum" sz="quarter" idx="12"/>
          </p:nvPr>
        </p:nvSpPr>
        <p:spPr/>
        <p:txBody>
          <a:bodyPr/>
          <a:lstStyle/>
          <a:p>
            <a:fld id="{3D8FCC80-B8C6-41B5-8B59-D370428BBA83}" type="slidenum">
              <a:rPr lang="fr-FR" smtClean="0"/>
              <a:t>30</a:t>
            </a:fld>
            <a:endParaRPr lang="fr-FR"/>
          </a:p>
        </p:txBody>
      </p:sp>
    </p:spTree>
    <p:extLst>
      <p:ext uri="{BB962C8B-B14F-4D97-AF65-F5344CB8AC3E}">
        <p14:creationId xmlns:p14="http://schemas.microsoft.com/office/powerpoint/2010/main" val="255286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5FC8BB-C526-4066-AB1D-CBD8DF4ED2B1}"/>
              </a:ext>
            </a:extLst>
          </p:cNvPr>
          <p:cNvSpPr>
            <a:spLocks noGrp="1"/>
          </p:cNvSpPr>
          <p:nvPr>
            <p:ph type="title"/>
          </p:nvPr>
        </p:nvSpPr>
        <p:spPr/>
        <p:txBody>
          <a:bodyPr/>
          <a:lstStyle/>
          <a:p>
            <a:r>
              <a:rPr lang="fr-FR" dirty="0"/>
              <a:t>Automatiser</a:t>
            </a:r>
          </a:p>
        </p:txBody>
      </p:sp>
      <p:sp>
        <p:nvSpPr>
          <p:cNvPr id="3" name="Espace réservé du contenu 2">
            <a:extLst>
              <a:ext uri="{FF2B5EF4-FFF2-40B4-BE49-F238E27FC236}">
                <a16:creationId xmlns:a16="http://schemas.microsoft.com/office/drawing/2014/main" id="{A43C7350-FE6A-423F-952D-0DC3D5CB34B0}"/>
              </a:ext>
            </a:extLst>
          </p:cNvPr>
          <p:cNvSpPr>
            <a:spLocks noGrp="1"/>
          </p:cNvSpPr>
          <p:nvPr>
            <p:ph idx="1"/>
          </p:nvPr>
        </p:nvSpPr>
        <p:spPr/>
        <p:txBody>
          <a:bodyPr>
            <a:normAutofit/>
          </a:bodyPr>
          <a:lstStyle/>
          <a:p>
            <a:r>
              <a:rPr lang="fr-FR" dirty="0"/>
              <a:t>Il est possible d’automatiser vos processus de manière à ce que votre déploiement se fasse en toute confiance. </a:t>
            </a:r>
          </a:p>
          <a:p>
            <a:endParaRPr lang="fr-FR" dirty="0"/>
          </a:p>
          <a:p>
            <a:r>
              <a:rPr lang="fr-FR" dirty="0"/>
              <a:t>Il est aussi possible de créer des garde-fous avec des </a:t>
            </a:r>
            <a:r>
              <a:rPr lang="fr-FR" b="1" dirty="0"/>
              <a:t>tests automatisés </a:t>
            </a:r>
            <a:r>
              <a:rPr lang="fr-FR" dirty="0"/>
              <a:t>de vos modifications.</a:t>
            </a:r>
          </a:p>
          <a:p>
            <a:endParaRPr lang="fr-FR" dirty="0"/>
          </a:p>
          <a:p>
            <a:r>
              <a:rPr lang="fr-FR" dirty="0"/>
              <a:t>Tout cela serait impossible sans faire collaborer les équipes de développeurs, d'opérationnels, de testeurs et  de responsables de projets ensemble.</a:t>
            </a:r>
          </a:p>
        </p:txBody>
      </p:sp>
      <p:sp>
        <p:nvSpPr>
          <p:cNvPr id="4" name="Espace réservé du numéro de diapositive 3">
            <a:extLst>
              <a:ext uri="{FF2B5EF4-FFF2-40B4-BE49-F238E27FC236}">
                <a16:creationId xmlns:a16="http://schemas.microsoft.com/office/drawing/2014/main" id="{6892E633-C393-461F-B504-B51D0481011D}"/>
              </a:ext>
            </a:extLst>
          </p:cNvPr>
          <p:cNvSpPr>
            <a:spLocks noGrp="1"/>
          </p:cNvSpPr>
          <p:nvPr>
            <p:ph type="sldNum" sz="quarter" idx="12"/>
          </p:nvPr>
        </p:nvSpPr>
        <p:spPr/>
        <p:txBody>
          <a:bodyPr/>
          <a:lstStyle/>
          <a:p>
            <a:fld id="{3D8FCC80-B8C6-41B5-8B59-D370428BBA83}" type="slidenum">
              <a:rPr lang="fr-FR" smtClean="0"/>
              <a:t>31</a:t>
            </a:fld>
            <a:endParaRPr lang="fr-FR"/>
          </a:p>
        </p:txBody>
      </p:sp>
      <p:pic>
        <p:nvPicPr>
          <p:cNvPr id="5" name="Picture 2">
            <a:extLst>
              <a:ext uri="{FF2B5EF4-FFF2-40B4-BE49-F238E27FC236}">
                <a16:creationId xmlns:a16="http://schemas.microsoft.com/office/drawing/2014/main" id="{5332476D-B130-4ABA-BE04-0CD9435D33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43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1515D-4B0A-4C9B-970C-5491C6312923}"/>
              </a:ext>
            </a:extLst>
          </p:cNvPr>
          <p:cNvSpPr>
            <a:spLocks noGrp="1"/>
          </p:cNvSpPr>
          <p:nvPr>
            <p:ph type="title"/>
          </p:nvPr>
        </p:nvSpPr>
        <p:spPr/>
        <p:txBody>
          <a:bodyPr/>
          <a:lstStyle/>
          <a:p>
            <a:r>
              <a:rPr lang="fr-FR" dirty="0"/>
              <a:t>Source de gain</a:t>
            </a:r>
          </a:p>
        </p:txBody>
      </p:sp>
      <p:sp>
        <p:nvSpPr>
          <p:cNvPr id="3" name="Espace réservé du contenu 2">
            <a:extLst>
              <a:ext uri="{FF2B5EF4-FFF2-40B4-BE49-F238E27FC236}">
                <a16:creationId xmlns:a16="http://schemas.microsoft.com/office/drawing/2014/main" id="{031216A6-FD31-448D-BF3F-4FABC5219603}"/>
              </a:ext>
            </a:extLst>
          </p:cNvPr>
          <p:cNvSpPr>
            <a:spLocks noGrp="1"/>
          </p:cNvSpPr>
          <p:nvPr>
            <p:ph idx="1"/>
          </p:nvPr>
        </p:nvSpPr>
        <p:spPr/>
        <p:txBody>
          <a:bodyPr/>
          <a:lstStyle/>
          <a:p>
            <a:r>
              <a:rPr lang="fr-FR" dirty="0"/>
              <a:t>L’automatisation des processus est une source de gain non négligeable pour toutes les entreprises qui produisent du logiciel. </a:t>
            </a:r>
          </a:p>
          <a:p>
            <a:endParaRPr lang="fr-FR" dirty="0"/>
          </a:p>
          <a:p>
            <a:r>
              <a:rPr lang="fr-FR" dirty="0"/>
              <a:t>Elle a cependant un </a:t>
            </a:r>
            <a:r>
              <a:rPr lang="fr-FR" b="1" dirty="0"/>
              <a:t>coût</a:t>
            </a:r>
            <a:r>
              <a:rPr lang="fr-FR" dirty="0"/>
              <a:t>, mais qui s’amortit assez rapidement par le gain et la fiabilité qu’elle générera dans votre activité. </a:t>
            </a:r>
          </a:p>
          <a:p>
            <a:endParaRPr lang="fr-FR" dirty="0"/>
          </a:p>
        </p:txBody>
      </p:sp>
      <p:sp>
        <p:nvSpPr>
          <p:cNvPr id="4" name="Espace réservé du numéro de diapositive 3">
            <a:extLst>
              <a:ext uri="{FF2B5EF4-FFF2-40B4-BE49-F238E27FC236}">
                <a16:creationId xmlns:a16="http://schemas.microsoft.com/office/drawing/2014/main" id="{3D26435A-A046-4CE7-9623-A558A67F7D68}"/>
              </a:ext>
            </a:extLst>
          </p:cNvPr>
          <p:cNvSpPr>
            <a:spLocks noGrp="1"/>
          </p:cNvSpPr>
          <p:nvPr>
            <p:ph type="sldNum" sz="quarter" idx="12"/>
          </p:nvPr>
        </p:nvSpPr>
        <p:spPr/>
        <p:txBody>
          <a:bodyPr/>
          <a:lstStyle/>
          <a:p>
            <a:fld id="{3D8FCC80-B8C6-41B5-8B59-D370428BBA83}" type="slidenum">
              <a:rPr lang="fr-FR" smtClean="0"/>
              <a:t>32</a:t>
            </a:fld>
            <a:endParaRPr lang="fr-FR"/>
          </a:p>
        </p:txBody>
      </p:sp>
      <p:pic>
        <p:nvPicPr>
          <p:cNvPr id="5" name="Picture 2">
            <a:extLst>
              <a:ext uri="{FF2B5EF4-FFF2-40B4-BE49-F238E27FC236}">
                <a16:creationId xmlns:a16="http://schemas.microsoft.com/office/drawing/2014/main" id="{1832D390-4CD7-45D3-9A3C-B07C283797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749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5FE43-A240-4C48-9A70-A4459C1219D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170B00F-CCE9-4FCB-87CE-BEE7B4D69D17}"/>
              </a:ext>
            </a:extLst>
          </p:cNvPr>
          <p:cNvSpPr>
            <a:spLocks noGrp="1"/>
          </p:cNvSpPr>
          <p:nvPr>
            <p:ph idx="1"/>
          </p:nvPr>
        </p:nvSpPr>
        <p:spPr/>
        <p:txBody>
          <a:bodyPr/>
          <a:lstStyle/>
          <a:p>
            <a:r>
              <a:rPr lang="fr-FR" dirty="0"/>
              <a:t>Ce coût est aussi à mettre en opposition avec l’expérience catastrophique que représenterait un système qui ne répond plus ou qui régresse suite à une mise à jour.</a:t>
            </a:r>
          </a:p>
          <a:p>
            <a:endParaRPr lang="fr-FR" dirty="0"/>
          </a:p>
          <a:p>
            <a:r>
              <a:rPr lang="fr-FR" dirty="0"/>
              <a:t>Sans être un exemple la sortie catastrophique de Cyberpunk 2077 a de quoi faire réfléchir.</a:t>
            </a:r>
          </a:p>
          <a:p>
            <a:endParaRPr lang="fr-FR" dirty="0"/>
          </a:p>
        </p:txBody>
      </p:sp>
      <p:sp>
        <p:nvSpPr>
          <p:cNvPr id="4" name="Espace réservé du numéro de diapositive 3">
            <a:extLst>
              <a:ext uri="{FF2B5EF4-FFF2-40B4-BE49-F238E27FC236}">
                <a16:creationId xmlns:a16="http://schemas.microsoft.com/office/drawing/2014/main" id="{21738010-16F7-4AE1-9EC3-A765C9AD0118}"/>
              </a:ext>
            </a:extLst>
          </p:cNvPr>
          <p:cNvSpPr>
            <a:spLocks noGrp="1"/>
          </p:cNvSpPr>
          <p:nvPr>
            <p:ph type="sldNum" sz="quarter" idx="12"/>
          </p:nvPr>
        </p:nvSpPr>
        <p:spPr/>
        <p:txBody>
          <a:bodyPr/>
          <a:lstStyle/>
          <a:p>
            <a:fld id="{3D8FCC80-B8C6-41B5-8B59-D370428BBA83}" type="slidenum">
              <a:rPr lang="fr-FR" smtClean="0"/>
              <a:t>33</a:t>
            </a:fld>
            <a:endParaRPr lang="fr-FR"/>
          </a:p>
        </p:txBody>
      </p:sp>
    </p:spTree>
    <p:extLst>
      <p:ext uri="{BB962C8B-B14F-4D97-AF65-F5344CB8AC3E}">
        <p14:creationId xmlns:p14="http://schemas.microsoft.com/office/powerpoint/2010/main" val="479232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B296B-2FA9-43EC-A1FC-1670EE0270C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1F2D4D5-B5F5-4EAB-BC8C-F12FA507491C}"/>
              </a:ext>
            </a:extLst>
          </p:cNvPr>
          <p:cNvSpPr>
            <a:spLocks noGrp="1"/>
          </p:cNvSpPr>
          <p:nvPr>
            <p:ph idx="1"/>
          </p:nvPr>
        </p:nvSpPr>
        <p:spPr/>
        <p:txBody>
          <a:bodyPr/>
          <a:lstStyle/>
          <a:p>
            <a:r>
              <a:rPr lang="fr-FR" dirty="0"/>
              <a:t>Nous savons combien l’utilisateur final est exigeant et a du mal à pardonner. </a:t>
            </a:r>
          </a:p>
          <a:p>
            <a:endParaRPr lang="fr-FR" dirty="0"/>
          </a:p>
          <a:p>
            <a:r>
              <a:rPr lang="fr-FR" dirty="0"/>
              <a:t>Lorsqu’il a connu une mauvaise expérience sur un site, il aura beaucoup de mal à revenir ou à faire confiance de nouveau, surtout si votre solution s’inscrit dans un cadre concurrentiel. </a:t>
            </a:r>
          </a:p>
          <a:p>
            <a:endParaRPr lang="fr-FR" dirty="0"/>
          </a:p>
          <a:p>
            <a:r>
              <a:rPr lang="fr-FR" dirty="0"/>
              <a:t>Sans compter l’influence que cet utilisateur a sur son entourage.</a:t>
            </a:r>
          </a:p>
          <a:p>
            <a:endParaRPr lang="fr-FR" dirty="0"/>
          </a:p>
        </p:txBody>
      </p:sp>
      <p:sp>
        <p:nvSpPr>
          <p:cNvPr id="4" name="Espace réservé du numéro de diapositive 3">
            <a:extLst>
              <a:ext uri="{FF2B5EF4-FFF2-40B4-BE49-F238E27FC236}">
                <a16:creationId xmlns:a16="http://schemas.microsoft.com/office/drawing/2014/main" id="{C7A73D1A-F39C-4964-8EC6-D8233E903F29}"/>
              </a:ext>
            </a:extLst>
          </p:cNvPr>
          <p:cNvSpPr>
            <a:spLocks noGrp="1"/>
          </p:cNvSpPr>
          <p:nvPr>
            <p:ph type="sldNum" sz="quarter" idx="12"/>
          </p:nvPr>
        </p:nvSpPr>
        <p:spPr/>
        <p:txBody>
          <a:bodyPr/>
          <a:lstStyle/>
          <a:p>
            <a:fld id="{3D8FCC80-B8C6-41B5-8B59-D370428BBA83}" type="slidenum">
              <a:rPr lang="fr-FR" smtClean="0"/>
              <a:t>34</a:t>
            </a:fld>
            <a:endParaRPr lang="fr-FR"/>
          </a:p>
        </p:txBody>
      </p:sp>
      <p:pic>
        <p:nvPicPr>
          <p:cNvPr id="5" name="Picture 2">
            <a:extLst>
              <a:ext uri="{FF2B5EF4-FFF2-40B4-BE49-F238E27FC236}">
                <a16:creationId xmlns:a16="http://schemas.microsoft.com/office/drawing/2014/main" id="{A326BE1D-07F2-4DF5-A962-5EE81EE8C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371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F6039-8DC3-4718-848B-2189F5909BA9}"/>
              </a:ext>
            </a:extLst>
          </p:cNvPr>
          <p:cNvSpPr>
            <a:spLocks noGrp="1"/>
          </p:cNvSpPr>
          <p:nvPr>
            <p:ph type="title"/>
          </p:nvPr>
        </p:nvSpPr>
        <p:spPr/>
        <p:txBody>
          <a:bodyPr/>
          <a:lstStyle/>
          <a:p>
            <a:r>
              <a:rPr lang="fr-FR" dirty="0"/>
              <a:t>Gain futur</a:t>
            </a:r>
          </a:p>
        </p:txBody>
      </p:sp>
      <p:sp>
        <p:nvSpPr>
          <p:cNvPr id="3" name="Espace réservé du contenu 2">
            <a:extLst>
              <a:ext uri="{FF2B5EF4-FFF2-40B4-BE49-F238E27FC236}">
                <a16:creationId xmlns:a16="http://schemas.microsoft.com/office/drawing/2014/main" id="{AAFFD45B-6FB2-4FFA-9D65-85F87F33E171}"/>
              </a:ext>
            </a:extLst>
          </p:cNvPr>
          <p:cNvSpPr>
            <a:spLocks noGrp="1"/>
          </p:cNvSpPr>
          <p:nvPr>
            <p:ph idx="1"/>
          </p:nvPr>
        </p:nvSpPr>
        <p:spPr/>
        <p:txBody>
          <a:bodyPr>
            <a:normAutofit/>
          </a:bodyPr>
          <a:lstStyle/>
          <a:p>
            <a:r>
              <a:rPr lang="fr-FR" dirty="0"/>
              <a:t>Enfin, l’automatisation de vos procédés peut vous faire gagner en </a:t>
            </a:r>
            <a:r>
              <a:rPr lang="fr-FR" b="1" dirty="0"/>
              <a:t>productivité</a:t>
            </a:r>
            <a:r>
              <a:rPr lang="fr-FR" dirty="0"/>
              <a:t>, car elle libérera des ressources autrefois allouées à ces tâches fastidieuses et répétitives.</a:t>
            </a:r>
          </a:p>
          <a:p>
            <a:endParaRPr lang="fr-FR" dirty="0"/>
          </a:p>
          <a:p>
            <a:r>
              <a:rPr lang="fr-FR" dirty="0"/>
              <a:t>Comme tout investissement, ces méthodes ont leurs lots de contraintes, mais une fois comprises et adoptées, on ne revient en général plus dessus.</a:t>
            </a:r>
          </a:p>
          <a:p>
            <a:endParaRPr lang="fr-FR" dirty="0"/>
          </a:p>
          <a:p>
            <a:endParaRPr lang="fr-FR" dirty="0"/>
          </a:p>
        </p:txBody>
      </p:sp>
      <p:sp>
        <p:nvSpPr>
          <p:cNvPr id="4" name="Espace réservé du numéro de diapositive 3">
            <a:extLst>
              <a:ext uri="{FF2B5EF4-FFF2-40B4-BE49-F238E27FC236}">
                <a16:creationId xmlns:a16="http://schemas.microsoft.com/office/drawing/2014/main" id="{702B2139-9B8B-468D-9464-4CAC2EB190E2}"/>
              </a:ext>
            </a:extLst>
          </p:cNvPr>
          <p:cNvSpPr>
            <a:spLocks noGrp="1"/>
          </p:cNvSpPr>
          <p:nvPr>
            <p:ph type="sldNum" sz="quarter" idx="12"/>
          </p:nvPr>
        </p:nvSpPr>
        <p:spPr/>
        <p:txBody>
          <a:bodyPr/>
          <a:lstStyle/>
          <a:p>
            <a:fld id="{3D8FCC80-B8C6-41B5-8B59-D370428BBA83}" type="slidenum">
              <a:rPr lang="fr-FR" smtClean="0"/>
              <a:t>35</a:t>
            </a:fld>
            <a:endParaRPr lang="fr-FR"/>
          </a:p>
        </p:txBody>
      </p:sp>
      <p:pic>
        <p:nvPicPr>
          <p:cNvPr id="5" name="Picture 2">
            <a:extLst>
              <a:ext uri="{FF2B5EF4-FFF2-40B4-BE49-F238E27FC236}">
                <a16:creationId xmlns:a16="http://schemas.microsoft.com/office/drawing/2014/main" id="{307A500B-1E14-4020-9E9D-B2D594D422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76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3F4FF-8097-440B-9C82-5EC668CCB83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A859CE3-55B8-47C6-ABA0-BABDB3F0A9F1}"/>
              </a:ext>
            </a:extLst>
          </p:cNvPr>
          <p:cNvSpPr>
            <a:spLocks noGrp="1"/>
          </p:cNvSpPr>
          <p:nvPr>
            <p:ph idx="1"/>
          </p:nvPr>
        </p:nvSpPr>
        <p:spPr/>
        <p:txBody>
          <a:bodyPr/>
          <a:lstStyle/>
          <a:p>
            <a:r>
              <a:rPr lang="fr-FR" dirty="0"/>
              <a:t>Avant de présenter les bases de cette approche, voyons comment petit à petit des principes comme les </a:t>
            </a:r>
            <a:r>
              <a:rPr lang="fr-FR" b="1" dirty="0"/>
              <a:t>cycles de développement courts</a:t>
            </a:r>
            <a:r>
              <a:rPr lang="fr-FR" dirty="0"/>
              <a:t>, la </a:t>
            </a:r>
            <a:r>
              <a:rPr lang="fr-FR" b="1" dirty="0"/>
              <a:t>méthodologie agile</a:t>
            </a:r>
            <a:r>
              <a:rPr lang="fr-FR" dirty="0"/>
              <a:t>, </a:t>
            </a:r>
            <a:r>
              <a:rPr lang="fr-FR" b="1" dirty="0"/>
              <a:t>l’intégration</a:t>
            </a:r>
            <a:r>
              <a:rPr lang="fr-FR" dirty="0"/>
              <a:t> </a:t>
            </a:r>
            <a:r>
              <a:rPr lang="fr-FR" b="1" dirty="0"/>
              <a:t>et</a:t>
            </a:r>
            <a:r>
              <a:rPr lang="fr-FR" dirty="0"/>
              <a:t> </a:t>
            </a:r>
            <a:r>
              <a:rPr lang="fr-FR" b="1" dirty="0"/>
              <a:t>le déploiement continus</a:t>
            </a:r>
            <a:r>
              <a:rPr lang="fr-FR" dirty="0"/>
              <a:t> ou </a:t>
            </a:r>
            <a:r>
              <a:rPr lang="fr-FR" b="1" dirty="0"/>
              <a:t>l’approche DevOps</a:t>
            </a:r>
            <a:r>
              <a:rPr lang="fr-FR" dirty="0"/>
              <a:t> ont fait leur apparition dans le monde du développement logiciel.</a:t>
            </a:r>
          </a:p>
          <a:p>
            <a:endParaRPr lang="fr-FR" dirty="0"/>
          </a:p>
        </p:txBody>
      </p:sp>
      <p:sp>
        <p:nvSpPr>
          <p:cNvPr id="4" name="Espace réservé du numéro de diapositive 3">
            <a:extLst>
              <a:ext uri="{FF2B5EF4-FFF2-40B4-BE49-F238E27FC236}">
                <a16:creationId xmlns:a16="http://schemas.microsoft.com/office/drawing/2014/main" id="{16C5D5A0-F23A-41EF-AFCB-E70360B61735}"/>
              </a:ext>
            </a:extLst>
          </p:cNvPr>
          <p:cNvSpPr>
            <a:spLocks noGrp="1"/>
          </p:cNvSpPr>
          <p:nvPr>
            <p:ph type="sldNum" sz="quarter" idx="12"/>
          </p:nvPr>
        </p:nvSpPr>
        <p:spPr/>
        <p:txBody>
          <a:bodyPr/>
          <a:lstStyle/>
          <a:p>
            <a:fld id="{3D8FCC80-B8C6-41B5-8B59-D370428BBA83}" type="slidenum">
              <a:rPr lang="fr-FR" smtClean="0"/>
              <a:t>36</a:t>
            </a:fld>
            <a:endParaRPr lang="fr-FR"/>
          </a:p>
        </p:txBody>
      </p:sp>
      <p:pic>
        <p:nvPicPr>
          <p:cNvPr id="5" name="Picture 2">
            <a:extLst>
              <a:ext uri="{FF2B5EF4-FFF2-40B4-BE49-F238E27FC236}">
                <a16:creationId xmlns:a16="http://schemas.microsoft.com/office/drawing/2014/main" id="{75FE431E-6A15-4E9E-8240-2BE567F7E7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588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A6AE0-ECCB-4BBD-BC44-20361B6EF9B5}"/>
              </a:ext>
            </a:extLst>
          </p:cNvPr>
          <p:cNvSpPr>
            <a:spLocks noGrp="1"/>
          </p:cNvSpPr>
          <p:nvPr>
            <p:ph type="title"/>
          </p:nvPr>
        </p:nvSpPr>
        <p:spPr/>
        <p:txBody>
          <a:bodyPr/>
          <a:lstStyle/>
          <a:p>
            <a:r>
              <a:rPr lang="fr-FR" dirty="0"/>
              <a:t>Historique</a:t>
            </a:r>
          </a:p>
        </p:txBody>
      </p:sp>
      <p:sp>
        <p:nvSpPr>
          <p:cNvPr id="3" name="Espace réservé du texte 2">
            <a:extLst>
              <a:ext uri="{FF2B5EF4-FFF2-40B4-BE49-F238E27FC236}">
                <a16:creationId xmlns:a16="http://schemas.microsoft.com/office/drawing/2014/main" id="{53786440-3579-43D0-8EE6-420572ABA5B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683C14C-6173-4F7C-945C-A15CBBD6F726}"/>
              </a:ext>
            </a:extLst>
          </p:cNvPr>
          <p:cNvSpPr>
            <a:spLocks noGrp="1"/>
          </p:cNvSpPr>
          <p:nvPr>
            <p:ph type="sldNum" sz="quarter" idx="12"/>
          </p:nvPr>
        </p:nvSpPr>
        <p:spPr/>
        <p:txBody>
          <a:bodyPr/>
          <a:lstStyle/>
          <a:p>
            <a:fld id="{3D8FCC80-B8C6-41B5-8B59-D370428BBA83}" type="slidenum">
              <a:rPr lang="fr-FR" smtClean="0"/>
              <a:t>37</a:t>
            </a:fld>
            <a:endParaRPr lang="fr-FR"/>
          </a:p>
        </p:txBody>
      </p:sp>
      <p:pic>
        <p:nvPicPr>
          <p:cNvPr id="5" name="Picture 2">
            <a:extLst>
              <a:ext uri="{FF2B5EF4-FFF2-40B4-BE49-F238E27FC236}">
                <a16:creationId xmlns:a16="http://schemas.microsoft.com/office/drawing/2014/main" id="{82488C39-234F-4625-8EA9-A7C5A49790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342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9EFFB-95A2-4CC6-8709-D68AA437CEC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836BCD5-1939-4A61-9AD6-CAC15D31F004}"/>
              </a:ext>
            </a:extLst>
          </p:cNvPr>
          <p:cNvSpPr>
            <a:spLocks noGrp="1"/>
          </p:cNvSpPr>
          <p:nvPr>
            <p:ph idx="1"/>
          </p:nvPr>
        </p:nvSpPr>
        <p:spPr/>
        <p:txBody>
          <a:bodyPr>
            <a:normAutofit/>
          </a:bodyPr>
          <a:lstStyle/>
          <a:p>
            <a:r>
              <a:rPr lang="fr-FR" dirty="0"/>
              <a:t>Développer un logiciel coûte cher et trouver les ressources pour les concevoir et les développer devient un véritable casse-tête pour nombres d’entreprises du domaine du logiciel.</a:t>
            </a:r>
          </a:p>
          <a:p>
            <a:endParaRPr lang="fr-FR" dirty="0"/>
          </a:p>
          <a:p>
            <a:r>
              <a:rPr lang="fr-FR" dirty="0"/>
              <a:t>Il est normal de vouloir se focaliser sur la production de fonctionnalités à proprement parler : c’est le cœur de notre métier. </a:t>
            </a:r>
          </a:p>
          <a:p>
            <a:endParaRPr lang="fr-FR" dirty="0"/>
          </a:p>
        </p:txBody>
      </p:sp>
      <p:sp>
        <p:nvSpPr>
          <p:cNvPr id="4" name="Espace réservé du numéro de diapositive 3">
            <a:extLst>
              <a:ext uri="{FF2B5EF4-FFF2-40B4-BE49-F238E27FC236}">
                <a16:creationId xmlns:a16="http://schemas.microsoft.com/office/drawing/2014/main" id="{4D679B15-2772-4F82-AA0D-D29C92FD4091}"/>
              </a:ext>
            </a:extLst>
          </p:cNvPr>
          <p:cNvSpPr>
            <a:spLocks noGrp="1"/>
          </p:cNvSpPr>
          <p:nvPr>
            <p:ph type="sldNum" sz="quarter" idx="12"/>
          </p:nvPr>
        </p:nvSpPr>
        <p:spPr/>
        <p:txBody>
          <a:bodyPr/>
          <a:lstStyle/>
          <a:p>
            <a:fld id="{3D8FCC80-B8C6-41B5-8B59-D370428BBA83}" type="slidenum">
              <a:rPr lang="fr-FR" smtClean="0"/>
              <a:t>38</a:t>
            </a:fld>
            <a:endParaRPr lang="fr-FR"/>
          </a:p>
        </p:txBody>
      </p:sp>
      <p:pic>
        <p:nvPicPr>
          <p:cNvPr id="5" name="Picture 2">
            <a:extLst>
              <a:ext uri="{FF2B5EF4-FFF2-40B4-BE49-F238E27FC236}">
                <a16:creationId xmlns:a16="http://schemas.microsoft.com/office/drawing/2014/main" id="{25E2139E-2E63-4A20-AD54-6488C22FD3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575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F1C9D8-5F1B-445A-8875-3E7366E8C4A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9C67B89-EF42-40FA-A438-090AB89129D3}"/>
              </a:ext>
            </a:extLst>
          </p:cNvPr>
          <p:cNvSpPr>
            <a:spLocks noGrp="1"/>
          </p:cNvSpPr>
          <p:nvPr>
            <p:ph idx="1"/>
          </p:nvPr>
        </p:nvSpPr>
        <p:spPr/>
        <p:txBody>
          <a:bodyPr/>
          <a:lstStyle/>
          <a:p>
            <a:r>
              <a:rPr lang="fr-FR" dirty="0"/>
              <a:t>C’est pourquoi, pendant de nombreuses années, l’impasse a été faite sur la qualité des tests à produire, et tout ce qui n’était pas du développement à proprement parler était souvent vite écarté par les responsables de projets.</a:t>
            </a:r>
          </a:p>
          <a:p>
            <a:endParaRPr lang="fr-FR" dirty="0"/>
          </a:p>
        </p:txBody>
      </p:sp>
      <p:sp>
        <p:nvSpPr>
          <p:cNvPr id="4" name="Espace réservé du numéro de diapositive 3">
            <a:extLst>
              <a:ext uri="{FF2B5EF4-FFF2-40B4-BE49-F238E27FC236}">
                <a16:creationId xmlns:a16="http://schemas.microsoft.com/office/drawing/2014/main" id="{96E09229-A039-495C-B9B2-53F1796A92DA}"/>
              </a:ext>
            </a:extLst>
          </p:cNvPr>
          <p:cNvSpPr>
            <a:spLocks noGrp="1"/>
          </p:cNvSpPr>
          <p:nvPr>
            <p:ph type="sldNum" sz="quarter" idx="12"/>
          </p:nvPr>
        </p:nvSpPr>
        <p:spPr/>
        <p:txBody>
          <a:bodyPr/>
          <a:lstStyle/>
          <a:p>
            <a:fld id="{3D8FCC80-B8C6-41B5-8B59-D370428BBA83}" type="slidenum">
              <a:rPr lang="fr-FR" smtClean="0"/>
              <a:t>39</a:t>
            </a:fld>
            <a:endParaRPr lang="fr-FR"/>
          </a:p>
        </p:txBody>
      </p:sp>
    </p:spTree>
    <p:extLst>
      <p:ext uri="{BB962C8B-B14F-4D97-AF65-F5344CB8AC3E}">
        <p14:creationId xmlns:p14="http://schemas.microsoft.com/office/powerpoint/2010/main" val="416514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8C636-1F4D-443B-AF64-6D514C3ACC0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A6CD2E1-2C69-48B4-9B69-958A0D889FC9}"/>
              </a:ext>
            </a:extLst>
          </p:cNvPr>
          <p:cNvSpPr>
            <a:spLocks noGrp="1"/>
          </p:cNvSpPr>
          <p:nvPr>
            <p:ph idx="1"/>
          </p:nvPr>
        </p:nvSpPr>
        <p:spPr/>
        <p:txBody>
          <a:bodyPr/>
          <a:lstStyle/>
          <a:p>
            <a:r>
              <a:rPr lang="fr-FR" dirty="0"/>
              <a:t>Pendant longtemps l'objectif était :</a:t>
            </a:r>
          </a:p>
          <a:p>
            <a:endParaRPr lang="fr-FR" dirty="0"/>
          </a:p>
          <a:p>
            <a:r>
              <a:rPr lang="fr-FR" b="1" dirty="0"/>
              <a:t>Fournir</a:t>
            </a:r>
            <a:r>
              <a:rPr lang="fr-FR" dirty="0"/>
              <a:t> un code exempt de bug,</a:t>
            </a:r>
          </a:p>
          <a:p>
            <a:r>
              <a:rPr lang="fr-FR" b="1" dirty="0"/>
              <a:t>Livrer</a:t>
            </a:r>
            <a:r>
              <a:rPr lang="fr-FR" dirty="0"/>
              <a:t> une nouvelle version tous les ans,</a:t>
            </a:r>
          </a:p>
          <a:p>
            <a:endParaRPr lang="fr-FR" dirty="0"/>
          </a:p>
          <a:p>
            <a:r>
              <a:rPr lang="fr-FR" dirty="0"/>
              <a:t>Et de recommencer. </a:t>
            </a:r>
          </a:p>
          <a:p>
            <a:endParaRPr lang="fr-FR" dirty="0"/>
          </a:p>
          <a:p>
            <a:r>
              <a:rPr lang="fr-FR" dirty="0"/>
              <a:t>Aujourd’hui, le rythme n'est plus le même.</a:t>
            </a:r>
          </a:p>
          <a:p>
            <a:endParaRPr lang="fr-FR" dirty="0"/>
          </a:p>
          <a:p>
            <a:r>
              <a:rPr lang="fr-FR" dirty="0"/>
              <a:t>Aujourd’hui, les applications doivent être </a:t>
            </a:r>
            <a:r>
              <a:rPr lang="fr-FR" b="1" dirty="0"/>
              <a:t>produites et déployées en continu. </a:t>
            </a:r>
          </a:p>
        </p:txBody>
      </p:sp>
      <p:sp>
        <p:nvSpPr>
          <p:cNvPr id="4" name="Espace réservé du numéro de diapositive 3">
            <a:extLst>
              <a:ext uri="{FF2B5EF4-FFF2-40B4-BE49-F238E27FC236}">
                <a16:creationId xmlns:a16="http://schemas.microsoft.com/office/drawing/2014/main" id="{6CE498A3-D179-4900-903C-D5506DA9A0C1}"/>
              </a:ext>
            </a:extLst>
          </p:cNvPr>
          <p:cNvSpPr>
            <a:spLocks noGrp="1"/>
          </p:cNvSpPr>
          <p:nvPr>
            <p:ph type="sldNum" sz="quarter" idx="12"/>
          </p:nvPr>
        </p:nvSpPr>
        <p:spPr/>
        <p:txBody>
          <a:bodyPr/>
          <a:lstStyle/>
          <a:p>
            <a:fld id="{3D8FCC80-B8C6-41B5-8B59-D370428BBA83}" type="slidenum">
              <a:rPr lang="fr-FR" smtClean="0"/>
              <a:t>4</a:t>
            </a:fld>
            <a:endParaRPr lang="fr-FR"/>
          </a:p>
        </p:txBody>
      </p:sp>
    </p:spTree>
    <p:extLst>
      <p:ext uri="{BB962C8B-B14F-4D97-AF65-F5344CB8AC3E}">
        <p14:creationId xmlns:p14="http://schemas.microsoft.com/office/powerpoint/2010/main" val="531183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DFE5A-03A6-44DD-8862-E6BD94A344C3}"/>
              </a:ext>
            </a:extLst>
          </p:cNvPr>
          <p:cNvSpPr>
            <a:spLocks noGrp="1"/>
          </p:cNvSpPr>
          <p:nvPr>
            <p:ph type="title"/>
          </p:nvPr>
        </p:nvSpPr>
        <p:spPr/>
        <p:txBody>
          <a:bodyPr/>
          <a:lstStyle/>
          <a:p>
            <a:r>
              <a:rPr lang="fr-FR" dirty="0"/>
              <a:t>Budget - Ressources</a:t>
            </a:r>
          </a:p>
        </p:txBody>
      </p:sp>
      <p:sp>
        <p:nvSpPr>
          <p:cNvPr id="3" name="Espace réservé du contenu 2">
            <a:extLst>
              <a:ext uri="{FF2B5EF4-FFF2-40B4-BE49-F238E27FC236}">
                <a16:creationId xmlns:a16="http://schemas.microsoft.com/office/drawing/2014/main" id="{B8D35498-1469-42CC-A0A8-5F8D39BE002B}"/>
              </a:ext>
            </a:extLst>
          </p:cNvPr>
          <p:cNvSpPr>
            <a:spLocks noGrp="1"/>
          </p:cNvSpPr>
          <p:nvPr>
            <p:ph idx="1"/>
          </p:nvPr>
        </p:nvSpPr>
        <p:spPr/>
        <p:txBody>
          <a:bodyPr/>
          <a:lstStyle/>
          <a:p>
            <a:r>
              <a:rPr lang="fr-FR" dirty="0"/>
              <a:t>Il est encore difficile aujourd’hui de faire comprendre au client qu’il faut budgétiser du temps et des ressources pour monter une plateforme d'automatisation dans le projet. </a:t>
            </a:r>
          </a:p>
          <a:p>
            <a:endParaRPr lang="fr-FR" dirty="0"/>
          </a:p>
          <a:p>
            <a:r>
              <a:rPr lang="fr-FR" dirty="0"/>
              <a:t>Certains peuvent rétorquer : pourquoi avoir besoin d’allouer des jours ou des semaines à produire une plateforme que personne ne voit et qui, au final, n’ajoute visiblement pas de valeur ajoutée ? </a:t>
            </a:r>
          </a:p>
        </p:txBody>
      </p:sp>
      <p:sp>
        <p:nvSpPr>
          <p:cNvPr id="4" name="Espace réservé du numéro de diapositive 3">
            <a:extLst>
              <a:ext uri="{FF2B5EF4-FFF2-40B4-BE49-F238E27FC236}">
                <a16:creationId xmlns:a16="http://schemas.microsoft.com/office/drawing/2014/main" id="{F7BC16C8-0801-45F4-960D-15D00E4536B4}"/>
              </a:ext>
            </a:extLst>
          </p:cNvPr>
          <p:cNvSpPr>
            <a:spLocks noGrp="1"/>
          </p:cNvSpPr>
          <p:nvPr>
            <p:ph type="sldNum" sz="quarter" idx="12"/>
          </p:nvPr>
        </p:nvSpPr>
        <p:spPr/>
        <p:txBody>
          <a:bodyPr/>
          <a:lstStyle/>
          <a:p>
            <a:fld id="{3D8FCC80-B8C6-41B5-8B59-D370428BBA83}" type="slidenum">
              <a:rPr lang="fr-FR" smtClean="0"/>
              <a:t>40</a:t>
            </a:fld>
            <a:endParaRPr lang="fr-FR"/>
          </a:p>
        </p:txBody>
      </p:sp>
      <p:pic>
        <p:nvPicPr>
          <p:cNvPr id="5" name="Picture 2">
            <a:extLst>
              <a:ext uri="{FF2B5EF4-FFF2-40B4-BE49-F238E27FC236}">
                <a16:creationId xmlns:a16="http://schemas.microsoft.com/office/drawing/2014/main" id="{6376CC09-8041-4F80-A3CE-CB97BC844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655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F6144-B5CC-4937-8D7F-ECF5BA7AE06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62C6AB2-3A55-4582-BA99-BF33F20D5FEA}"/>
              </a:ext>
            </a:extLst>
          </p:cNvPr>
          <p:cNvSpPr>
            <a:spLocks noGrp="1"/>
          </p:cNvSpPr>
          <p:nvPr>
            <p:ph idx="1"/>
          </p:nvPr>
        </p:nvSpPr>
        <p:spPr/>
        <p:txBody>
          <a:bodyPr>
            <a:normAutofit/>
          </a:bodyPr>
          <a:lstStyle/>
          <a:p>
            <a:r>
              <a:rPr lang="fr-FR" dirty="0"/>
              <a:t>C’est une manière assez réduite d’appréhender un projet dans sa globalité. </a:t>
            </a:r>
          </a:p>
          <a:p>
            <a:endParaRPr lang="fr-FR" dirty="0"/>
          </a:p>
          <a:p>
            <a:r>
              <a:rPr lang="fr-FR" dirty="0"/>
              <a:t>Cela reviendrait à dire que l’on peut se débarrasser de notre cœur sous prétexte qu’on ne le voit pas battre.</a:t>
            </a:r>
          </a:p>
          <a:p>
            <a:endParaRPr lang="fr-FR" dirty="0"/>
          </a:p>
          <a:p>
            <a:r>
              <a:rPr lang="fr-FR" dirty="0"/>
              <a:t>En réduisant le concept de plateforme d'automatisation au simple test, on se rend compte qu'il est tout aussi incompris car conséquent en termes de temps de développement et de budget. </a:t>
            </a:r>
          </a:p>
        </p:txBody>
      </p:sp>
      <p:sp>
        <p:nvSpPr>
          <p:cNvPr id="4" name="Espace réservé du numéro de diapositive 3">
            <a:extLst>
              <a:ext uri="{FF2B5EF4-FFF2-40B4-BE49-F238E27FC236}">
                <a16:creationId xmlns:a16="http://schemas.microsoft.com/office/drawing/2014/main" id="{351F595B-C2FE-43D2-A278-ABF6D110C2BF}"/>
              </a:ext>
            </a:extLst>
          </p:cNvPr>
          <p:cNvSpPr>
            <a:spLocks noGrp="1"/>
          </p:cNvSpPr>
          <p:nvPr>
            <p:ph type="sldNum" sz="quarter" idx="12"/>
          </p:nvPr>
        </p:nvSpPr>
        <p:spPr/>
        <p:txBody>
          <a:bodyPr/>
          <a:lstStyle/>
          <a:p>
            <a:fld id="{3D8FCC80-B8C6-41B5-8B59-D370428BBA83}" type="slidenum">
              <a:rPr lang="fr-FR" smtClean="0"/>
              <a:t>41</a:t>
            </a:fld>
            <a:endParaRPr lang="fr-FR"/>
          </a:p>
        </p:txBody>
      </p:sp>
      <p:pic>
        <p:nvPicPr>
          <p:cNvPr id="5" name="Picture 2">
            <a:extLst>
              <a:ext uri="{FF2B5EF4-FFF2-40B4-BE49-F238E27FC236}">
                <a16:creationId xmlns:a16="http://schemas.microsoft.com/office/drawing/2014/main" id="{51BCBC47-5BD9-4627-B565-19C494999D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649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01F0C-6AC4-45FA-A123-9D99CB5D9AA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3BEBD92-8DC4-43DE-B924-2E35FFC9EAAC}"/>
              </a:ext>
            </a:extLst>
          </p:cNvPr>
          <p:cNvSpPr>
            <a:spLocks noGrp="1"/>
          </p:cNvSpPr>
          <p:nvPr>
            <p:ph idx="1"/>
          </p:nvPr>
        </p:nvSpPr>
        <p:spPr/>
        <p:txBody>
          <a:bodyPr/>
          <a:lstStyle/>
          <a:p>
            <a:r>
              <a:rPr lang="fr-FR" dirty="0"/>
              <a:t>Pourquoi bloquer "inutilement" des ressources pour faire des tests en tous genres alors que probablement quelques-uns suffisent ? </a:t>
            </a:r>
          </a:p>
          <a:p>
            <a:endParaRPr lang="fr-FR" dirty="0"/>
          </a:p>
          <a:p>
            <a:r>
              <a:rPr lang="fr-FR" dirty="0"/>
              <a:t>Les tests ne font que retarder le projet, et qui dit retard, dit également manque à gagner.</a:t>
            </a:r>
          </a:p>
          <a:p>
            <a:endParaRPr lang="fr-FR" dirty="0"/>
          </a:p>
          <a:p>
            <a:r>
              <a:rPr lang="fr-FR" dirty="0"/>
              <a:t>Mais </a:t>
            </a:r>
            <a:r>
              <a:rPr lang="fr-FR" b="1" dirty="0"/>
              <a:t>sans test pas de fiabilité</a:t>
            </a:r>
            <a:r>
              <a:rPr lang="fr-FR" dirty="0"/>
              <a:t>.</a:t>
            </a:r>
          </a:p>
          <a:p>
            <a:endParaRPr lang="fr-FR" dirty="0"/>
          </a:p>
          <a:p>
            <a:endParaRPr lang="fr-FR" dirty="0"/>
          </a:p>
        </p:txBody>
      </p:sp>
      <p:sp>
        <p:nvSpPr>
          <p:cNvPr id="4" name="Espace réservé du numéro de diapositive 3">
            <a:extLst>
              <a:ext uri="{FF2B5EF4-FFF2-40B4-BE49-F238E27FC236}">
                <a16:creationId xmlns:a16="http://schemas.microsoft.com/office/drawing/2014/main" id="{7A970328-086C-4151-B6AD-57EEB203803E}"/>
              </a:ext>
            </a:extLst>
          </p:cNvPr>
          <p:cNvSpPr>
            <a:spLocks noGrp="1"/>
          </p:cNvSpPr>
          <p:nvPr>
            <p:ph type="sldNum" sz="quarter" idx="12"/>
          </p:nvPr>
        </p:nvSpPr>
        <p:spPr/>
        <p:txBody>
          <a:bodyPr/>
          <a:lstStyle/>
          <a:p>
            <a:fld id="{3D8FCC80-B8C6-41B5-8B59-D370428BBA83}" type="slidenum">
              <a:rPr lang="fr-FR" smtClean="0"/>
              <a:t>42</a:t>
            </a:fld>
            <a:endParaRPr lang="fr-FR"/>
          </a:p>
        </p:txBody>
      </p:sp>
    </p:spTree>
    <p:extLst>
      <p:ext uri="{BB962C8B-B14F-4D97-AF65-F5344CB8AC3E}">
        <p14:creationId xmlns:p14="http://schemas.microsoft.com/office/powerpoint/2010/main" val="3749625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46965-F7E0-47B0-A657-BF63870A019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78CABE3-B8E3-4A14-B0EA-68773E5E5AC7}"/>
              </a:ext>
            </a:extLst>
          </p:cNvPr>
          <p:cNvSpPr>
            <a:spLocks noGrp="1"/>
          </p:cNvSpPr>
          <p:nvPr>
            <p:ph idx="1"/>
          </p:nvPr>
        </p:nvSpPr>
        <p:spPr/>
        <p:txBody>
          <a:bodyPr/>
          <a:lstStyle/>
          <a:p>
            <a:r>
              <a:rPr lang="fr-FR" dirty="0"/>
              <a:t>Parfois, ce sont les délais qui sont si serrés que le développeur va concentrer toute son énergie sur le développement des fonctionnalités attendues par le client.</a:t>
            </a:r>
          </a:p>
          <a:p>
            <a:endParaRPr lang="fr-FR" dirty="0"/>
          </a:p>
          <a:p>
            <a:r>
              <a:rPr lang="fr-FR" dirty="0"/>
              <a:t>Le codage des tests se fera lorsqu’il sortira la tête de l’eau ce qui, dans la réalité, équivaut à dire qu’il n’en écrira peut-être jamais. </a:t>
            </a:r>
          </a:p>
          <a:p>
            <a:endParaRPr lang="fr-FR" dirty="0"/>
          </a:p>
          <a:p>
            <a:r>
              <a:rPr lang="fr-FR" dirty="0"/>
              <a:t>Cette manière de procéder peut permettre une livraison plus rapide, mais est contre-productive à moyen/long terme.</a:t>
            </a:r>
          </a:p>
        </p:txBody>
      </p:sp>
      <p:sp>
        <p:nvSpPr>
          <p:cNvPr id="4" name="Espace réservé du numéro de diapositive 3">
            <a:extLst>
              <a:ext uri="{FF2B5EF4-FFF2-40B4-BE49-F238E27FC236}">
                <a16:creationId xmlns:a16="http://schemas.microsoft.com/office/drawing/2014/main" id="{CECC8022-6C45-46AD-8EAA-A9B0CDBD7876}"/>
              </a:ext>
            </a:extLst>
          </p:cNvPr>
          <p:cNvSpPr>
            <a:spLocks noGrp="1"/>
          </p:cNvSpPr>
          <p:nvPr>
            <p:ph type="sldNum" sz="quarter" idx="12"/>
          </p:nvPr>
        </p:nvSpPr>
        <p:spPr/>
        <p:txBody>
          <a:bodyPr/>
          <a:lstStyle/>
          <a:p>
            <a:fld id="{3D8FCC80-B8C6-41B5-8B59-D370428BBA83}" type="slidenum">
              <a:rPr lang="fr-FR" smtClean="0"/>
              <a:t>43</a:t>
            </a:fld>
            <a:endParaRPr lang="fr-FR"/>
          </a:p>
        </p:txBody>
      </p:sp>
      <p:pic>
        <p:nvPicPr>
          <p:cNvPr id="5" name="Picture 2">
            <a:extLst>
              <a:ext uri="{FF2B5EF4-FFF2-40B4-BE49-F238E27FC236}">
                <a16:creationId xmlns:a16="http://schemas.microsoft.com/office/drawing/2014/main" id="{4B68E91C-561D-4AE3-BD8E-7A0DC5FE91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106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F5895E-8EEA-4739-9356-138BD3627E3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B862DFD-F039-4107-9B4A-D90776B08DDB}"/>
              </a:ext>
            </a:extLst>
          </p:cNvPr>
          <p:cNvSpPr>
            <a:spLocks noGrp="1"/>
          </p:cNvSpPr>
          <p:nvPr>
            <p:ph idx="1"/>
          </p:nvPr>
        </p:nvSpPr>
        <p:spPr/>
        <p:txBody>
          <a:bodyPr/>
          <a:lstStyle/>
          <a:p>
            <a:r>
              <a:rPr lang="fr-FR" dirty="0"/>
              <a:t>Face à ces différents constats, il est devenu clair qu’il fallait injecter </a:t>
            </a:r>
            <a:r>
              <a:rPr lang="fr-FR" b="1" dirty="0"/>
              <a:t>plus de souplesse </a:t>
            </a:r>
            <a:r>
              <a:rPr lang="fr-FR" dirty="0"/>
              <a:t>et </a:t>
            </a:r>
            <a:r>
              <a:rPr lang="fr-FR" b="1" dirty="0"/>
              <a:t>de réactivité </a:t>
            </a:r>
            <a:r>
              <a:rPr lang="fr-FR" dirty="0"/>
              <a:t>dans la manière de concevoir les projets de développements. </a:t>
            </a:r>
          </a:p>
          <a:p>
            <a:endParaRPr lang="fr-FR" dirty="0"/>
          </a:p>
          <a:p>
            <a:r>
              <a:rPr lang="fr-FR" dirty="0"/>
              <a:t>De nouvelles approches sont progressivement apparues. Nous sommes passés d’un </a:t>
            </a:r>
            <a:r>
              <a:rPr lang="fr-FR" b="1" dirty="0"/>
              <a:t>cycle en V classique </a:t>
            </a:r>
            <a:r>
              <a:rPr lang="fr-FR" dirty="0"/>
              <a:t>(que l’on pourrait qualifier de rigide) à des </a:t>
            </a:r>
            <a:r>
              <a:rPr lang="fr-FR" b="1" dirty="0"/>
              <a:t>cycles plus itératifs </a:t>
            </a:r>
            <a:r>
              <a:rPr lang="fr-FR" dirty="0"/>
              <a:t>pour déboucher à des méthodes dites </a:t>
            </a:r>
            <a:r>
              <a:rPr lang="fr-FR" b="1" dirty="0"/>
              <a:t>agiles</a:t>
            </a:r>
            <a:r>
              <a:rPr lang="fr-FR" dirty="0"/>
              <a:t>.</a:t>
            </a:r>
          </a:p>
        </p:txBody>
      </p:sp>
      <p:sp>
        <p:nvSpPr>
          <p:cNvPr id="4" name="Espace réservé du numéro de diapositive 3">
            <a:extLst>
              <a:ext uri="{FF2B5EF4-FFF2-40B4-BE49-F238E27FC236}">
                <a16:creationId xmlns:a16="http://schemas.microsoft.com/office/drawing/2014/main" id="{5D2105ED-A0A7-418F-8829-29ECB1B51E7C}"/>
              </a:ext>
            </a:extLst>
          </p:cNvPr>
          <p:cNvSpPr>
            <a:spLocks noGrp="1"/>
          </p:cNvSpPr>
          <p:nvPr>
            <p:ph type="sldNum" sz="quarter" idx="12"/>
          </p:nvPr>
        </p:nvSpPr>
        <p:spPr/>
        <p:txBody>
          <a:bodyPr/>
          <a:lstStyle/>
          <a:p>
            <a:fld id="{3D8FCC80-B8C6-41B5-8B59-D370428BBA83}" type="slidenum">
              <a:rPr lang="fr-FR" smtClean="0"/>
              <a:t>44</a:t>
            </a:fld>
            <a:endParaRPr lang="fr-FR"/>
          </a:p>
        </p:txBody>
      </p:sp>
      <p:pic>
        <p:nvPicPr>
          <p:cNvPr id="5" name="Picture 2">
            <a:extLst>
              <a:ext uri="{FF2B5EF4-FFF2-40B4-BE49-F238E27FC236}">
                <a16:creationId xmlns:a16="http://schemas.microsoft.com/office/drawing/2014/main" id="{AFAAE6D5-6F9D-4272-B773-6B347A8B41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196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B52CB-7AF2-4A10-86BD-AE77559F676F}"/>
              </a:ext>
            </a:extLst>
          </p:cNvPr>
          <p:cNvSpPr>
            <a:spLocks noGrp="1"/>
          </p:cNvSpPr>
          <p:nvPr>
            <p:ph type="title"/>
          </p:nvPr>
        </p:nvSpPr>
        <p:spPr/>
        <p:txBody>
          <a:bodyPr/>
          <a:lstStyle/>
          <a:p>
            <a:r>
              <a:rPr lang="fr-FR"/>
              <a:t>Cycle en V</a:t>
            </a:r>
          </a:p>
        </p:txBody>
      </p:sp>
      <p:sp>
        <p:nvSpPr>
          <p:cNvPr id="3" name="Espace réservé du texte 2">
            <a:extLst>
              <a:ext uri="{FF2B5EF4-FFF2-40B4-BE49-F238E27FC236}">
                <a16:creationId xmlns:a16="http://schemas.microsoft.com/office/drawing/2014/main" id="{F13F5BC4-1019-4FFE-BE23-7B924C7205F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995698E-921B-4A7B-81E1-3186E1048CCA}"/>
              </a:ext>
            </a:extLst>
          </p:cNvPr>
          <p:cNvSpPr>
            <a:spLocks noGrp="1"/>
          </p:cNvSpPr>
          <p:nvPr>
            <p:ph type="sldNum" sz="quarter" idx="12"/>
          </p:nvPr>
        </p:nvSpPr>
        <p:spPr/>
        <p:txBody>
          <a:bodyPr/>
          <a:lstStyle/>
          <a:p>
            <a:fld id="{3D8FCC80-B8C6-41B5-8B59-D370428BBA83}" type="slidenum">
              <a:rPr lang="fr-FR" smtClean="0"/>
              <a:t>45</a:t>
            </a:fld>
            <a:endParaRPr lang="fr-FR"/>
          </a:p>
        </p:txBody>
      </p:sp>
      <p:pic>
        <p:nvPicPr>
          <p:cNvPr id="5" name="Picture 2">
            <a:extLst>
              <a:ext uri="{FF2B5EF4-FFF2-40B4-BE49-F238E27FC236}">
                <a16:creationId xmlns:a16="http://schemas.microsoft.com/office/drawing/2014/main" id="{2D3595C8-96A4-4017-A6EC-1ACEAEEBE2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274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CCAD3-9918-46B7-8CA5-0634AFDB781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D9B507B-92D3-4AC5-97BA-6EFD9754327E}"/>
              </a:ext>
            </a:extLst>
          </p:cNvPr>
          <p:cNvSpPr>
            <a:spLocks noGrp="1"/>
          </p:cNvSpPr>
          <p:nvPr>
            <p:ph idx="1"/>
          </p:nvPr>
        </p:nvSpPr>
        <p:spPr/>
        <p:txBody>
          <a:bodyPr/>
          <a:lstStyle/>
          <a:p>
            <a:r>
              <a:rPr lang="fr-FR" dirty="0"/>
              <a:t>Cette méthode est issue du monde industriel et a commencé à être appliquée dans les années 1980 aux projets informatiques.</a:t>
            </a:r>
          </a:p>
          <a:p>
            <a:endParaRPr lang="fr-FR" dirty="0"/>
          </a:p>
          <a:p>
            <a:r>
              <a:rPr lang="fr-FR" dirty="0"/>
              <a:t>Elle consiste à séparer le projet informatique en plusieurs phases (neuf en général, mais de nombreuses variantes existent).</a:t>
            </a:r>
          </a:p>
        </p:txBody>
      </p:sp>
      <p:sp>
        <p:nvSpPr>
          <p:cNvPr id="4" name="Espace réservé du numéro de diapositive 3">
            <a:extLst>
              <a:ext uri="{FF2B5EF4-FFF2-40B4-BE49-F238E27FC236}">
                <a16:creationId xmlns:a16="http://schemas.microsoft.com/office/drawing/2014/main" id="{922576B5-4B69-4322-A2C5-9DED4CAA20CF}"/>
              </a:ext>
            </a:extLst>
          </p:cNvPr>
          <p:cNvSpPr>
            <a:spLocks noGrp="1"/>
          </p:cNvSpPr>
          <p:nvPr>
            <p:ph type="sldNum" sz="quarter" idx="12"/>
          </p:nvPr>
        </p:nvSpPr>
        <p:spPr/>
        <p:txBody>
          <a:bodyPr/>
          <a:lstStyle/>
          <a:p>
            <a:fld id="{3D8FCC80-B8C6-41B5-8B59-D370428BBA83}" type="slidenum">
              <a:rPr lang="fr-FR" smtClean="0"/>
              <a:t>46</a:t>
            </a:fld>
            <a:endParaRPr lang="fr-FR"/>
          </a:p>
        </p:txBody>
      </p:sp>
      <p:pic>
        <p:nvPicPr>
          <p:cNvPr id="5" name="Picture 2">
            <a:extLst>
              <a:ext uri="{FF2B5EF4-FFF2-40B4-BE49-F238E27FC236}">
                <a16:creationId xmlns:a16="http://schemas.microsoft.com/office/drawing/2014/main" id="{FF7A4938-2972-49EC-8C7F-2BB4C294B7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666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A12C0-A54A-4DC7-925E-A8E7130BD46C}"/>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AE3B02B6-5A88-44EB-A4B5-DAAA7E5E75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685925"/>
            <a:ext cx="8029575" cy="4705350"/>
          </a:xfrm>
        </p:spPr>
      </p:pic>
      <p:sp>
        <p:nvSpPr>
          <p:cNvPr id="4" name="Espace réservé du numéro de diapositive 3">
            <a:extLst>
              <a:ext uri="{FF2B5EF4-FFF2-40B4-BE49-F238E27FC236}">
                <a16:creationId xmlns:a16="http://schemas.microsoft.com/office/drawing/2014/main" id="{1428F833-6848-4031-84BC-0BDD853B6931}"/>
              </a:ext>
            </a:extLst>
          </p:cNvPr>
          <p:cNvSpPr>
            <a:spLocks noGrp="1"/>
          </p:cNvSpPr>
          <p:nvPr>
            <p:ph type="sldNum" sz="quarter" idx="12"/>
          </p:nvPr>
        </p:nvSpPr>
        <p:spPr/>
        <p:txBody>
          <a:bodyPr/>
          <a:lstStyle/>
          <a:p>
            <a:fld id="{3D8FCC80-B8C6-41B5-8B59-D370428BBA83}" type="slidenum">
              <a:rPr lang="fr-FR" smtClean="0"/>
              <a:t>47</a:t>
            </a:fld>
            <a:endParaRPr lang="fr-FR"/>
          </a:p>
        </p:txBody>
      </p:sp>
      <p:pic>
        <p:nvPicPr>
          <p:cNvPr id="7" name="Picture 2">
            <a:extLst>
              <a:ext uri="{FF2B5EF4-FFF2-40B4-BE49-F238E27FC236}">
                <a16:creationId xmlns:a16="http://schemas.microsoft.com/office/drawing/2014/main" id="{85606885-CDD2-44D1-9522-21007B88B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021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15A69-719B-46E9-99B2-53341EBE5B9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A8C2509-484B-4358-BA61-20C524D99CD2}"/>
              </a:ext>
            </a:extLst>
          </p:cNvPr>
          <p:cNvSpPr>
            <a:spLocks noGrp="1"/>
          </p:cNvSpPr>
          <p:nvPr>
            <p:ph idx="1"/>
          </p:nvPr>
        </p:nvSpPr>
        <p:spPr/>
        <p:txBody>
          <a:bodyPr>
            <a:normAutofit/>
          </a:bodyPr>
          <a:lstStyle/>
          <a:p>
            <a:r>
              <a:rPr lang="fr-FR" dirty="0"/>
              <a:t>Le but n’est pas d’entrer dans le détail de cette méthode, mais d’en brosser rapidement les principes, car cela nous permettra de comprendre l’évolution naturelle vers une approche plus collaborative.</a:t>
            </a:r>
          </a:p>
          <a:p>
            <a:endParaRPr lang="fr-FR" dirty="0"/>
          </a:p>
          <a:p>
            <a:r>
              <a:rPr lang="fr-FR" b="1" dirty="0"/>
              <a:t>Expression des besoins </a:t>
            </a:r>
            <a:r>
              <a:rPr lang="fr-FR" dirty="0"/>
              <a:t>: c’est l’analyse du besoin du client et la définition du périmètre du projet.</a:t>
            </a:r>
          </a:p>
          <a:p>
            <a:endParaRPr lang="fr-FR" dirty="0"/>
          </a:p>
          <a:p>
            <a:r>
              <a:rPr lang="fr-FR" b="1" dirty="0"/>
              <a:t>Spécifications</a:t>
            </a:r>
            <a:r>
              <a:rPr lang="fr-FR" dirty="0"/>
              <a:t> : c’est la rédaction de la solution proposée par rapport au besoin exprimé.</a:t>
            </a:r>
          </a:p>
          <a:p>
            <a:endParaRPr lang="fr-FR" dirty="0"/>
          </a:p>
        </p:txBody>
      </p:sp>
      <p:sp>
        <p:nvSpPr>
          <p:cNvPr id="4" name="Espace réservé du numéro de diapositive 3">
            <a:extLst>
              <a:ext uri="{FF2B5EF4-FFF2-40B4-BE49-F238E27FC236}">
                <a16:creationId xmlns:a16="http://schemas.microsoft.com/office/drawing/2014/main" id="{AB7D07A1-0F4A-4F4D-AF27-7110EAE6A2AE}"/>
              </a:ext>
            </a:extLst>
          </p:cNvPr>
          <p:cNvSpPr>
            <a:spLocks noGrp="1"/>
          </p:cNvSpPr>
          <p:nvPr>
            <p:ph type="sldNum" sz="quarter" idx="12"/>
          </p:nvPr>
        </p:nvSpPr>
        <p:spPr/>
        <p:txBody>
          <a:bodyPr/>
          <a:lstStyle/>
          <a:p>
            <a:fld id="{3D8FCC80-B8C6-41B5-8B59-D370428BBA83}" type="slidenum">
              <a:rPr lang="fr-FR" smtClean="0"/>
              <a:t>48</a:t>
            </a:fld>
            <a:endParaRPr lang="fr-FR"/>
          </a:p>
        </p:txBody>
      </p:sp>
      <p:pic>
        <p:nvPicPr>
          <p:cNvPr id="5" name="Picture 2">
            <a:extLst>
              <a:ext uri="{FF2B5EF4-FFF2-40B4-BE49-F238E27FC236}">
                <a16:creationId xmlns:a16="http://schemas.microsoft.com/office/drawing/2014/main" id="{E66D99FE-333E-4C1C-9D0B-6BAA0D091E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98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575FED-1314-41AC-ACFF-A9A102E5508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6C014CC-24A6-4A12-91A3-8FB879E19D37}"/>
              </a:ext>
            </a:extLst>
          </p:cNvPr>
          <p:cNvSpPr>
            <a:spLocks noGrp="1"/>
          </p:cNvSpPr>
          <p:nvPr>
            <p:ph idx="1"/>
          </p:nvPr>
        </p:nvSpPr>
        <p:spPr/>
        <p:txBody>
          <a:bodyPr/>
          <a:lstStyle/>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fr-FR" sz="2200" b="1" i="0" u="none" strike="noStrike" kern="1200" cap="none" spc="0" normalizeH="0" baseline="0" noProof="0" dirty="0">
                <a:ln>
                  <a:noFill/>
                </a:ln>
                <a:solidFill>
                  <a:srgbClr val="292934"/>
                </a:solidFill>
                <a:effectLst/>
                <a:uLnTx/>
                <a:uFillTx/>
                <a:latin typeface="Arial"/>
                <a:ea typeface="+mn-ea"/>
                <a:cs typeface="+mn-cs"/>
              </a:rPr>
              <a:t>Conception architecturale </a:t>
            </a:r>
            <a:r>
              <a:rPr kumimoji="0" lang="fr-FR" sz="2200" b="0" i="0" u="none" strike="noStrike" kern="1200" cap="none" spc="0" normalizeH="0" baseline="0" noProof="0" dirty="0">
                <a:ln>
                  <a:noFill/>
                </a:ln>
                <a:solidFill>
                  <a:srgbClr val="292934"/>
                </a:solidFill>
                <a:effectLst/>
                <a:uLnTx/>
                <a:uFillTx/>
                <a:latin typeface="Arial"/>
                <a:ea typeface="+mn-ea"/>
                <a:cs typeface="+mn-cs"/>
              </a:rPr>
              <a:t>: elle exprime en termes techniques comment la solution va être définie et quelles sont les briques qui la composent.</a:t>
            </a: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endParaRPr lang="fr-FR" sz="2200" dirty="0">
              <a:solidFill>
                <a:srgbClr val="292934"/>
              </a:solidFill>
              <a:latin typeface="Arial"/>
            </a:endParaRP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fr-FR" sz="2400" b="1" i="0" u="none" strike="noStrike" kern="1200" cap="none" spc="0" normalizeH="0" baseline="0" noProof="0" dirty="0">
                <a:ln>
                  <a:noFill/>
                </a:ln>
                <a:solidFill>
                  <a:srgbClr val="292934"/>
                </a:solidFill>
                <a:effectLst/>
                <a:uLnTx/>
                <a:uFillTx/>
                <a:latin typeface="Arial"/>
                <a:ea typeface="+mn-ea"/>
                <a:cs typeface="+mn-cs"/>
              </a:rPr>
              <a:t>Conception détaillée </a:t>
            </a:r>
            <a:r>
              <a:rPr kumimoji="0" lang="fr-FR" sz="2400" b="0" i="0" u="none" strike="noStrike" kern="1200" cap="none" spc="0" normalizeH="0" baseline="0" noProof="0" dirty="0">
                <a:ln>
                  <a:noFill/>
                </a:ln>
                <a:solidFill>
                  <a:srgbClr val="292934"/>
                </a:solidFill>
                <a:effectLst/>
                <a:uLnTx/>
                <a:uFillTx/>
                <a:latin typeface="Arial"/>
                <a:ea typeface="+mn-ea"/>
                <a:cs typeface="+mn-cs"/>
              </a:rPr>
              <a:t>: chaque domaine de la solution va être détaillé de façon plus approfondie par les équipes techniques.</a:t>
            </a: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endParaRPr kumimoji="0" lang="fr-FR" sz="2400" b="0" i="0" u="none" strike="noStrike" kern="1200" cap="none" spc="0" normalizeH="0" baseline="0" noProof="0" dirty="0">
              <a:ln>
                <a:noFill/>
              </a:ln>
              <a:solidFill>
                <a:srgbClr val="292934"/>
              </a:solidFill>
              <a:effectLst/>
              <a:uLnTx/>
              <a:uFillTx/>
              <a:latin typeface="Arial"/>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fr-FR" sz="2400" b="1" i="0" u="none" strike="noStrike" kern="1200" cap="none" spc="0" normalizeH="0" baseline="0" noProof="0" dirty="0">
                <a:ln>
                  <a:noFill/>
                </a:ln>
                <a:solidFill>
                  <a:srgbClr val="292934"/>
                </a:solidFill>
                <a:effectLst/>
                <a:uLnTx/>
                <a:uFillTx/>
                <a:latin typeface="Arial"/>
                <a:ea typeface="+mn-ea"/>
                <a:cs typeface="+mn-cs"/>
              </a:rPr>
              <a:t>Développement</a:t>
            </a:r>
            <a:r>
              <a:rPr kumimoji="0" lang="fr-FR" sz="2400" b="0" i="0" u="none" strike="noStrike" kern="1200" cap="none" spc="0" normalizeH="0" baseline="0" noProof="0" dirty="0">
                <a:ln>
                  <a:noFill/>
                </a:ln>
                <a:solidFill>
                  <a:srgbClr val="292934"/>
                </a:solidFill>
                <a:effectLst/>
                <a:uLnTx/>
                <a:uFillTx/>
                <a:latin typeface="Arial"/>
                <a:ea typeface="+mn-ea"/>
                <a:cs typeface="+mn-cs"/>
              </a:rPr>
              <a:t> : c’est la réalisation de la solution à proprement parler par les équipes en charge du développement de l’application.</a:t>
            </a: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endParaRPr kumimoji="0" lang="fr-FR" sz="2200" b="0" i="0" u="none" strike="noStrike" kern="1200" cap="none" spc="0" normalizeH="0" baseline="0" noProof="0" dirty="0">
              <a:ln>
                <a:noFill/>
              </a:ln>
              <a:solidFill>
                <a:srgbClr val="292934"/>
              </a:solidFill>
              <a:effectLst/>
              <a:uLnTx/>
              <a:uFillTx/>
              <a:latin typeface="Arial"/>
              <a:ea typeface="+mn-ea"/>
              <a:cs typeface="+mn-cs"/>
            </a:endParaRPr>
          </a:p>
          <a:p>
            <a:endParaRPr lang="fr-FR" dirty="0"/>
          </a:p>
        </p:txBody>
      </p:sp>
      <p:sp>
        <p:nvSpPr>
          <p:cNvPr id="4" name="Espace réservé du numéro de diapositive 3">
            <a:extLst>
              <a:ext uri="{FF2B5EF4-FFF2-40B4-BE49-F238E27FC236}">
                <a16:creationId xmlns:a16="http://schemas.microsoft.com/office/drawing/2014/main" id="{88030092-9344-46E5-9B13-D7096F505511}"/>
              </a:ext>
            </a:extLst>
          </p:cNvPr>
          <p:cNvSpPr>
            <a:spLocks noGrp="1"/>
          </p:cNvSpPr>
          <p:nvPr>
            <p:ph type="sldNum" sz="quarter" idx="12"/>
          </p:nvPr>
        </p:nvSpPr>
        <p:spPr/>
        <p:txBody>
          <a:bodyPr/>
          <a:lstStyle/>
          <a:p>
            <a:fld id="{3D8FCC80-B8C6-41B5-8B59-D370428BBA83}" type="slidenum">
              <a:rPr lang="fr-FR" smtClean="0"/>
              <a:t>49</a:t>
            </a:fld>
            <a:endParaRPr lang="fr-FR"/>
          </a:p>
        </p:txBody>
      </p:sp>
    </p:spTree>
    <p:extLst>
      <p:ext uri="{BB962C8B-B14F-4D97-AF65-F5344CB8AC3E}">
        <p14:creationId xmlns:p14="http://schemas.microsoft.com/office/powerpoint/2010/main" val="317557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B028BE-A756-D9DF-E5F8-97AFEFECB933}"/>
              </a:ext>
            </a:extLst>
          </p:cNvPr>
          <p:cNvSpPr>
            <a:spLocks noGrp="1"/>
          </p:cNvSpPr>
          <p:nvPr>
            <p:ph type="title"/>
          </p:nvPr>
        </p:nvSpPr>
        <p:spPr/>
        <p:txBody>
          <a:bodyPr/>
          <a:lstStyle/>
          <a:p>
            <a:r>
              <a:rPr lang="fr-FR" dirty="0"/>
              <a:t>Déploiement continu</a:t>
            </a:r>
          </a:p>
        </p:txBody>
      </p:sp>
      <p:sp>
        <p:nvSpPr>
          <p:cNvPr id="3" name="Espace réservé du texte 2">
            <a:extLst>
              <a:ext uri="{FF2B5EF4-FFF2-40B4-BE49-F238E27FC236}">
                <a16:creationId xmlns:a16="http://schemas.microsoft.com/office/drawing/2014/main" id="{CB229A52-2CCD-5390-0F81-8DFE0D125A0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75BC6FF-019D-3F46-0920-A296B9D936E7}"/>
              </a:ext>
            </a:extLst>
          </p:cNvPr>
          <p:cNvSpPr>
            <a:spLocks noGrp="1"/>
          </p:cNvSpPr>
          <p:nvPr>
            <p:ph type="sldNum" sz="quarter" idx="12"/>
          </p:nvPr>
        </p:nvSpPr>
        <p:spPr/>
        <p:txBody>
          <a:bodyPr/>
          <a:lstStyle/>
          <a:p>
            <a:fld id="{3D8FCC80-B8C6-41B5-8B59-D370428BBA83}" type="slidenum">
              <a:rPr lang="fr-FR" smtClean="0"/>
              <a:t>5</a:t>
            </a:fld>
            <a:endParaRPr lang="fr-FR"/>
          </a:p>
        </p:txBody>
      </p:sp>
    </p:spTree>
    <p:extLst>
      <p:ext uri="{BB962C8B-B14F-4D97-AF65-F5344CB8AC3E}">
        <p14:creationId xmlns:p14="http://schemas.microsoft.com/office/powerpoint/2010/main" val="3879075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8CE75-0D21-4F41-8A97-5C8E654DDE1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506FD4E-9CC7-4891-ACED-F9227960B439}"/>
              </a:ext>
            </a:extLst>
          </p:cNvPr>
          <p:cNvSpPr>
            <a:spLocks noGrp="1"/>
          </p:cNvSpPr>
          <p:nvPr>
            <p:ph idx="1"/>
          </p:nvPr>
        </p:nvSpPr>
        <p:spPr/>
        <p:txBody>
          <a:bodyPr>
            <a:normAutofit/>
          </a:bodyPr>
          <a:lstStyle/>
          <a:p>
            <a:r>
              <a:rPr lang="fr-FR" b="1" dirty="0"/>
              <a:t>Tests unitaires </a:t>
            </a:r>
            <a:r>
              <a:rPr lang="fr-FR" dirty="0"/>
              <a:t>: cette partie valide que chaque élément fonctionne et respecte bien la conception détaillée.</a:t>
            </a:r>
          </a:p>
          <a:p>
            <a:endParaRPr lang="fr-FR" dirty="0"/>
          </a:p>
          <a:p>
            <a:r>
              <a:rPr lang="fr-FR" b="1" dirty="0"/>
              <a:t>Test d’intégration </a:t>
            </a:r>
            <a:r>
              <a:rPr lang="fr-FR" dirty="0"/>
              <a:t>: cette partie valide que tous les éléments fonctionnent de manière globale.</a:t>
            </a:r>
          </a:p>
          <a:p>
            <a:endParaRPr lang="fr-FR" dirty="0"/>
          </a:p>
        </p:txBody>
      </p:sp>
      <p:sp>
        <p:nvSpPr>
          <p:cNvPr id="4" name="Espace réservé du numéro de diapositive 3">
            <a:extLst>
              <a:ext uri="{FF2B5EF4-FFF2-40B4-BE49-F238E27FC236}">
                <a16:creationId xmlns:a16="http://schemas.microsoft.com/office/drawing/2014/main" id="{EDE20907-5CDE-43C9-91DA-975C7F23D788}"/>
              </a:ext>
            </a:extLst>
          </p:cNvPr>
          <p:cNvSpPr>
            <a:spLocks noGrp="1"/>
          </p:cNvSpPr>
          <p:nvPr>
            <p:ph type="sldNum" sz="quarter" idx="12"/>
          </p:nvPr>
        </p:nvSpPr>
        <p:spPr/>
        <p:txBody>
          <a:bodyPr/>
          <a:lstStyle/>
          <a:p>
            <a:fld id="{3D8FCC80-B8C6-41B5-8B59-D370428BBA83}" type="slidenum">
              <a:rPr lang="fr-FR" smtClean="0"/>
              <a:t>50</a:t>
            </a:fld>
            <a:endParaRPr lang="fr-FR"/>
          </a:p>
        </p:txBody>
      </p:sp>
      <p:pic>
        <p:nvPicPr>
          <p:cNvPr id="5" name="Picture 2">
            <a:extLst>
              <a:ext uri="{FF2B5EF4-FFF2-40B4-BE49-F238E27FC236}">
                <a16:creationId xmlns:a16="http://schemas.microsoft.com/office/drawing/2014/main" id="{BDEAE37F-71C6-47F1-9FB9-7CD60655C3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355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BECE9-A116-465B-B04D-585F9EE9403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55B9F2A-4A53-41A7-A1CC-F47820B2669F}"/>
              </a:ext>
            </a:extLst>
          </p:cNvPr>
          <p:cNvSpPr>
            <a:spLocks noGrp="1"/>
          </p:cNvSpPr>
          <p:nvPr>
            <p:ph idx="1"/>
          </p:nvPr>
        </p:nvSpPr>
        <p:spPr/>
        <p:txBody>
          <a:bodyPr/>
          <a:lstStyle/>
          <a:p>
            <a:r>
              <a:rPr lang="fr-FR" b="1" dirty="0"/>
              <a:t>Validation</a:t>
            </a:r>
            <a:r>
              <a:rPr lang="fr-FR" dirty="0"/>
              <a:t> : un panel d’utilisateurs finaux teste la partie fonctionnelle de l’application. Des corrections mineures peuvent être apportées.</a:t>
            </a:r>
          </a:p>
          <a:p>
            <a:endParaRPr lang="fr-FR" dirty="0"/>
          </a:p>
          <a:p>
            <a:r>
              <a:rPr lang="fr-FR" b="1" dirty="0"/>
              <a:t>Recette</a:t>
            </a:r>
            <a:r>
              <a:rPr lang="fr-FR" dirty="0"/>
              <a:t> : le client valide que la solution correspond bien à ce qui avait été prévu dans le cahier des charges. C’est la dernière étape avant la livraison finale de l’application.</a:t>
            </a:r>
          </a:p>
          <a:p>
            <a:endParaRPr lang="fr-FR" dirty="0"/>
          </a:p>
        </p:txBody>
      </p:sp>
      <p:sp>
        <p:nvSpPr>
          <p:cNvPr id="4" name="Espace réservé du numéro de diapositive 3">
            <a:extLst>
              <a:ext uri="{FF2B5EF4-FFF2-40B4-BE49-F238E27FC236}">
                <a16:creationId xmlns:a16="http://schemas.microsoft.com/office/drawing/2014/main" id="{3A6B35A7-BBA8-4FC0-AE9D-71C9338BB069}"/>
              </a:ext>
            </a:extLst>
          </p:cNvPr>
          <p:cNvSpPr>
            <a:spLocks noGrp="1"/>
          </p:cNvSpPr>
          <p:nvPr>
            <p:ph type="sldNum" sz="quarter" idx="12"/>
          </p:nvPr>
        </p:nvSpPr>
        <p:spPr/>
        <p:txBody>
          <a:bodyPr/>
          <a:lstStyle/>
          <a:p>
            <a:fld id="{3D8FCC80-B8C6-41B5-8B59-D370428BBA83}" type="slidenum">
              <a:rPr lang="fr-FR" smtClean="0"/>
              <a:t>51</a:t>
            </a:fld>
            <a:endParaRPr lang="fr-FR"/>
          </a:p>
        </p:txBody>
      </p:sp>
      <p:pic>
        <p:nvPicPr>
          <p:cNvPr id="5" name="Picture 2">
            <a:extLst>
              <a:ext uri="{FF2B5EF4-FFF2-40B4-BE49-F238E27FC236}">
                <a16:creationId xmlns:a16="http://schemas.microsoft.com/office/drawing/2014/main" id="{C08D89E3-813E-47DB-B9A7-C743774B78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254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4D4AF-8AD9-403A-A62E-0F0EA72ACE3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A4B58B3-C1D2-4796-AF9E-ADA9482743E3}"/>
              </a:ext>
            </a:extLst>
          </p:cNvPr>
          <p:cNvSpPr>
            <a:spLocks noGrp="1"/>
          </p:cNvSpPr>
          <p:nvPr>
            <p:ph idx="1"/>
          </p:nvPr>
        </p:nvSpPr>
        <p:spPr/>
        <p:txBody>
          <a:bodyPr>
            <a:normAutofit/>
          </a:bodyPr>
          <a:lstStyle/>
          <a:p>
            <a:r>
              <a:rPr lang="fr-FR" dirty="0"/>
              <a:t>Ses défauts sont :</a:t>
            </a:r>
          </a:p>
          <a:p>
            <a:pPr marL="0" indent="0">
              <a:buNone/>
            </a:pPr>
            <a:r>
              <a:rPr lang="fr-FR" dirty="0"/>
              <a:t>	</a:t>
            </a:r>
            <a:r>
              <a:rPr lang="fr-FR" b="1" dirty="0"/>
              <a:t>Trop linéaire </a:t>
            </a:r>
          </a:p>
          <a:p>
            <a:pPr marL="0" indent="0">
              <a:buNone/>
            </a:pPr>
            <a:r>
              <a:rPr lang="fr-FR" dirty="0"/>
              <a:t>	</a:t>
            </a:r>
            <a:r>
              <a:rPr lang="fr-FR" b="1" dirty="0"/>
              <a:t>Rigidités </a:t>
            </a:r>
            <a:r>
              <a:rPr lang="fr-FR" dirty="0"/>
              <a:t>peu compatibles avec des projets de 	développement modernes. </a:t>
            </a:r>
          </a:p>
          <a:p>
            <a:pPr marL="0" indent="0">
              <a:buNone/>
            </a:pPr>
            <a:r>
              <a:rPr lang="fr-FR" dirty="0"/>
              <a:t>	</a:t>
            </a:r>
            <a:r>
              <a:rPr lang="fr-FR" b="1" dirty="0"/>
              <a:t>Cloisonnement</a:t>
            </a:r>
            <a:r>
              <a:rPr lang="fr-FR" dirty="0"/>
              <a:t> des acteurs dans leur zone 	d’intervention</a:t>
            </a:r>
          </a:p>
          <a:p>
            <a:pPr marL="0" indent="0">
              <a:buNone/>
            </a:pPr>
            <a:r>
              <a:rPr lang="fr-FR" dirty="0"/>
              <a:t>	</a:t>
            </a:r>
            <a:r>
              <a:rPr lang="fr-FR" b="1" dirty="0"/>
              <a:t>Communication</a:t>
            </a:r>
            <a:r>
              <a:rPr lang="fr-FR" dirty="0"/>
              <a:t> entre les équipes difficiles</a:t>
            </a:r>
          </a:p>
          <a:p>
            <a:endParaRPr lang="fr-FR" dirty="0"/>
          </a:p>
        </p:txBody>
      </p:sp>
      <p:sp>
        <p:nvSpPr>
          <p:cNvPr id="4" name="Espace réservé du numéro de diapositive 3">
            <a:extLst>
              <a:ext uri="{FF2B5EF4-FFF2-40B4-BE49-F238E27FC236}">
                <a16:creationId xmlns:a16="http://schemas.microsoft.com/office/drawing/2014/main" id="{EFC2F3B3-E930-4549-90F4-37B6C1B9726C}"/>
              </a:ext>
            </a:extLst>
          </p:cNvPr>
          <p:cNvSpPr>
            <a:spLocks noGrp="1"/>
          </p:cNvSpPr>
          <p:nvPr>
            <p:ph type="sldNum" sz="quarter" idx="12"/>
          </p:nvPr>
        </p:nvSpPr>
        <p:spPr/>
        <p:txBody>
          <a:bodyPr/>
          <a:lstStyle/>
          <a:p>
            <a:fld id="{3D8FCC80-B8C6-41B5-8B59-D370428BBA83}" type="slidenum">
              <a:rPr lang="fr-FR" smtClean="0"/>
              <a:t>52</a:t>
            </a:fld>
            <a:endParaRPr lang="fr-FR"/>
          </a:p>
        </p:txBody>
      </p:sp>
      <p:pic>
        <p:nvPicPr>
          <p:cNvPr id="5" name="Picture 2">
            <a:extLst>
              <a:ext uri="{FF2B5EF4-FFF2-40B4-BE49-F238E27FC236}">
                <a16:creationId xmlns:a16="http://schemas.microsoft.com/office/drawing/2014/main" id="{9E3718B6-AB5F-4D49-84BB-8E63FBB2D9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036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139CCF-8AFF-4356-8FFE-94DB3869813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AE2A22B-7E3D-4823-AB4C-166FBFC9176D}"/>
              </a:ext>
            </a:extLst>
          </p:cNvPr>
          <p:cNvSpPr>
            <a:spLocks noGrp="1"/>
          </p:cNvSpPr>
          <p:nvPr>
            <p:ph idx="1"/>
          </p:nvPr>
        </p:nvSpPr>
        <p:spPr/>
        <p:txBody>
          <a:bodyPr/>
          <a:lstStyle/>
          <a:p>
            <a:r>
              <a:rPr lang="fr-FR" b="1" dirty="0"/>
              <a:t>Présence de Jalons</a:t>
            </a:r>
          </a:p>
          <a:p>
            <a:r>
              <a:rPr lang="fr-FR" dirty="0"/>
              <a:t>Pour passer à l’étape n+1, il faut obligatoirement que l’étape n soit finalisée. </a:t>
            </a:r>
          </a:p>
          <a:p>
            <a:endParaRPr lang="fr-FR" dirty="0"/>
          </a:p>
          <a:p>
            <a:pPr marL="0" indent="0">
              <a:buNone/>
            </a:pPr>
            <a:r>
              <a:rPr lang="fr-FR" dirty="0"/>
              <a:t>	De nombreux projets disparaissent ainsi car le jalon 	n'est pas validé</a:t>
            </a:r>
          </a:p>
          <a:p>
            <a:endParaRPr lang="fr-FR" dirty="0"/>
          </a:p>
          <a:p>
            <a:r>
              <a:rPr lang="fr-FR" b="1" dirty="0"/>
              <a:t>Difficulté du Retour en arrière</a:t>
            </a:r>
          </a:p>
          <a:p>
            <a:r>
              <a:rPr lang="fr-FR" dirty="0"/>
              <a:t>Le scénario de retour à l’étape n-1 n’est pas non plus véritablement géré dans cette approche.</a:t>
            </a:r>
          </a:p>
          <a:p>
            <a:endParaRPr lang="fr-FR" dirty="0"/>
          </a:p>
        </p:txBody>
      </p:sp>
      <p:sp>
        <p:nvSpPr>
          <p:cNvPr id="4" name="Espace réservé du numéro de diapositive 3">
            <a:extLst>
              <a:ext uri="{FF2B5EF4-FFF2-40B4-BE49-F238E27FC236}">
                <a16:creationId xmlns:a16="http://schemas.microsoft.com/office/drawing/2014/main" id="{10539700-DFCE-42C2-8225-2CCF397D7227}"/>
              </a:ext>
            </a:extLst>
          </p:cNvPr>
          <p:cNvSpPr>
            <a:spLocks noGrp="1"/>
          </p:cNvSpPr>
          <p:nvPr>
            <p:ph type="sldNum" sz="quarter" idx="12"/>
          </p:nvPr>
        </p:nvSpPr>
        <p:spPr/>
        <p:txBody>
          <a:bodyPr/>
          <a:lstStyle/>
          <a:p>
            <a:fld id="{3D8FCC80-B8C6-41B5-8B59-D370428BBA83}" type="slidenum">
              <a:rPr lang="fr-FR" smtClean="0"/>
              <a:t>53</a:t>
            </a:fld>
            <a:endParaRPr lang="fr-FR"/>
          </a:p>
        </p:txBody>
      </p:sp>
    </p:spTree>
    <p:extLst>
      <p:ext uri="{BB962C8B-B14F-4D97-AF65-F5344CB8AC3E}">
        <p14:creationId xmlns:p14="http://schemas.microsoft.com/office/powerpoint/2010/main" val="1344261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2AA5D-3E8F-4E70-B6B2-AFA6086A6A8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779B40C-1890-4EA1-A30D-4140A7B6814A}"/>
              </a:ext>
            </a:extLst>
          </p:cNvPr>
          <p:cNvSpPr>
            <a:spLocks noGrp="1"/>
          </p:cNvSpPr>
          <p:nvPr>
            <p:ph idx="1"/>
          </p:nvPr>
        </p:nvSpPr>
        <p:spPr/>
        <p:txBody>
          <a:bodyPr>
            <a:normAutofit/>
          </a:bodyPr>
          <a:lstStyle/>
          <a:p>
            <a:r>
              <a:rPr lang="fr-FR" dirty="0"/>
              <a:t>Le projet peut également se mettre en pause lorsque des sources de blocages apparaissent à un niveau donné. </a:t>
            </a:r>
          </a:p>
          <a:p>
            <a:endParaRPr lang="fr-FR" dirty="0"/>
          </a:p>
          <a:p>
            <a:r>
              <a:rPr lang="fr-FR" dirty="0"/>
              <a:t>Il faudra alors que l’ensemble des équipes attendent que ces blocages disparaissent pour espérer une avancée.</a:t>
            </a:r>
          </a:p>
          <a:p>
            <a:endParaRPr lang="fr-FR" dirty="0"/>
          </a:p>
        </p:txBody>
      </p:sp>
      <p:sp>
        <p:nvSpPr>
          <p:cNvPr id="4" name="Espace réservé du numéro de diapositive 3">
            <a:extLst>
              <a:ext uri="{FF2B5EF4-FFF2-40B4-BE49-F238E27FC236}">
                <a16:creationId xmlns:a16="http://schemas.microsoft.com/office/drawing/2014/main" id="{17495656-6099-4E5E-8A70-840777120791}"/>
              </a:ext>
            </a:extLst>
          </p:cNvPr>
          <p:cNvSpPr>
            <a:spLocks noGrp="1"/>
          </p:cNvSpPr>
          <p:nvPr>
            <p:ph type="sldNum" sz="quarter" idx="12"/>
          </p:nvPr>
        </p:nvSpPr>
        <p:spPr/>
        <p:txBody>
          <a:bodyPr/>
          <a:lstStyle/>
          <a:p>
            <a:fld id="{3D8FCC80-B8C6-41B5-8B59-D370428BBA83}" type="slidenum">
              <a:rPr lang="fr-FR" smtClean="0"/>
              <a:t>54</a:t>
            </a:fld>
            <a:endParaRPr lang="fr-FR"/>
          </a:p>
        </p:txBody>
      </p:sp>
      <p:pic>
        <p:nvPicPr>
          <p:cNvPr id="5" name="Picture 2">
            <a:extLst>
              <a:ext uri="{FF2B5EF4-FFF2-40B4-BE49-F238E27FC236}">
                <a16:creationId xmlns:a16="http://schemas.microsoft.com/office/drawing/2014/main" id="{22C1FB7C-E864-4E36-8B2D-89C97607FC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519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9CA95E-56AB-4D01-A706-66A8BC83AF0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B2753D6-15F8-4BAD-B853-ED5C7483DFE2}"/>
              </a:ext>
            </a:extLst>
          </p:cNvPr>
          <p:cNvSpPr>
            <a:spLocks noGrp="1"/>
          </p:cNvSpPr>
          <p:nvPr>
            <p:ph idx="1"/>
          </p:nvPr>
        </p:nvSpPr>
        <p:spPr/>
        <p:txBody>
          <a:bodyPr/>
          <a:lstStyle/>
          <a:p>
            <a:r>
              <a:rPr lang="fr-FR" dirty="0"/>
              <a:t>Enfin, les étapes de validation et de recette apparaissent trop tard dans le cycle de développement. </a:t>
            </a:r>
          </a:p>
          <a:p>
            <a:endParaRPr lang="fr-FR" dirty="0"/>
          </a:p>
          <a:p>
            <a:r>
              <a:rPr lang="fr-FR" dirty="0"/>
              <a:t>Lorsque le client découvre ce qui a été réalisé, il peut se rendre compte que ce qui lui est livré ne correspond pas tout à fait à ce qu’il attendait. </a:t>
            </a:r>
          </a:p>
          <a:p>
            <a:endParaRPr lang="fr-FR" dirty="0"/>
          </a:p>
        </p:txBody>
      </p:sp>
      <p:sp>
        <p:nvSpPr>
          <p:cNvPr id="4" name="Espace réservé du numéro de diapositive 3">
            <a:extLst>
              <a:ext uri="{FF2B5EF4-FFF2-40B4-BE49-F238E27FC236}">
                <a16:creationId xmlns:a16="http://schemas.microsoft.com/office/drawing/2014/main" id="{16545B2C-9512-4E94-9F58-704BD2F62ACC}"/>
              </a:ext>
            </a:extLst>
          </p:cNvPr>
          <p:cNvSpPr>
            <a:spLocks noGrp="1"/>
          </p:cNvSpPr>
          <p:nvPr>
            <p:ph type="sldNum" sz="quarter" idx="12"/>
          </p:nvPr>
        </p:nvSpPr>
        <p:spPr/>
        <p:txBody>
          <a:bodyPr/>
          <a:lstStyle/>
          <a:p>
            <a:fld id="{3D8FCC80-B8C6-41B5-8B59-D370428BBA83}" type="slidenum">
              <a:rPr lang="fr-FR" smtClean="0"/>
              <a:t>55</a:t>
            </a:fld>
            <a:endParaRPr lang="fr-FR"/>
          </a:p>
        </p:txBody>
      </p:sp>
    </p:spTree>
    <p:extLst>
      <p:ext uri="{BB962C8B-B14F-4D97-AF65-F5344CB8AC3E}">
        <p14:creationId xmlns:p14="http://schemas.microsoft.com/office/powerpoint/2010/main" val="3027492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44C476-7CFB-442F-A67F-96FF7297392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5CCAAE4-2DF3-46D4-9306-78688109D4F1}"/>
              </a:ext>
            </a:extLst>
          </p:cNvPr>
          <p:cNvSpPr>
            <a:spLocks noGrp="1"/>
          </p:cNvSpPr>
          <p:nvPr>
            <p:ph idx="1"/>
          </p:nvPr>
        </p:nvSpPr>
        <p:spPr/>
        <p:txBody>
          <a:bodyPr/>
          <a:lstStyle/>
          <a:p>
            <a:r>
              <a:rPr lang="fr-FR" dirty="0"/>
              <a:t>Lorsque les différences sont minimes, tout se règle généralement assez facilement, par contre, lorsque le projet comporte des anomalies dans la compréhension du besoin, il est alors très difficile de faire machine arrière et de corriger.</a:t>
            </a:r>
          </a:p>
        </p:txBody>
      </p:sp>
      <p:sp>
        <p:nvSpPr>
          <p:cNvPr id="4" name="Espace réservé du numéro de diapositive 3">
            <a:extLst>
              <a:ext uri="{FF2B5EF4-FFF2-40B4-BE49-F238E27FC236}">
                <a16:creationId xmlns:a16="http://schemas.microsoft.com/office/drawing/2014/main" id="{41C0F905-9411-42CD-91D6-6FE609258AA0}"/>
              </a:ext>
            </a:extLst>
          </p:cNvPr>
          <p:cNvSpPr>
            <a:spLocks noGrp="1"/>
          </p:cNvSpPr>
          <p:nvPr>
            <p:ph type="sldNum" sz="quarter" idx="12"/>
          </p:nvPr>
        </p:nvSpPr>
        <p:spPr/>
        <p:txBody>
          <a:bodyPr/>
          <a:lstStyle/>
          <a:p>
            <a:fld id="{3D8FCC80-B8C6-41B5-8B59-D370428BBA83}" type="slidenum">
              <a:rPr lang="fr-FR" smtClean="0"/>
              <a:t>56</a:t>
            </a:fld>
            <a:endParaRPr lang="fr-FR"/>
          </a:p>
        </p:txBody>
      </p:sp>
      <p:pic>
        <p:nvPicPr>
          <p:cNvPr id="5" name="Picture 2">
            <a:extLst>
              <a:ext uri="{FF2B5EF4-FFF2-40B4-BE49-F238E27FC236}">
                <a16:creationId xmlns:a16="http://schemas.microsoft.com/office/drawing/2014/main" id="{19D38309-6384-4949-8DBC-A16E78C017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654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DDE8D-E0CE-4BF2-BE44-19B8CDA8196F}"/>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C94294E4-0EB0-4B20-9E85-2BE9EB5562AF}"/>
              </a:ext>
            </a:extLst>
          </p:cNvPr>
          <p:cNvPicPr>
            <a:picLocks noGrp="1" noChangeAspect="1"/>
          </p:cNvPicPr>
          <p:nvPr>
            <p:ph idx="1"/>
          </p:nvPr>
        </p:nvPicPr>
        <p:blipFill>
          <a:blip r:embed="rId2"/>
          <a:stretch>
            <a:fillRect/>
          </a:stretch>
        </p:blipFill>
        <p:spPr>
          <a:xfrm>
            <a:off x="1601893" y="1600200"/>
            <a:ext cx="5940213" cy="4876800"/>
          </a:xfrm>
          <a:prstGeom prst="rect">
            <a:avLst/>
          </a:prstGeom>
        </p:spPr>
      </p:pic>
      <p:sp>
        <p:nvSpPr>
          <p:cNvPr id="4" name="Espace réservé du numéro de diapositive 3">
            <a:extLst>
              <a:ext uri="{FF2B5EF4-FFF2-40B4-BE49-F238E27FC236}">
                <a16:creationId xmlns:a16="http://schemas.microsoft.com/office/drawing/2014/main" id="{A6CF4D2F-BD06-4A2C-976B-BE9483E10063}"/>
              </a:ext>
            </a:extLst>
          </p:cNvPr>
          <p:cNvSpPr>
            <a:spLocks noGrp="1"/>
          </p:cNvSpPr>
          <p:nvPr>
            <p:ph type="sldNum" sz="quarter" idx="12"/>
          </p:nvPr>
        </p:nvSpPr>
        <p:spPr/>
        <p:txBody>
          <a:bodyPr/>
          <a:lstStyle/>
          <a:p>
            <a:fld id="{3D8FCC80-B8C6-41B5-8B59-D370428BBA83}" type="slidenum">
              <a:rPr lang="fr-FR" smtClean="0"/>
              <a:t>57</a:t>
            </a:fld>
            <a:endParaRPr lang="fr-FR"/>
          </a:p>
        </p:txBody>
      </p:sp>
      <p:pic>
        <p:nvPicPr>
          <p:cNvPr id="6" name="Picture 2">
            <a:extLst>
              <a:ext uri="{FF2B5EF4-FFF2-40B4-BE49-F238E27FC236}">
                <a16:creationId xmlns:a16="http://schemas.microsoft.com/office/drawing/2014/main" id="{89D2025F-D060-4603-87BD-757478B6FB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121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6287C-430D-45EE-8861-00CE38408C5A}"/>
              </a:ext>
            </a:extLst>
          </p:cNvPr>
          <p:cNvSpPr>
            <a:spLocks noGrp="1"/>
          </p:cNvSpPr>
          <p:nvPr>
            <p:ph type="title"/>
          </p:nvPr>
        </p:nvSpPr>
        <p:spPr/>
        <p:txBody>
          <a:bodyPr/>
          <a:lstStyle/>
          <a:p>
            <a:r>
              <a:rPr lang="fr-FR" dirty="0"/>
              <a:t>Perception du besoin</a:t>
            </a:r>
          </a:p>
        </p:txBody>
      </p:sp>
      <p:sp>
        <p:nvSpPr>
          <p:cNvPr id="3" name="Espace réservé du contenu 2">
            <a:extLst>
              <a:ext uri="{FF2B5EF4-FFF2-40B4-BE49-F238E27FC236}">
                <a16:creationId xmlns:a16="http://schemas.microsoft.com/office/drawing/2014/main" id="{86CDA90B-594A-4FF7-949F-BBA576C073E9}"/>
              </a:ext>
            </a:extLst>
          </p:cNvPr>
          <p:cNvSpPr>
            <a:spLocks noGrp="1"/>
          </p:cNvSpPr>
          <p:nvPr>
            <p:ph idx="1"/>
          </p:nvPr>
        </p:nvSpPr>
        <p:spPr/>
        <p:txBody>
          <a:bodyPr>
            <a:normAutofit/>
          </a:bodyPr>
          <a:lstStyle/>
          <a:p>
            <a:r>
              <a:rPr lang="fr-FR" dirty="0"/>
              <a:t>Cela nous permet de mettre l’accent sur un autre point : </a:t>
            </a:r>
          </a:p>
          <a:p>
            <a:pPr marL="0" indent="0">
              <a:buNone/>
            </a:pPr>
            <a:r>
              <a:rPr lang="fr-FR" dirty="0"/>
              <a:t>	</a:t>
            </a:r>
            <a:r>
              <a:rPr lang="fr-FR" b="1" dirty="0"/>
              <a:t>La perception du besoin </a:t>
            </a:r>
          </a:p>
          <a:p>
            <a:pPr marL="0" indent="0">
              <a:buNone/>
            </a:pPr>
            <a:r>
              <a:rPr lang="fr-FR" dirty="0"/>
              <a:t>	et comment celui-ci a été réalisé.</a:t>
            </a:r>
          </a:p>
          <a:p>
            <a:endParaRPr lang="fr-FR" dirty="0"/>
          </a:p>
          <a:p>
            <a:r>
              <a:rPr lang="fr-FR" dirty="0"/>
              <a:t>Bien souvent, la difficulté d’un projet informatique réside dans la manière dont les équipes ont compris le besoin et vont le réaliser, et la manière dont le donneur d’ordre l’a exprimé et l’idée qu’il se fait du résultat. </a:t>
            </a:r>
          </a:p>
        </p:txBody>
      </p:sp>
      <p:sp>
        <p:nvSpPr>
          <p:cNvPr id="4" name="Espace réservé du numéro de diapositive 3">
            <a:extLst>
              <a:ext uri="{FF2B5EF4-FFF2-40B4-BE49-F238E27FC236}">
                <a16:creationId xmlns:a16="http://schemas.microsoft.com/office/drawing/2014/main" id="{03330D29-4C9D-400F-9E6B-573633302ADC}"/>
              </a:ext>
            </a:extLst>
          </p:cNvPr>
          <p:cNvSpPr>
            <a:spLocks noGrp="1"/>
          </p:cNvSpPr>
          <p:nvPr>
            <p:ph type="sldNum" sz="quarter" idx="12"/>
          </p:nvPr>
        </p:nvSpPr>
        <p:spPr/>
        <p:txBody>
          <a:bodyPr/>
          <a:lstStyle/>
          <a:p>
            <a:fld id="{3D8FCC80-B8C6-41B5-8B59-D370428BBA83}" type="slidenum">
              <a:rPr lang="fr-FR" smtClean="0"/>
              <a:t>58</a:t>
            </a:fld>
            <a:endParaRPr lang="fr-FR"/>
          </a:p>
        </p:txBody>
      </p:sp>
      <p:pic>
        <p:nvPicPr>
          <p:cNvPr id="5" name="Picture 2">
            <a:extLst>
              <a:ext uri="{FF2B5EF4-FFF2-40B4-BE49-F238E27FC236}">
                <a16:creationId xmlns:a16="http://schemas.microsoft.com/office/drawing/2014/main" id="{B84027F4-3498-4BBD-9318-6F514261FB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340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78800-790D-4610-8D79-1A667FC3FE38}"/>
              </a:ext>
            </a:extLst>
          </p:cNvPr>
          <p:cNvSpPr>
            <a:spLocks noGrp="1"/>
          </p:cNvSpPr>
          <p:nvPr>
            <p:ph type="title"/>
          </p:nvPr>
        </p:nvSpPr>
        <p:spPr/>
        <p:txBody>
          <a:bodyPr/>
          <a:lstStyle/>
          <a:p>
            <a:r>
              <a:rPr lang="fr-FR" dirty="0"/>
              <a:t>Cahier des charges</a:t>
            </a:r>
          </a:p>
        </p:txBody>
      </p:sp>
      <p:sp>
        <p:nvSpPr>
          <p:cNvPr id="3" name="Espace réservé du contenu 2">
            <a:extLst>
              <a:ext uri="{FF2B5EF4-FFF2-40B4-BE49-F238E27FC236}">
                <a16:creationId xmlns:a16="http://schemas.microsoft.com/office/drawing/2014/main" id="{B6B21F2B-8E10-4240-B873-F731928975EA}"/>
              </a:ext>
            </a:extLst>
          </p:cNvPr>
          <p:cNvSpPr>
            <a:spLocks noGrp="1"/>
          </p:cNvSpPr>
          <p:nvPr>
            <p:ph idx="1"/>
          </p:nvPr>
        </p:nvSpPr>
        <p:spPr/>
        <p:txBody>
          <a:bodyPr>
            <a:normAutofit/>
          </a:bodyPr>
          <a:lstStyle/>
          <a:p>
            <a:r>
              <a:rPr lang="fr-FR" dirty="0"/>
              <a:t>La simple rédaction d’un cahier des charges ne suffit pas non plus à lever toutes les ambiguïtés. </a:t>
            </a:r>
          </a:p>
          <a:p>
            <a:endParaRPr lang="fr-FR" dirty="0"/>
          </a:p>
          <a:p>
            <a:r>
              <a:rPr lang="fr-FR" dirty="0"/>
              <a:t>Il y a souvent un écart significatif entre les deux approches. </a:t>
            </a:r>
          </a:p>
          <a:p>
            <a:pPr marL="0" indent="0">
              <a:buNone/>
            </a:pPr>
            <a:r>
              <a:rPr lang="fr-FR" dirty="0"/>
              <a:t>	</a:t>
            </a:r>
            <a:r>
              <a:rPr lang="fr-FR" b="1" dirty="0"/>
              <a:t>Le langage fonctionnel et métier </a:t>
            </a:r>
            <a:r>
              <a:rPr lang="fr-FR" dirty="0"/>
              <a:t>ne correspond 	pas toujours au </a:t>
            </a:r>
          </a:p>
          <a:p>
            <a:pPr marL="0" indent="0">
              <a:buNone/>
            </a:pPr>
            <a:r>
              <a:rPr lang="fr-FR" b="1" dirty="0"/>
              <a:t>	langage technique </a:t>
            </a:r>
            <a:r>
              <a:rPr lang="fr-FR" dirty="0"/>
              <a:t>des équipes de réalisation </a:t>
            </a:r>
          </a:p>
          <a:p>
            <a:pPr marL="0" indent="0">
              <a:buNone/>
            </a:pPr>
            <a:endParaRPr lang="fr-FR" dirty="0"/>
          </a:p>
          <a:p>
            <a:r>
              <a:rPr lang="fr-FR" dirty="0" err="1"/>
              <a:t>Génére</a:t>
            </a:r>
            <a:r>
              <a:rPr lang="fr-FR" dirty="0"/>
              <a:t> des tensions inutiles entre tous les intervenants lors de l’étape de validation.</a:t>
            </a:r>
          </a:p>
          <a:p>
            <a:endParaRPr lang="fr-FR" dirty="0"/>
          </a:p>
        </p:txBody>
      </p:sp>
      <p:sp>
        <p:nvSpPr>
          <p:cNvPr id="4" name="Espace réservé du numéro de diapositive 3">
            <a:extLst>
              <a:ext uri="{FF2B5EF4-FFF2-40B4-BE49-F238E27FC236}">
                <a16:creationId xmlns:a16="http://schemas.microsoft.com/office/drawing/2014/main" id="{AF942AC1-1174-488A-ADC2-C0A533633D0F}"/>
              </a:ext>
            </a:extLst>
          </p:cNvPr>
          <p:cNvSpPr>
            <a:spLocks noGrp="1"/>
          </p:cNvSpPr>
          <p:nvPr>
            <p:ph type="sldNum" sz="quarter" idx="12"/>
          </p:nvPr>
        </p:nvSpPr>
        <p:spPr/>
        <p:txBody>
          <a:bodyPr/>
          <a:lstStyle/>
          <a:p>
            <a:fld id="{3D8FCC80-B8C6-41B5-8B59-D370428BBA83}" type="slidenum">
              <a:rPr lang="fr-FR" smtClean="0"/>
              <a:t>59</a:t>
            </a:fld>
            <a:endParaRPr lang="fr-FR"/>
          </a:p>
        </p:txBody>
      </p:sp>
      <p:pic>
        <p:nvPicPr>
          <p:cNvPr id="5" name="Picture 2">
            <a:extLst>
              <a:ext uri="{FF2B5EF4-FFF2-40B4-BE49-F238E27FC236}">
                <a16:creationId xmlns:a16="http://schemas.microsoft.com/office/drawing/2014/main" id="{5F1649CF-567B-43F1-94D5-B4D0E9B6E3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17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57C59D-8740-D98E-0F71-E89C6A72B199}"/>
              </a:ext>
            </a:extLst>
          </p:cNvPr>
          <p:cNvSpPr>
            <a:spLocks noGrp="1"/>
          </p:cNvSpPr>
          <p:nvPr>
            <p:ph type="title"/>
          </p:nvPr>
        </p:nvSpPr>
        <p:spPr/>
        <p:txBody>
          <a:bodyPr>
            <a:normAutofit fontScale="90000"/>
          </a:bodyPr>
          <a:lstStyle/>
          <a:p>
            <a:r>
              <a:rPr lang="fr-FR" dirty="0"/>
              <a:t>Pratique de développement de logiciels</a:t>
            </a:r>
          </a:p>
        </p:txBody>
      </p:sp>
      <p:sp>
        <p:nvSpPr>
          <p:cNvPr id="3" name="Espace réservé du contenu 2">
            <a:extLst>
              <a:ext uri="{FF2B5EF4-FFF2-40B4-BE49-F238E27FC236}">
                <a16:creationId xmlns:a16="http://schemas.microsoft.com/office/drawing/2014/main" id="{BD43AB90-2BEE-69F3-E942-7386305BB569}"/>
              </a:ext>
            </a:extLst>
          </p:cNvPr>
          <p:cNvSpPr>
            <a:spLocks noGrp="1"/>
          </p:cNvSpPr>
          <p:nvPr>
            <p:ph idx="1"/>
          </p:nvPr>
        </p:nvSpPr>
        <p:spPr/>
        <p:txBody>
          <a:bodyPr>
            <a:normAutofit/>
          </a:bodyPr>
          <a:lstStyle/>
          <a:p>
            <a:r>
              <a:rPr lang="fr-FR" dirty="0"/>
              <a:t>Le déploiement continu est une pratique de développement de logiciels qui consiste à mettre en œuvre de manière automatisée et continue les nouvelles versions de logiciels dans leur environnement de production. </a:t>
            </a:r>
          </a:p>
          <a:p>
            <a:endParaRPr lang="fr-FR" dirty="0"/>
          </a:p>
          <a:p>
            <a:r>
              <a:rPr lang="fr-FR" dirty="0"/>
              <a:t>Cela signifie que chaque fois qu'un développeur apporte une modification au code source d'un logiciel, cette modification est automatiquement testée, validée et déployée dans le système de production, sans nécessiter d'intervention manuelle.</a:t>
            </a:r>
          </a:p>
          <a:p>
            <a:endParaRPr lang="fr-FR" dirty="0"/>
          </a:p>
        </p:txBody>
      </p:sp>
      <p:sp>
        <p:nvSpPr>
          <p:cNvPr id="4" name="Espace réservé du numéro de diapositive 3">
            <a:extLst>
              <a:ext uri="{FF2B5EF4-FFF2-40B4-BE49-F238E27FC236}">
                <a16:creationId xmlns:a16="http://schemas.microsoft.com/office/drawing/2014/main" id="{A20D7D02-6BF6-BF37-42AD-563254E9DFDF}"/>
              </a:ext>
            </a:extLst>
          </p:cNvPr>
          <p:cNvSpPr>
            <a:spLocks noGrp="1"/>
          </p:cNvSpPr>
          <p:nvPr>
            <p:ph type="sldNum" sz="quarter" idx="12"/>
          </p:nvPr>
        </p:nvSpPr>
        <p:spPr/>
        <p:txBody>
          <a:bodyPr/>
          <a:lstStyle/>
          <a:p>
            <a:fld id="{3D8FCC80-B8C6-41B5-8B59-D370428BBA83}" type="slidenum">
              <a:rPr lang="fr-FR" smtClean="0"/>
              <a:t>6</a:t>
            </a:fld>
            <a:endParaRPr lang="fr-FR"/>
          </a:p>
        </p:txBody>
      </p:sp>
    </p:spTree>
    <p:extLst>
      <p:ext uri="{BB962C8B-B14F-4D97-AF65-F5344CB8AC3E}">
        <p14:creationId xmlns:p14="http://schemas.microsoft.com/office/powerpoint/2010/main" val="1467541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22624-D931-4F16-9697-6F7B75EAEC7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97ED3AC-7CF5-4B94-BED5-6EFA694FECED}"/>
              </a:ext>
            </a:extLst>
          </p:cNvPr>
          <p:cNvSpPr>
            <a:spLocks noGrp="1"/>
          </p:cNvSpPr>
          <p:nvPr>
            <p:ph idx="1"/>
          </p:nvPr>
        </p:nvSpPr>
        <p:spPr/>
        <p:txBody>
          <a:bodyPr>
            <a:normAutofit/>
          </a:bodyPr>
          <a:lstStyle/>
          <a:p>
            <a:r>
              <a:rPr lang="fr-FR" dirty="0"/>
              <a:t>Lorsque le produit ne correspond pas totalement à ce qui était attendu, il faut souvent remettre les parties d’accord entre elles. </a:t>
            </a:r>
          </a:p>
          <a:p>
            <a:endParaRPr lang="fr-FR" dirty="0"/>
          </a:p>
          <a:p>
            <a:r>
              <a:rPr lang="fr-FR" dirty="0"/>
              <a:t>Il n’est pas rare que les projets n’aboutissent pas à cause d’un écart trop significatif entre ce qui a été voulu et la solution livrée.</a:t>
            </a:r>
          </a:p>
          <a:p>
            <a:endParaRPr lang="fr-FR" dirty="0"/>
          </a:p>
        </p:txBody>
      </p:sp>
      <p:sp>
        <p:nvSpPr>
          <p:cNvPr id="4" name="Espace réservé du numéro de diapositive 3">
            <a:extLst>
              <a:ext uri="{FF2B5EF4-FFF2-40B4-BE49-F238E27FC236}">
                <a16:creationId xmlns:a16="http://schemas.microsoft.com/office/drawing/2014/main" id="{156555C9-B65D-4C48-8297-C255F1F4C650}"/>
              </a:ext>
            </a:extLst>
          </p:cNvPr>
          <p:cNvSpPr>
            <a:spLocks noGrp="1"/>
          </p:cNvSpPr>
          <p:nvPr>
            <p:ph type="sldNum" sz="quarter" idx="12"/>
          </p:nvPr>
        </p:nvSpPr>
        <p:spPr/>
        <p:txBody>
          <a:bodyPr/>
          <a:lstStyle/>
          <a:p>
            <a:fld id="{3D8FCC80-B8C6-41B5-8B59-D370428BBA83}" type="slidenum">
              <a:rPr lang="fr-FR" smtClean="0"/>
              <a:t>60</a:t>
            </a:fld>
            <a:endParaRPr lang="fr-FR"/>
          </a:p>
        </p:txBody>
      </p:sp>
      <p:pic>
        <p:nvPicPr>
          <p:cNvPr id="5" name="Picture 2">
            <a:extLst>
              <a:ext uri="{FF2B5EF4-FFF2-40B4-BE49-F238E27FC236}">
                <a16:creationId xmlns:a16="http://schemas.microsoft.com/office/drawing/2014/main" id="{82DF22CE-3393-45B8-88D9-354D064856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978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34600-9718-4752-BD03-937D700715D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0877479-A64B-4408-B07B-23B42A78A825}"/>
              </a:ext>
            </a:extLst>
          </p:cNvPr>
          <p:cNvSpPr>
            <a:spLocks noGrp="1"/>
          </p:cNvSpPr>
          <p:nvPr>
            <p:ph idx="1"/>
          </p:nvPr>
        </p:nvSpPr>
        <p:spPr/>
        <p:txBody>
          <a:bodyPr/>
          <a:lstStyle/>
          <a:p>
            <a:r>
              <a:rPr lang="fr-FR" dirty="0"/>
              <a:t>La mise en œuvre de cette méthode au fil du temps a permis de dégager </a:t>
            </a:r>
            <a:r>
              <a:rPr lang="fr-FR" b="1" dirty="0"/>
              <a:t>plusieurs axes d’améliorations</a:t>
            </a:r>
            <a:r>
              <a:rPr lang="fr-FR" dirty="0"/>
              <a:t>. </a:t>
            </a:r>
          </a:p>
          <a:p>
            <a:endParaRPr lang="fr-FR" dirty="0"/>
          </a:p>
          <a:p>
            <a:r>
              <a:rPr lang="fr-FR" dirty="0"/>
              <a:t>Il est devenu évident qu’il fallait intégrer :</a:t>
            </a:r>
          </a:p>
          <a:p>
            <a:pPr marL="0" indent="0">
              <a:buNone/>
            </a:pPr>
            <a:r>
              <a:rPr lang="fr-FR" dirty="0"/>
              <a:t>	</a:t>
            </a:r>
            <a:r>
              <a:rPr lang="fr-FR" b="1" dirty="0"/>
              <a:t>Flexibilité</a:t>
            </a:r>
            <a:r>
              <a:rPr lang="fr-FR" dirty="0"/>
              <a:t> et </a:t>
            </a:r>
          </a:p>
          <a:p>
            <a:pPr marL="0" indent="0">
              <a:buNone/>
            </a:pPr>
            <a:r>
              <a:rPr lang="fr-FR" dirty="0"/>
              <a:t>	</a:t>
            </a:r>
            <a:r>
              <a:rPr lang="fr-FR" b="1" dirty="0"/>
              <a:t>Interactivité</a:t>
            </a:r>
            <a:r>
              <a:rPr lang="fr-FR" dirty="0"/>
              <a:t> </a:t>
            </a:r>
          </a:p>
          <a:p>
            <a:pPr marL="0" indent="0">
              <a:buNone/>
            </a:pPr>
            <a:endParaRPr lang="fr-FR" dirty="0"/>
          </a:p>
          <a:p>
            <a:r>
              <a:rPr lang="fr-FR" dirty="0"/>
              <a:t>dans les projets de développement.</a:t>
            </a:r>
          </a:p>
          <a:p>
            <a:endParaRPr lang="fr-FR" dirty="0"/>
          </a:p>
        </p:txBody>
      </p:sp>
      <p:sp>
        <p:nvSpPr>
          <p:cNvPr id="4" name="Espace réservé du numéro de diapositive 3">
            <a:extLst>
              <a:ext uri="{FF2B5EF4-FFF2-40B4-BE49-F238E27FC236}">
                <a16:creationId xmlns:a16="http://schemas.microsoft.com/office/drawing/2014/main" id="{60C4E05F-A738-4333-9BFB-02E5161BB828}"/>
              </a:ext>
            </a:extLst>
          </p:cNvPr>
          <p:cNvSpPr>
            <a:spLocks noGrp="1"/>
          </p:cNvSpPr>
          <p:nvPr>
            <p:ph type="sldNum" sz="quarter" idx="12"/>
          </p:nvPr>
        </p:nvSpPr>
        <p:spPr/>
        <p:txBody>
          <a:bodyPr/>
          <a:lstStyle/>
          <a:p>
            <a:fld id="{3D8FCC80-B8C6-41B5-8B59-D370428BBA83}" type="slidenum">
              <a:rPr lang="fr-FR" smtClean="0"/>
              <a:t>61</a:t>
            </a:fld>
            <a:endParaRPr lang="fr-FR"/>
          </a:p>
        </p:txBody>
      </p:sp>
    </p:spTree>
    <p:extLst>
      <p:ext uri="{BB962C8B-B14F-4D97-AF65-F5344CB8AC3E}">
        <p14:creationId xmlns:p14="http://schemas.microsoft.com/office/powerpoint/2010/main" val="2480001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DA18DE-678D-4957-ABF0-96AE09D18F74}"/>
              </a:ext>
            </a:extLst>
          </p:cNvPr>
          <p:cNvSpPr>
            <a:spLocks noGrp="1"/>
          </p:cNvSpPr>
          <p:nvPr>
            <p:ph type="title"/>
          </p:nvPr>
        </p:nvSpPr>
        <p:spPr/>
        <p:txBody>
          <a:bodyPr/>
          <a:lstStyle/>
          <a:p>
            <a:r>
              <a:rPr lang="fr-FR" dirty="0"/>
              <a:t>Fail </a:t>
            </a:r>
            <a:r>
              <a:rPr lang="fr-FR" dirty="0" err="1"/>
              <a:t>FAst</a:t>
            </a:r>
            <a:endParaRPr lang="fr-FR" dirty="0"/>
          </a:p>
        </p:txBody>
      </p:sp>
      <p:sp>
        <p:nvSpPr>
          <p:cNvPr id="3" name="Espace réservé du texte 2">
            <a:extLst>
              <a:ext uri="{FF2B5EF4-FFF2-40B4-BE49-F238E27FC236}">
                <a16:creationId xmlns:a16="http://schemas.microsoft.com/office/drawing/2014/main" id="{5B94F703-7729-4C72-9AB5-7AD5434E19D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BF2413A-F7C1-41DD-8AB5-6F823B911616}"/>
              </a:ext>
            </a:extLst>
          </p:cNvPr>
          <p:cNvSpPr>
            <a:spLocks noGrp="1"/>
          </p:cNvSpPr>
          <p:nvPr>
            <p:ph type="sldNum" sz="quarter" idx="12"/>
          </p:nvPr>
        </p:nvSpPr>
        <p:spPr/>
        <p:txBody>
          <a:bodyPr/>
          <a:lstStyle/>
          <a:p>
            <a:fld id="{3D8FCC80-B8C6-41B5-8B59-D370428BBA83}" type="slidenum">
              <a:rPr lang="fr-FR" smtClean="0"/>
              <a:t>62</a:t>
            </a:fld>
            <a:endParaRPr lang="fr-FR"/>
          </a:p>
        </p:txBody>
      </p:sp>
    </p:spTree>
    <p:extLst>
      <p:ext uri="{BB962C8B-B14F-4D97-AF65-F5344CB8AC3E}">
        <p14:creationId xmlns:p14="http://schemas.microsoft.com/office/powerpoint/2010/main" val="206419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88978-C449-4A99-935F-1712B25DF06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23F820D-BCC4-411A-8381-09F8C10FF8ED}"/>
              </a:ext>
            </a:extLst>
          </p:cNvPr>
          <p:cNvSpPr>
            <a:spLocks noGrp="1"/>
          </p:cNvSpPr>
          <p:nvPr>
            <p:ph idx="1"/>
          </p:nvPr>
        </p:nvSpPr>
        <p:spPr/>
        <p:txBody>
          <a:bodyPr/>
          <a:lstStyle/>
          <a:p>
            <a:r>
              <a:rPr lang="fr-FR" dirty="0"/>
              <a:t>Avant de parler d'agilité, parlons d'une pratique mise en avant par le </a:t>
            </a:r>
            <a:r>
              <a:rPr lang="fr-FR" b="1" dirty="0"/>
              <a:t>Lean Startup </a:t>
            </a:r>
            <a:r>
              <a:rPr lang="fr-FR" dirty="0"/>
              <a:t>et qui est reprise par les </a:t>
            </a:r>
            <a:r>
              <a:rPr lang="fr-FR" dirty="0" err="1"/>
              <a:t>agilistes</a:t>
            </a:r>
            <a:r>
              <a:rPr lang="fr-FR" dirty="0"/>
              <a:t>. </a:t>
            </a:r>
          </a:p>
          <a:p>
            <a:endParaRPr lang="fr-FR" dirty="0"/>
          </a:p>
          <a:p>
            <a:r>
              <a:rPr lang="fr-FR" dirty="0"/>
              <a:t>C’est une notion très intéressante qui est de base liée au produit mais qui peut se décliner sur d’autres supports.</a:t>
            </a:r>
          </a:p>
        </p:txBody>
      </p:sp>
      <p:sp>
        <p:nvSpPr>
          <p:cNvPr id="4" name="Espace réservé du numéro de diapositive 3">
            <a:extLst>
              <a:ext uri="{FF2B5EF4-FFF2-40B4-BE49-F238E27FC236}">
                <a16:creationId xmlns:a16="http://schemas.microsoft.com/office/drawing/2014/main" id="{78D1088C-B852-436F-AA22-6CBC43F2C41B}"/>
              </a:ext>
            </a:extLst>
          </p:cNvPr>
          <p:cNvSpPr>
            <a:spLocks noGrp="1"/>
          </p:cNvSpPr>
          <p:nvPr>
            <p:ph type="sldNum" sz="quarter" idx="12"/>
          </p:nvPr>
        </p:nvSpPr>
        <p:spPr/>
        <p:txBody>
          <a:bodyPr/>
          <a:lstStyle/>
          <a:p>
            <a:fld id="{3D8FCC80-B8C6-41B5-8B59-D370428BBA83}" type="slidenum">
              <a:rPr lang="fr-FR" smtClean="0"/>
              <a:t>63</a:t>
            </a:fld>
            <a:endParaRPr lang="fr-FR"/>
          </a:p>
        </p:txBody>
      </p:sp>
    </p:spTree>
    <p:extLst>
      <p:ext uri="{BB962C8B-B14F-4D97-AF65-F5344CB8AC3E}">
        <p14:creationId xmlns:p14="http://schemas.microsoft.com/office/powerpoint/2010/main" val="1994115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9703F6-0F03-49AF-A1DE-175BD79C85A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DBC8C4D-B756-40DB-97F2-E54A511C0E5F}"/>
              </a:ext>
            </a:extLst>
          </p:cNvPr>
          <p:cNvSpPr>
            <a:spLocks noGrp="1"/>
          </p:cNvSpPr>
          <p:nvPr>
            <p:ph idx="1"/>
          </p:nvPr>
        </p:nvSpPr>
        <p:spPr/>
        <p:txBody>
          <a:bodyPr>
            <a:normAutofit/>
          </a:bodyPr>
          <a:lstStyle/>
          <a:p>
            <a:r>
              <a:rPr lang="fr-FR" dirty="0"/>
              <a:t>Le concept du </a:t>
            </a:r>
            <a:r>
              <a:rPr lang="fr-FR" b="1" dirty="0"/>
              <a:t>fail fast </a:t>
            </a:r>
            <a:r>
              <a:rPr lang="fr-FR" dirty="0"/>
              <a:t>propose de tester si une idée est bonne ou non sans crainte en limitant au maximum les conséquences potentielles de l’échec. </a:t>
            </a:r>
          </a:p>
          <a:p>
            <a:endParaRPr lang="fr-FR" dirty="0"/>
          </a:p>
          <a:p>
            <a:r>
              <a:rPr lang="fr-FR" dirty="0"/>
              <a:t>Chaque échec donnera naissance à un nouvel essai qui prendra en compte cet échec dans le but de trouver le succès.</a:t>
            </a:r>
          </a:p>
          <a:p>
            <a:endParaRPr lang="fr-FR" dirty="0"/>
          </a:p>
        </p:txBody>
      </p:sp>
      <p:sp>
        <p:nvSpPr>
          <p:cNvPr id="4" name="Espace réservé du numéro de diapositive 3">
            <a:extLst>
              <a:ext uri="{FF2B5EF4-FFF2-40B4-BE49-F238E27FC236}">
                <a16:creationId xmlns:a16="http://schemas.microsoft.com/office/drawing/2014/main" id="{4464C652-64BC-4CF3-8AB0-193473FD680A}"/>
              </a:ext>
            </a:extLst>
          </p:cNvPr>
          <p:cNvSpPr>
            <a:spLocks noGrp="1"/>
          </p:cNvSpPr>
          <p:nvPr>
            <p:ph type="sldNum" sz="quarter" idx="12"/>
          </p:nvPr>
        </p:nvSpPr>
        <p:spPr/>
        <p:txBody>
          <a:bodyPr/>
          <a:lstStyle/>
          <a:p>
            <a:fld id="{3D8FCC80-B8C6-41B5-8B59-D370428BBA83}" type="slidenum">
              <a:rPr lang="fr-FR" smtClean="0"/>
              <a:t>64</a:t>
            </a:fld>
            <a:endParaRPr lang="fr-FR"/>
          </a:p>
        </p:txBody>
      </p:sp>
    </p:spTree>
    <p:extLst>
      <p:ext uri="{BB962C8B-B14F-4D97-AF65-F5344CB8AC3E}">
        <p14:creationId xmlns:p14="http://schemas.microsoft.com/office/powerpoint/2010/main" val="3638236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D2378-C1B0-4CB2-91E4-31344FFEA8C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AAE0601-A219-4B1C-B4B4-B024EB2EA058}"/>
              </a:ext>
            </a:extLst>
          </p:cNvPr>
          <p:cNvSpPr>
            <a:spLocks noGrp="1"/>
          </p:cNvSpPr>
          <p:nvPr>
            <p:ph idx="1"/>
          </p:nvPr>
        </p:nvSpPr>
        <p:spPr/>
        <p:txBody>
          <a:bodyPr/>
          <a:lstStyle/>
          <a:p>
            <a:r>
              <a:rPr lang="fr-FR" dirty="0"/>
              <a:t>Ce concept est beaucoup utilisé par les startups qui désirent tester des petites innovations sur leurs produits. </a:t>
            </a:r>
          </a:p>
          <a:p>
            <a:endParaRPr lang="fr-FR" dirty="0"/>
          </a:p>
          <a:p>
            <a:r>
              <a:rPr lang="fr-FR" dirty="0"/>
              <a:t>Certaines innovations seront très bien perçues par le public et d’autres ne recevront pas le succès attendu ; il peut même s’avérer qu’une innovation soit un échec total.</a:t>
            </a:r>
          </a:p>
          <a:p>
            <a:endParaRPr lang="fr-FR" dirty="0"/>
          </a:p>
        </p:txBody>
      </p:sp>
      <p:sp>
        <p:nvSpPr>
          <p:cNvPr id="4" name="Espace réservé du numéro de diapositive 3">
            <a:extLst>
              <a:ext uri="{FF2B5EF4-FFF2-40B4-BE49-F238E27FC236}">
                <a16:creationId xmlns:a16="http://schemas.microsoft.com/office/drawing/2014/main" id="{03C4CA78-4930-4B17-9CEE-7C5138159010}"/>
              </a:ext>
            </a:extLst>
          </p:cNvPr>
          <p:cNvSpPr>
            <a:spLocks noGrp="1"/>
          </p:cNvSpPr>
          <p:nvPr>
            <p:ph type="sldNum" sz="quarter" idx="12"/>
          </p:nvPr>
        </p:nvSpPr>
        <p:spPr/>
        <p:txBody>
          <a:bodyPr/>
          <a:lstStyle/>
          <a:p>
            <a:fld id="{3D8FCC80-B8C6-41B5-8B59-D370428BBA83}" type="slidenum">
              <a:rPr lang="fr-FR" smtClean="0"/>
              <a:t>65</a:t>
            </a:fld>
            <a:endParaRPr lang="fr-FR"/>
          </a:p>
        </p:txBody>
      </p:sp>
    </p:spTree>
    <p:extLst>
      <p:ext uri="{BB962C8B-B14F-4D97-AF65-F5344CB8AC3E}">
        <p14:creationId xmlns:p14="http://schemas.microsoft.com/office/powerpoint/2010/main" val="21308491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A9895-1989-4260-961A-2707BF3E3019}"/>
              </a:ext>
            </a:extLst>
          </p:cNvPr>
          <p:cNvSpPr>
            <a:spLocks noGrp="1"/>
          </p:cNvSpPr>
          <p:nvPr>
            <p:ph type="title"/>
          </p:nvPr>
        </p:nvSpPr>
        <p:spPr/>
        <p:txBody>
          <a:bodyPr/>
          <a:lstStyle/>
          <a:p>
            <a:r>
              <a:rPr lang="fr-FR" dirty="0"/>
              <a:t>Points clefs</a:t>
            </a:r>
          </a:p>
        </p:txBody>
      </p:sp>
      <p:sp>
        <p:nvSpPr>
          <p:cNvPr id="3" name="Espace réservé du contenu 2">
            <a:extLst>
              <a:ext uri="{FF2B5EF4-FFF2-40B4-BE49-F238E27FC236}">
                <a16:creationId xmlns:a16="http://schemas.microsoft.com/office/drawing/2014/main" id="{6C26B276-B1E5-44A3-9C40-781C8020C5B8}"/>
              </a:ext>
            </a:extLst>
          </p:cNvPr>
          <p:cNvSpPr>
            <a:spLocks noGrp="1"/>
          </p:cNvSpPr>
          <p:nvPr>
            <p:ph idx="1"/>
          </p:nvPr>
        </p:nvSpPr>
        <p:spPr/>
        <p:txBody>
          <a:bodyPr/>
          <a:lstStyle/>
          <a:p>
            <a:r>
              <a:rPr lang="fr-FR" b="1" dirty="0"/>
              <a:t>Apprentissage par l'échec </a:t>
            </a:r>
            <a:r>
              <a:rPr lang="fr-FR" dirty="0"/>
              <a:t>: l'échec fait partie du processus d'élaboration</a:t>
            </a:r>
          </a:p>
          <a:p>
            <a:endParaRPr lang="fr-FR" dirty="0"/>
          </a:p>
          <a:p>
            <a:r>
              <a:rPr lang="fr-FR" b="1" dirty="0"/>
              <a:t>Responsabilise tous les acteurs</a:t>
            </a:r>
          </a:p>
          <a:p>
            <a:endParaRPr lang="fr-FR" dirty="0"/>
          </a:p>
          <a:p>
            <a:r>
              <a:rPr lang="fr-FR" dirty="0"/>
              <a:t>Un échec tôt dans le processus à un </a:t>
            </a:r>
            <a:r>
              <a:rPr lang="fr-FR" b="1" dirty="0"/>
              <a:t>coût moindre</a:t>
            </a:r>
          </a:p>
          <a:p>
            <a:endParaRPr lang="fr-FR" b="1" dirty="0"/>
          </a:p>
          <a:p>
            <a:r>
              <a:rPr lang="fr-FR" dirty="0"/>
              <a:t>Développer un </a:t>
            </a:r>
            <a:r>
              <a:rPr lang="fr-FR" b="1" dirty="0"/>
              <a:t>savoir faire </a:t>
            </a:r>
            <a:r>
              <a:rPr lang="fr-FR" dirty="0"/>
              <a:t>du traitement des échecs</a:t>
            </a:r>
          </a:p>
          <a:p>
            <a:endParaRPr lang="fr-FR" dirty="0"/>
          </a:p>
          <a:p>
            <a:r>
              <a:rPr lang="fr-FR" dirty="0"/>
              <a:t>On n'attend pas l'échec on le </a:t>
            </a:r>
            <a:r>
              <a:rPr lang="fr-FR" b="1" dirty="0"/>
              <a:t>provoque avec des test </a:t>
            </a:r>
            <a:r>
              <a:rPr lang="fr-FR" dirty="0"/>
              <a:t>!!</a:t>
            </a:r>
          </a:p>
        </p:txBody>
      </p:sp>
      <p:sp>
        <p:nvSpPr>
          <p:cNvPr id="4" name="Espace réservé du numéro de diapositive 3">
            <a:extLst>
              <a:ext uri="{FF2B5EF4-FFF2-40B4-BE49-F238E27FC236}">
                <a16:creationId xmlns:a16="http://schemas.microsoft.com/office/drawing/2014/main" id="{3D1E9D23-A4D5-4BB6-BDC8-BA96C6589C49}"/>
              </a:ext>
            </a:extLst>
          </p:cNvPr>
          <p:cNvSpPr>
            <a:spLocks noGrp="1"/>
          </p:cNvSpPr>
          <p:nvPr>
            <p:ph type="sldNum" sz="quarter" idx="12"/>
          </p:nvPr>
        </p:nvSpPr>
        <p:spPr/>
        <p:txBody>
          <a:bodyPr/>
          <a:lstStyle/>
          <a:p>
            <a:fld id="{3D8FCC80-B8C6-41B5-8B59-D370428BBA83}" type="slidenum">
              <a:rPr lang="fr-FR" smtClean="0"/>
              <a:t>66</a:t>
            </a:fld>
            <a:endParaRPr lang="fr-FR"/>
          </a:p>
        </p:txBody>
      </p:sp>
    </p:spTree>
    <p:extLst>
      <p:ext uri="{BB962C8B-B14F-4D97-AF65-F5344CB8AC3E}">
        <p14:creationId xmlns:p14="http://schemas.microsoft.com/office/powerpoint/2010/main" val="40517870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FEDE2-C19C-458D-9A9F-FF5F0E7E83AC}"/>
              </a:ext>
            </a:extLst>
          </p:cNvPr>
          <p:cNvSpPr>
            <a:spLocks noGrp="1"/>
          </p:cNvSpPr>
          <p:nvPr>
            <p:ph type="title"/>
          </p:nvPr>
        </p:nvSpPr>
        <p:spPr/>
        <p:txBody>
          <a:bodyPr>
            <a:normAutofit fontScale="90000"/>
          </a:bodyPr>
          <a:lstStyle/>
          <a:p>
            <a:r>
              <a:rPr lang="fr-FR" dirty="0"/>
              <a:t>Vers les méthodologies dites "Agiles"</a:t>
            </a:r>
          </a:p>
        </p:txBody>
      </p:sp>
      <p:sp>
        <p:nvSpPr>
          <p:cNvPr id="3" name="Espace réservé du texte 2">
            <a:extLst>
              <a:ext uri="{FF2B5EF4-FFF2-40B4-BE49-F238E27FC236}">
                <a16:creationId xmlns:a16="http://schemas.microsoft.com/office/drawing/2014/main" id="{142681A7-EC55-4484-B42D-94DA409B495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02E6F6D-CCC7-44FA-A75C-F256740C34FD}"/>
              </a:ext>
            </a:extLst>
          </p:cNvPr>
          <p:cNvSpPr>
            <a:spLocks noGrp="1"/>
          </p:cNvSpPr>
          <p:nvPr>
            <p:ph type="sldNum" sz="quarter" idx="12"/>
          </p:nvPr>
        </p:nvSpPr>
        <p:spPr/>
        <p:txBody>
          <a:bodyPr/>
          <a:lstStyle/>
          <a:p>
            <a:fld id="{3D8FCC80-B8C6-41B5-8B59-D370428BBA83}" type="slidenum">
              <a:rPr lang="fr-FR" smtClean="0"/>
              <a:t>67</a:t>
            </a:fld>
            <a:endParaRPr lang="fr-FR"/>
          </a:p>
        </p:txBody>
      </p:sp>
      <p:pic>
        <p:nvPicPr>
          <p:cNvPr id="5" name="Picture 2">
            <a:extLst>
              <a:ext uri="{FF2B5EF4-FFF2-40B4-BE49-F238E27FC236}">
                <a16:creationId xmlns:a16="http://schemas.microsoft.com/office/drawing/2014/main" id="{6562E04A-9CEC-421E-AD74-DF3148B87C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113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8EFD6-32F3-48D4-A09C-97224D8C200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80DEC40-ADD0-4A1C-93B9-22D24D452640}"/>
              </a:ext>
            </a:extLst>
          </p:cNvPr>
          <p:cNvSpPr>
            <a:spLocks noGrp="1"/>
          </p:cNvSpPr>
          <p:nvPr>
            <p:ph idx="1"/>
          </p:nvPr>
        </p:nvSpPr>
        <p:spPr/>
        <p:txBody>
          <a:bodyPr>
            <a:normAutofit/>
          </a:bodyPr>
          <a:lstStyle/>
          <a:p>
            <a:r>
              <a:rPr lang="fr-FR" dirty="0"/>
              <a:t>Fin des cloisonnements et des limitations liés à leurs périmètres respectifs, </a:t>
            </a:r>
          </a:p>
          <a:p>
            <a:r>
              <a:rPr lang="fr-FR" dirty="0"/>
              <a:t>L'agilité va leur permettre d’interagir plus globalement et d’être plus réactifs aux changements.</a:t>
            </a:r>
          </a:p>
          <a:p>
            <a:endParaRPr lang="fr-FR" dirty="0"/>
          </a:p>
          <a:p>
            <a:r>
              <a:rPr lang="fr-FR" b="1" dirty="0"/>
              <a:t>Pour qu’un projet réussisse, il faut que les équipes avancent ensemble.</a:t>
            </a:r>
          </a:p>
          <a:p>
            <a:endParaRPr lang="fr-FR" dirty="0"/>
          </a:p>
          <a:p>
            <a:r>
              <a:rPr lang="fr-FR" dirty="0"/>
              <a:t>C’est l’idée qui tourne autour de la méthode SCRUM (littéralement, mêlée comme au rugby). </a:t>
            </a:r>
          </a:p>
        </p:txBody>
      </p:sp>
      <p:sp>
        <p:nvSpPr>
          <p:cNvPr id="4" name="Espace réservé du numéro de diapositive 3">
            <a:extLst>
              <a:ext uri="{FF2B5EF4-FFF2-40B4-BE49-F238E27FC236}">
                <a16:creationId xmlns:a16="http://schemas.microsoft.com/office/drawing/2014/main" id="{763D8E00-5D37-4F5A-ABF9-AEDCC6FBB672}"/>
              </a:ext>
            </a:extLst>
          </p:cNvPr>
          <p:cNvSpPr>
            <a:spLocks noGrp="1"/>
          </p:cNvSpPr>
          <p:nvPr>
            <p:ph type="sldNum" sz="quarter" idx="12"/>
          </p:nvPr>
        </p:nvSpPr>
        <p:spPr/>
        <p:txBody>
          <a:bodyPr/>
          <a:lstStyle/>
          <a:p>
            <a:fld id="{3D8FCC80-B8C6-41B5-8B59-D370428BBA83}" type="slidenum">
              <a:rPr lang="fr-FR" smtClean="0"/>
              <a:t>68</a:t>
            </a:fld>
            <a:endParaRPr lang="fr-FR"/>
          </a:p>
        </p:txBody>
      </p:sp>
      <p:pic>
        <p:nvPicPr>
          <p:cNvPr id="5" name="Picture 2">
            <a:extLst>
              <a:ext uri="{FF2B5EF4-FFF2-40B4-BE49-F238E27FC236}">
                <a16:creationId xmlns:a16="http://schemas.microsoft.com/office/drawing/2014/main" id="{9E359178-9BCB-431B-A902-51C48F4C20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5353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5A632-7AC0-47C7-80F5-53CC920D96D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1F5EB3A-7AC5-42C0-BABD-D04C684ADB9C}"/>
              </a:ext>
            </a:extLst>
          </p:cNvPr>
          <p:cNvSpPr>
            <a:spLocks noGrp="1"/>
          </p:cNvSpPr>
          <p:nvPr>
            <p:ph idx="1"/>
          </p:nvPr>
        </p:nvSpPr>
        <p:spPr/>
        <p:txBody>
          <a:bodyPr/>
          <a:lstStyle/>
          <a:p>
            <a:r>
              <a:rPr lang="fr-FR" dirty="0"/>
              <a:t>Au lieu de </a:t>
            </a:r>
            <a:r>
              <a:rPr lang="fr-FR" b="1" dirty="0"/>
              <a:t>confronter</a:t>
            </a:r>
            <a:r>
              <a:rPr lang="fr-FR" dirty="0"/>
              <a:t> les équipes entre elles, ce qui pouvait être le cas dans les méthodes plus anciennes, les acteurs vont se </a:t>
            </a:r>
            <a:r>
              <a:rPr lang="fr-FR" b="1" dirty="0"/>
              <a:t>coordonner </a:t>
            </a:r>
            <a:r>
              <a:rPr lang="fr-FR" dirty="0"/>
              <a:t>régulièrement </a:t>
            </a:r>
            <a:r>
              <a:rPr lang="fr-FR" b="1" dirty="0"/>
              <a:t>pour s’adapter </a:t>
            </a:r>
            <a:r>
              <a:rPr lang="fr-FR" dirty="0"/>
              <a:t>ensemble aux changements qui peuvent intervenir à n’importe quel moment dans le projet. </a:t>
            </a:r>
          </a:p>
          <a:p>
            <a:endParaRPr lang="fr-FR" dirty="0"/>
          </a:p>
          <a:p>
            <a:r>
              <a:rPr lang="fr-FR" dirty="0"/>
              <a:t>L'organisation n'est plus </a:t>
            </a:r>
            <a:r>
              <a:rPr lang="fr-FR" b="1" dirty="0"/>
              <a:t>horizontale</a:t>
            </a:r>
            <a:r>
              <a:rPr lang="fr-FR" dirty="0"/>
              <a:t> avec son service Prod, Supervision, </a:t>
            </a:r>
            <a:r>
              <a:rPr lang="fr-FR" dirty="0" err="1"/>
              <a:t>Rsx</a:t>
            </a:r>
            <a:r>
              <a:rPr lang="fr-FR" dirty="0"/>
              <a:t>, Dev… mais </a:t>
            </a:r>
            <a:r>
              <a:rPr lang="fr-FR" b="1" dirty="0"/>
              <a:t>verticale</a:t>
            </a:r>
            <a:r>
              <a:rPr lang="fr-FR" dirty="0"/>
              <a:t> avec des </a:t>
            </a:r>
            <a:r>
              <a:rPr lang="fr-FR" dirty="0" err="1"/>
              <a:t>features</a:t>
            </a:r>
            <a:r>
              <a:rPr lang="fr-FR" dirty="0"/>
              <a:t> teams =&gt; </a:t>
            </a:r>
            <a:r>
              <a:rPr lang="fr-FR" dirty="0" err="1"/>
              <a:t>microservice</a:t>
            </a:r>
            <a:r>
              <a:rPr lang="fr-FR" dirty="0"/>
              <a:t> - </a:t>
            </a:r>
            <a:r>
              <a:rPr lang="fr-FR" dirty="0" err="1"/>
              <a:t>sysadmin</a:t>
            </a:r>
            <a:r>
              <a:rPr lang="fr-FR" dirty="0"/>
              <a:t> et </a:t>
            </a:r>
            <a:r>
              <a:rPr lang="fr-FR" dirty="0" err="1"/>
              <a:t>devops</a:t>
            </a:r>
            <a:endParaRPr lang="fr-FR" dirty="0"/>
          </a:p>
          <a:p>
            <a:endParaRPr lang="fr-FR" dirty="0"/>
          </a:p>
        </p:txBody>
      </p:sp>
      <p:sp>
        <p:nvSpPr>
          <p:cNvPr id="4" name="Espace réservé du numéro de diapositive 3">
            <a:extLst>
              <a:ext uri="{FF2B5EF4-FFF2-40B4-BE49-F238E27FC236}">
                <a16:creationId xmlns:a16="http://schemas.microsoft.com/office/drawing/2014/main" id="{B35EEE8B-2D67-4386-BA32-293CC8CDC73A}"/>
              </a:ext>
            </a:extLst>
          </p:cNvPr>
          <p:cNvSpPr>
            <a:spLocks noGrp="1"/>
          </p:cNvSpPr>
          <p:nvPr>
            <p:ph type="sldNum" sz="quarter" idx="12"/>
          </p:nvPr>
        </p:nvSpPr>
        <p:spPr/>
        <p:txBody>
          <a:bodyPr/>
          <a:lstStyle/>
          <a:p>
            <a:fld id="{3D8FCC80-B8C6-41B5-8B59-D370428BBA83}" type="slidenum">
              <a:rPr lang="fr-FR" smtClean="0"/>
              <a:t>69</a:t>
            </a:fld>
            <a:endParaRPr lang="fr-FR"/>
          </a:p>
        </p:txBody>
      </p:sp>
      <p:pic>
        <p:nvPicPr>
          <p:cNvPr id="5" name="Picture 2">
            <a:extLst>
              <a:ext uri="{FF2B5EF4-FFF2-40B4-BE49-F238E27FC236}">
                <a16:creationId xmlns:a16="http://schemas.microsoft.com/office/drawing/2014/main" id="{6DE9E46D-B85A-4767-9AB0-0A7872FBE6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1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8E5EF7-508F-FCA2-F757-EA1FCF6ECE6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241E53A-FCE0-E2E4-3F6C-9C801FEE52F7}"/>
              </a:ext>
            </a:extLst>
          </p:cNvPr>
          <p:cNvSpPr>
            <a:spLocks noGrp="1"/>
          </p:cNvSpPr>
          <p:nvPr>
            <p:ph idx="1"/>
          </p:nvPr>
        </p:nvSpPr>
        <p:spPr/>
        <p:txBody>
          <a:bodyPr>
            <a:normAutofit/>
          </a:bodyPr>
          <a:lstStyle/>
          <a:p>
            <a:r>
              <a:rPr lang="fr-FR" dirty="0"/>
              <a:t>Le déploiement continu est généralement mis en œuvre grâce à l'utilisation de outils de "</a:t>
            </a:r>
            <a:r>
              <a:rPr lang="fr-FR" dirty="0" err="1"/>
              <a:t>continuous</a:t>
            </a:r>
            <a:r>
              <a:rPr lang="fr-FR" dirty="0"/>
              <a:t> </a:t>
            </a:r>
            <a:r>
              <a:rPr lang="fr-FR" dirty="0" err="1"/>
              <a:t>integration</a:t>
            </a:r>
            <a:r>
              <a:rPr lang="fr-FR" dirty="0"/>
              <a:t>" (intégration continue) et de "</a:t>
            </a:r>
            <a:r>
              <a:rPr lang="fr-FR" dirty="0" err="1"/>
              <a:t>continuous</a:t>
            </a:r>
            <a:r>
              <a:rPr lang="fr-FR" dirty="0"/>
              <a:t> </a:t>
            </a:r>
            <a:r>
              <a:rPr lang="fr-FR" dirty="0" err="1"/>
              <a:t>delivery</a:t>
            </a:r>
            <a:r>
              <a:rPr lang="fr-FR" dirty="0"/>
              <a:t>" (livraison continue), qui permettent de mettre en place un processus automatisé de </a:t>
            </a:r>
            <a:r>
              <a:rPr lang="fr-FR" dirty="0" err="1"/>
              <a:t>build</a:t>
            </a:r>
            <a:r>
              <a:rPr lang="fr-FR" dirty="0"/>
              <a:t>, de test et de déploiement des logiciels.</a:t>
            </a:r>
          </a:p>
          <a:p>
            <a:endParaRPr lang="fr-FR" dirty="0"/>
          </a:p>
          <a:p>
            <a:endParaRPr lang="fr-FR" dirty="0"/>
          </a:p>
        </p:txBody>
      </p:sp>
      <p:sp>
        <p:nvSpPr>
          <p:cNvPr id="4" name="Espace réservé du numéro de diapositive 3">
            <a:extLst>
              <a:ext uri="{FF2B5EF4-FFF2-40B4-BE49-F238E27FC236}">
                <a16:creationId xmlns:a16="http://schemas.microsoft.com/office/drawing/2014/main" id="{B493B2F6-342A-C72D-506E-E6350BBA4ED8}"/>
              </a:ext>
            </a:extLst>
          </p:cNvPr>
          <p:cNvSpPr>
            <a:spLocks noGrp="1"/>
          </p:cNvSpPr>
          <p:nvPr>
            <p:ph type="sldNum" sz="quarter" idx="12"/>
          </p:nvPr>
        </p:nvSpPr>
        <p:spPr/>
        <p:txBody>
          <a:bodyPr/>
          <a:lstStyle/>
          <a:p>
            <a:fld id="{3D8FCC80-B8C6-41B5-8B59-D370428BBA83}" type="slidenum">
              <a:rPr lang="fr-FR" smtClean="0"/>
              <a:t>7</a:t>
            </a:fld>
            <a:endParaRPr lang="fr-FR"/>
          </a:p>
        </p:txBody>
      </p:sp>
    </p:spTree>
    <p:extLst>
      <p:ext uri="{BB962C8B-B14F-4D97-AF65-F5344CB8AC3E}">
        <p14:creationId xmlns:p14="http://schemas.microsoft.com/office/powerpoint/2010/main" val="32114911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3A6912-9B8D-4D23-8C70-41B6D8C6455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1165156-E1B1-48CF-9C97-C48FAB26F3BE}"/>
              </a:ext>
            </a:extLst>
          </p:cNvPr>
          <p:cNvSpPr>
            <a:spLocks noGrp="1"/>
          </p:cNvSpPr>
          <p:nvPr>
            <p:ph idx="1"/>
          </p:nvPr>
        </p:nvSpPr>
        <p:spPr/>
        <p:txBody>
          <a:bodyPr/>
          <a:lstStyle/>
          <a:p>
            <a:r>
              <a:rPr lang="fr-FR" dirty="0"/>
              <a:t>Le changement n’est plus vu comme une </a:t>
            </a:r>
            <a:r>
              <a:rPr lang="fr-FR" b="1" dirty="0"/>
              <a:t>contrainte</a:t>
            </a:r>
            <a:r>
              <a:rPr lang="fr-FR" dirty="0"/>
              <a:t>, mais comme une </a:t>
            </a:r>
            <a:r>
              <a:rPr lang="fr-FR" b="1" dirty="0"/>
              <a:t>opportunité</a:t>
            </a:r>
            <a:r>
              <a:rPr lang="fr-FR" dirty="0"/>
              <a:t> d’améliorer le projet.</a:t>
            </a:r>
          </a:p>
          <a:p>
            <a:endParaRPr lang="fr-FR" dirty="0"/>
          </a:p>
          <a:p>
            <a:r>
              <a:rPr lang="fr-FR" dirty="0"/>
              <a:t>L’intégration et le déploiement continus n’ont de sens que pour des projets agiles.</a:t>
            </a:r>
          </a:p>
          <a:p>
            <a:endParaRPr lang="fr-FR" dirty="0"/>
          </a:p>
        </p:txBody>
      </p:sp>
      <p:sp>
        <p:nvSpPr>
          <p:cNvPr id="4" name="Espace réservé du numéro de diapositive 3">
            <a:extLst>
              <a:ext uri="{FF2B5EF4-FFF2-40B4-BE49-F238E27FC236}">
                <a16:creationId xmlns:a16="http://schemas.microsoft.com/office/drawing/2014/main" id="{EE8BB635-9D9B-4FF1-853E-2CA7DD7A8D91}"/>
              </a:ext>
            </a:extLst>
          </p:cNvPr>
          <p:cNvSpPr>
            <a:spLocks noGrp="1"/>
          </p:cNvSpPr>
          <p:nvPr>
            <p:ph type="sldNum" sz="quarter" idx="12"/>
          </p:nvPr>
        </p:nvSpPr>
        <p:spPr/>
        <p:txBody>
          <a:bodyPr/>
          <a:lstStyle/>
          <a:p>
            <a:fld id="{3D8FCC80-B8C6-41B5-8B59-D370428BBA83}" type="slidenum">
              <a:rPr lang="fr-FR" smtClean="0"/>
              <a:t>70</a:t>
            </a:fld>
            <a:endParaRPr lang="fr-FR"/>
          </a:p>
        </p:txBody>
      </p:sp>
    </p:spTree>
    <p:extLst>
      <p:ext uri="{BB962C8B-B14F-4D97-AF65-F5344CB8AC3E}">
        <p14:creationId xmlns:p14="http://schemas.microsoft.com/office/powerpoint/2010/main" val="2374445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0B6172-D02F-4299-A663-87BB44283973}"/>
              </a:ext>
            </a:extLst>
          </p:cNvPr>
          <p:cNvSpPr>
            <a:spLocks noGrp="1"/>
          </p:cNvSpPr>
          <p:nvPr>
            <p:ph type="title"/>
          </p:nvPr>
        </p:nvSpPr>
        <p:spPr/>
        <p:txBody>
          <a:bodyPr/>
          <a:lstStyle/>
          <a:p>
            <a:r>
              <a:rPr lang="fr-FR" dirty="0"/>
              <a:t>Langage</a:t>
            </a:r>
          </a:p>
        </p:txBody>
      </p:sp>
      <p:sp>
        <p:nvSpPr>
          <p:cNvPr id="3" name="Espace réservé du contenu 2">
            <a:extLst>
              <a:ext uri="{FF2B5EF4-FFF2-40B4-BE49-F238E27FC236}">
                <a16:creationId xmlns:a16="http://schemas.microsoft.com/office/drawing/2014/main" id="{4117DD5B-34CD-4678-B026-E3F2409837E8}"/>
              </a:ext>
            </a:extLst>
          </p:cNvPr>
          <p:cNvSpPr>
            <a:spLocks noGrp="1"/>
          </p:cNvSpPr>
          <p:nvPr>
            <p:ph idx="1"/>
          </p:nvPr>
        </p:nvSpPr>
        <p:spPr/>
        <p:txBody>
          <a:bodyPr/>
          <a:lstStyle/>
          <a:p>
            <a:r>
              <a:rPr lang="fr-FR" b="1" dirty="0"/>
              <a:t>Product </a:t>
            </a:r>
            <a:r>
              <a:rPr lang="fr-FR" b="1" dirty="0" err="1"/>
              <a:t>Owner</a:t>
            </a:r>
            <a:r>
              <a:rPr lang="fr-FR" b="1" dirty="0"/>
              <a:t> </a:t>
            </a:r>
            <a:r>
              <a:rPr lang="fr-FR" dirty="0"/>
              <a:t>: chef de projet qui est responsable de la finalité du produit = &gt; besoin client</a:t>
            </a:r>
          </a:p>
          <a:p>
            <a:endParaRPr lang="fr-FR" dirty="0"/>
          </a:p>
          <a:p>
            <a:r>
              <a:rPr lang="fr-FR" b="1" dirty="0"/>
              <a:t>Scrum master </a:t>
            </a:r>
            <a:r>
              <a:rPr lang="fr-FR" dirty="0"/>
              <a:t>: Coach</a:t>
            </a:r>
          </a:p>
          <a:p>
            <a:endParaRPr lang="fr-FR" dirty="0"/>
          </a:p>
          <a:p>
            <a:r>
              <a:rPr lang="fr-FR" b="1" dirty="0" err="1"/>
              <a:t>Backlog</a:t>
            </a:r>
            <a:r>
              <a:rPr lang="fr-FR" dirty="0"/>
              <a:t> : liste des tâches pour atteindre la finalité</a:t>
            </a:r>
          </a:p>
          <a:p>
            <a:endParaRPr lang="fr-FR" dirty="0"/>
          </a:p>
          <a:p>
            <a:r>
              <a:rPr lang="fr-FR" b="1" dirty="0"/>
              <a:t>Sprints</a:t>
            </a:r>
            <a:r>
              <a:rPr lang="fr-FR" dirty="0"/>
              <a:t> : Période relativement courte pour réaliser des tâches identifiées (2semaines en moyenne)</a:t>
            </a:r>
          </a:p>
          <a:p>
            <a:endParaRPr lang="fr-FR" dirty="0"/>
          </a:p>
        </p:txBody>
      </p:sp>
      <p:sp>
        <p:nvSpPr>
          <p:cNvPr id="4" name="Espace réservé du numéro de diapositive 3">
            <a:extLst>
              <a:ext uri="{FF2B5EF4-FFF2-40B4-BE49-F238E27FC236}">
                <a16:creationId xmlns:a16="http://schemas.microsoft.com/office/drawing/2014/main" id="{372D2D56-ADEC-4A6D-92A0-75771FFFBA3B}"/>
              </a:ext>
            </a:extLst>
          </p:cNvPr>
          <p:cNvSpPr>
            <a:spLocks noGrp="1"/>
          </p:cNvSpPr>
          <p:nvPr>
            <p:ph type="sldNum" sz="quarter" idx="12"/>
          </p:nvPr>
        </p:nvSpPr>
        <p:spPr/>
        <p:txBody>
          <a:bodyPr/>
          <a:lstStyle/>
          <a:p>
            <a:fld id="{3D8FCC80-B8C6-41B5-8B59-D370428BBA83}" type="slidenum">
              <a:rPr lang="fr-FR" smtClean="0"/>
              <a:t>71</a:t>
            </a:fld>
            <a:endParaRPr lang="fr-FR"/>
          </a:p>
        </p:txBody>
      </p:sp>
    </p:spTree>
    <p:extLst>
      <p:ext uri="{BB962C8B-B14F-4D97-AF65-F5344CB8AC3E}">
        <p14:creationId xmlns:p14="http://schemas.microsoft.com/office/powerpoint/2010/main" val="25115814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FD01A-D1D1-4C44-888E-74648CDCB47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183B09F-13D3-4637-B49F-778FF7C39FF8}"/>
              </a:ext>
            </a:extLst>
          </p:cNvPr>
          <p:cNvSpPr>
            <a:spLocks noGrp="1"/>
          </p:cNvSpPr>
          <p:nvPr>
            <p:ph idx="1"/>
          </p:nvPr>
        </p:nvSpPr>
        <p:spPr/>
        <p:txBody>
          <a:bodyPr/>
          <a:lstStyle/>
          <a:p>
            <a:r>
              <a:rPr lang="fr-FR" b="1" dirty="0"/>
              <a:t>Stand-up</a:t>
            </a:r>
            <a:r>
              <a:rPr lang="fr-FR" dirty="0"/>
              <a:t> </a:t>
            </a:r>
            <a:r>
              <a:rPr lang="fr-FR" b="1" dirty="0"/>
              <a:t>meeting </a:t>
            </a:r>
            <a:r>
              <a:rPr lang="fr-FR" dirty="0"/>
              <a:t>: Réunion courte quotidienne (difficultés / avancement)</a:t>
            </a:r>
          </a:p>
          <a:p>
            <a:endParaRPr lang="fr-FR" dirty="0"/>
          </a:p>
          <a:p>
            <a:r>
              <a:rPr lang="fr-FR" b="1" dirty="0"/>
              <a:t>Communication visuelle</a:t>
            </a:r>
            <a:r>
              <a:rPr lang="fr-FR" dirty="0"/>
              <a:t> : Post </a:t>
            </a:r>
            <a:r>
              <a:rPr lang="fr-FR" dirty="0" err="1"/>
              <a:t>it</a:t>
            </a:r>
            <a:r>
              <a:rPr lang="fr-FR" dirty="0"/>
              <a:t> sur les murs / Kanban..</a:t>
            </a:r>
          </a:p>
          <a:p>
            <a:r>
              <a:rPr lang="fr-FR" dirty="0"/>
              <a:t>Trello, </a:t>
            </a:r>
            <a:r>
              <a:rPr lang="fr-FR" dirty="0" err="1"/>
              <a:t>jira</a:t>
            </a:r>
            <a:r>
              <a:rPr lang="fr-FR" dirty="0"/>
              <a:t> et </a:t>
            </a:r>
            <a:r>
              <a:rPr lang="fr-FR" dirty="0" err="1"/>
              <a:t>Gitlab</a:t>
            </a:r>
            <a:endParaRPr lang="fr-FR" dirty="0"/>
          </a:p>
          <a:p>
            <a:endParaRPr lang="fr-FR" dirty="0"/>
          </a:p>
        </p:txBody>
      </p:sp>
      <p:sp>
        <p:nvSpPr>
          <p:cNvPr id="4" name="Espace réservé du numéro de diapositive 3">
            <a:extLst>
              <a:ext uri="{FF2B5EF4-FFF2-40B4-BE49-F238E27FC236}">
                <a16:creationId xmlns:a16="http://schemas.microsoft.com/office/drawing/2014/main" id="{7D0423D0-9862-40D7-A5CF-DB2B24A44DEF}"/>
              </a:ext>
            </a:extLst>
          </p:cNvPr>
          <p:cNvSpPr>
            <a:spLocks noGrp="1"/>
          </p:cNvSpPr>
          <p:nvPr>
            <p:ph type="sldNum" sz="quarter" idx="12"/>
          </p:nvPr>
        </p:nvSpPr>
        <p:spPr/>
        <p:txBody>
          <a:bodyPr/>
          <a:lstStyle/>
          <a:p>
            <a:fld id="{3D8FCC80-B8C6-41B5-8B59-D370428BBA83}" type="slidenum">
              <a:rPr lang="fr-FR" smtClean="0"/>
              <a:t>72</a:t>
            </a:fld>
            <a:endParaRPr lang="fr-FR"/>
          </a:p>
        </p:txBody>
      </p:sp>
    </p:spTree>
    <p:extLst>
      <p:ext uri="{BB962C8B-B14F-4D97-AF65-F5344CB8AC3E}">
        <p14:creationId xmlns:p14="http://schemas.microsoft.com/office/powerpoint/2010/main" val="17458169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13772-1F0B-4423-9067-937C662B2D9F}"/>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704C0025-1423-4161-937E-5CCBC091073B}"/>
              </a:ext>
            </a:extLst>
          </p:cNvPr>
          <p:cNvPicPr>
            <a:picLocks noGrp="1" noChangeAspect="1"/>
          </p:cNvPicPr>
          <p:nvPr>
            <p:ph idx="1"/>
          </p:nvPr>
        </p:nvPicPr>
        <p:blipFill>
          <a:blip r:embed="rId2"/>
          <a:stretch>
            <a:fillRect/>
          </a:stretch>
        </p:blipFill>
        <p:spPr>
          <a:xfrm>
            <a:off x="457200" y="1724025"/>
            <a:ext cx="8229600" cy="4629150"/>
          </a:xfrm>
          <a:prstGeom prst="rect">
            <a:avLst/>
          </a:prstGeom>
        </p:spPr>
      </p:pic>
      <p:sp>
        <p:nvSpPr>
          <p:cNvPr id="4" name="Espace réservé du numéro de diapositive 3">
            <a:extLst>
              <a:ext uri="{FF2B5EF4-FFF2-40B4-BE49-F238E27FC236}">
                <a16:creationId xmlns:a16="http://schemas.microsoft.com/office/drawing/2014/main" id="{FE121775-4F9C-4A3B-94E6-21999A35F512}"/>
              </a:ext>
            </a:extLst>
          </p:cNvPr>
          <p:cNvSpPr>
            <a:spLocks noGrp="1"/>
          </p:cNvSpPr>
          <p:nvPr>
            <p:ph type="sldNum" sz="quarter" idx="12"/>
          </p:nvPr>
        </p:nvSpPr>
        <p:spPr/>
        <p:txBody>
          <a:bodyPr/>
          <a:lstStyle/>
          <a:p>
            <a:fld id="{3D8FCC80-B8C6-41B5-8B59-D370428BBA83}" type="slidenum">
              <a:rPr lang="fr-FR" smtClean="0"/>
              <a:t>73</a:t>
            </a:fld>
            <a:endParaRPr lang="fr-FR"/>
          </a:p>
        </p:txBody>
      </p:sp>
      <p:pic>
        <p:nvPicPr>
          <p:cNvPr id="6" name="Picture 2">
            <a:extLst>
              <a:ext uri="{FF2B5EF4-FFF2-40B4-BE49-F238E27FC236}">
                <a16:creationId xmlns:a16="http://schemas.microsoft.com/office/drawing/2014/main" id="{F37B96B9-209A-41E3-A39F-718548608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6079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3998FD-F654-4DEC-85F2-1C2B2D338E5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630BD8C-93A7-405B-B812-916BA3F3CFFB}"/>
              </a:ext>
            </a:extLst>
          </p:cNvPr>
          <p:cNvSpPr>
            <a:spLocks noGrp="1"/>
          </p:cNvSpPr>
          <p:nvPr>
            <p:ph idx="1"/>
          </p:nvPr>
        </p:nvSpPr>
        <p:spPr/>
        <p:txBody>
          <a:bodyPr>
            <a:normAutofit/>
          </a:bodyPr>
          <a:lstStyle/>
          <a:p>
            <a:r>
              <a:rPr lang="fr-FR" dirty="0"/>
              <a:t>Le projet n’est plus un gros livrable à effectuer à un moment T.</a:t>
            </a:r>
          </a:p>
          <a:p>
            <a:endParaRPr lang="fr-FR" dirty="0"/>
          </a:p>
          <a:p>
            <a:pPr algn="ctr"/>
            <a:r>
              <a:rPr lang="fr-FR" sz="2800" dirty="0"/>
              <a:t>Il devient un ensemble de fonctionnalités découpées en cycles de réalisation courts que l’on peut livrer progressivement.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CE2BBD27-D14E-43C8-A9EA-CAA80C7332A9}"/>
              </a:ext>
            </a:extLst>
          </p:cNvPr>
          <p:cNvSpPr>
            <a:spLocks noGrp="1"/>
          </p:cNvSpPr>
          <p:nvPr>
            <p:ph type="sldNum" sz="quarter" idx="12"/>
          </p:nvPr>
        </p:nvSpPr>
        <p:spPr/>
        <p:txBody>
          <a:bodyPr/>
          <a:lstStyle/>
          <a:p>
            <a:fld id="{3D8FCC80-B8C6-41B5-8B59-D370428BBA83}" type="slidenum">
              <a:rPr lang="fr-FR" smtClean="0"/>
              <a:t>74</a:t>
            </a:fld>
            <a:endParaRPr lang="fr-FR"/>
          </a:p>
        </p:txBody>
      </p:sp>
      <p:pic>
        <p:nvPicPr>
          <p:cNvPr id="5" name="Picture 2">
            <a:extLst>
              <a:ext uri="{FF2B5EF4-FFF2-40B4-BE49-F238E27FC236}">
                <a16:creationId xmlns:a16="http://schemas.microsoft.com/office/drawing/2014/main" id="{308B0455-269A-477F-BE56-08B9D868C2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6894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83D08-5D27-454A-9ED2-6DDB419DFE20}"/>
              </a:ext>
            </a:extLst>
          </p:cNvPr>
          <p:cNvSpPr>
            <a:spLocks noGrp="1"/>
          </p:cNvSpPr>
          <p:nvPr>
            <p:ph type="title"/>
          </p:nvPr>
        </p:nvSpPr>
        <p:spPr/>
        <p:txBody>
          <a:bodyPr/>
          <a:lstStyle/>
          <a:p>
            <a:r>
              <a:rPr lang="fr-FR" dirty="0"/>
              <a:t>Product </a:t>
            </a:r>
            <a:r>
              <a:rPr lang="fr-FR" dirty="0" err="1"/>
              <a:t>Backlog</a:t>
            </a:r>
            <a:endParaRPr lang="fr-FR" dirty="0"/>
          </a:p>
        </p:txBody>
      </p:sp>
      <p:pic>
        <p:nvPicPr>
          <p:cNvPr id="5" name="Espace réservé du contenu 4">
            <a:extLst>
              <a:ext uri="{FF2B5EF4-FFF2-40B4-BE49-F238E27FC236}">
                <a16:creationId xmlns:a16="http://schemas.microsoft.com/office/drawing/2014/main" id="{40B21363-432E-4383-B60D-C10A2B2CD6B6}"/>
              </a:ext>
            </a:extLst>
          </p:cNvPr>
          <p:cNvPicPr>
            <a:picLocks noGrp="1" noChangeAspect="1"/>
          </p:cNvPicPr>
          <p:nvPr>
            <p:ph idx="1"/>
          </p:nvPr>
        </p:nvPicPr>
        <p:blipFill>
          <a:blip r:embed="rId2"/>
          <a:stretch>
            <a:fillRect/>
          </a:stretch>
        </p:blipFill>
        <p:spPr>
          <a:xfrm>
            <a:off x="457200" y="1617198"/>
            <a:ext cx="8229600" cy="4842803"/>
          </a:xfrm>
          <a:prstGeom prst="rect">
            <a:avLst/>
          </a:prstGeom>
        </p:spPr>
      </p:pic>
      <p:sp>
        <p:nvSpPr>
          <p:cNvPr id="4" name="Espace réservé du numéro de diapositive 3">
            <a:extLst>
              <a:ext uri="{FF2B5EF4-FFF2-40B4-BE49-F238E27FC236}">
                <a16:creationId xmlns:a16="http://schemas.microsoft.com/office/drawing/2014/main" id="{3B3B8C6F-5D80-4315-AB7B-285D2B35588B}"/>
              </a:ext>
            </a:extLst>
          </p:cNvPr>
          <p:cNvSpPr>
            <a:spLocks noGrp="1"/>
          </p:cNvSpPr>
          <p:nvPr>
            <p:ph type="sldNum" sz="quarter" idx="12"/>
          </p:nvPr>
        </p:nvSpPr>
        <p:spPr/>
        <p:txBody>
          <a:bodyPr/>
          <a:lstStyle/>
          <a:p>
            <a:fld id="{3D8FCC80-B8C6-41B5-8B59-D370428BBA83}" type="slidenum">
              <a:rPr lang="fr-FR" smtClean="0"/>
              <a:t>75</a:t>
            </a:fld>
            <a:endParaRPr lang="fr-FR"/>
          </a:p>
        </p:txBody>
      </p:sp>
    </p:spTree>
    <p:extLst>
      <p:ext uri="{BB962C8B-B14F-4D97-AF65-F5344CB8AC3E}">
        <p14:creationId xmlns:p14="http://schemas.microsoft.com/office/powerpoint/2010/main" val="22494908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BCC73-0FC8-4508-8FF3-5112A7BF09A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3D3D45F-239F-49F9-AB8C-D419DC01F36F}"/>
              </a:ext>
            </a:extLst>
          </p:cNvPr>
          <p:cNvSpPr>
            <a:spLocks noGrp="1"/>
          </p:cNvSpPr>
          <p:nvPr>
            <p:ph idx="1"/>
          </p:nvPr>
        </p:nvSpPr>
        <p:spPr/>
        <p:txBody>
          <a:bodyPr/>
          <a:lstStyle/>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fr-FR" sz="2400" b="0" i="0" u="none" strike="noStrike" kern="1200" cap="none" spc="0" normalizeH="0" baseline="0" noProof="0" dirty="0">
                <a:ln>
                  <a:noFill/>
                </a:ln>
                <a:solidFill>
                  <a:srgbClr val="292934"/>
                </a:solidFill>
                <a:effectLst/>
                <a:uLnTx/>
                <a:uFillTx/>
                <a:latin typeface="Arial"/>
                <a:ea typeface="+mn-ea"/>
                <a:cs typeface="+mn-cs"/>
              </a:rPr>
              <a:t>Ces fonctionnalités sont stockées dans une zone appelée </a:t>
            </a:r>
            <a:r>
              <a:rPr kumimoji="0" lang="fr-FR" sz="2400" b="1" i="0" u="none" strike="noStrike" kern="1200" cap="none" spc="0" normalizeH="0" baseline="0" noProof="0" dirty="0">
                <a:ln>
                  <a:noFill/>
                </a:ln>
                <a:solidFill>
                  <a:srgbClr val="292934"/>
                </a:solidFill>
                <a:effectLst/>
                <a:uLnTx/>
                <a:uFillTx/>
                <a:latin typeface="Arial"/>
                <a:ea typeface="+mn-ea"/>
                <a:cs typeface="+mn-cs"/>
              </a:rPr>
              <a:t>Product </a:t>
            </a:r>
            <a:r>
              <a:rPr kumimoji="0" lang="fr-FR" sz="2400" b="1" i="0" u="none" strike="noStrike" kern="1200" cap="none" spc="0" normalizeH="0" baseline="0" noProof="0" dirty="0" err="1">
                <a:ln>
                  <a:noFill/>
                </a:ln>
                <a:solidFill>
                  <a:srgbClr val="292934"/>
                </a:solidFill>
                <a:effectLst/>
                <a:uLnTx/>
                <a:uFillTx/>
                <a:latin typeface="Arial"/>
                <a:ea typeface="+mn-ea"/>
                <a:cs typeface="+mn-cs"/>
              </a:rPr>
              <a:t>backlog</a:t>
            </a:r>
            <a:r>
              <a:rPr kumimoji="0" lang="fr-FR" sz="2400" b="1" i="0" u="none" strike="noStrike" kern="1200" cap="none" spc="0" normalizeH="0" baseline="0" noProof="0" dirty="0">
                <a:ln>
                  <a:noFill/>
                </a:ln>
                <a:solidFill>
                  <a:srgbClr val="292934"/>
                </a:solidFill>
                <a:effectLst/>
                <a:uLnTx/>
                <a:uFillTx/>
                <a:latin typeface="Arial"/>
                <a:ea typeface="+mn-ea"/>
                <a:cs typeface="+mn-cs"/>
              </a:rPr>
              <a:t> </a:t>
            </a:r>
            <a:r>
              <a:rPr kumimoji="0" lang="fr-FR" sz="2400" b="0" i="0" u="none" strike="noStrike" kern="1200" cap="none" spc="0" normalizeH="0" baseline="0" noProof="0" dirty="0">
                <a:ln>
                  <a:noFill/>
                </a:ln>
                <a:solidFill>
                  <a:srgbClr val="292934"/>
                </a:solidFill>
                <a:effectLst/>
                <a:uLnTx/>
                <a:uFillTx/>
                <a:latin typeface="Arial"/>
                <a:ea typeface="+mn-ea"/>
                <a:cs typeface="+mn-cs"/>
              </a:rPr>
              <a:t>(mais d’autres éléments peuvent s’y trouver également comme des bugs, des demandes d’améliorations, etc.) et le projet est défini en </a:t>
            </a:r>
            <a:r>
              <a:rPr kumimoji="0" lang="fr-FR" sz="2400" b="1" i="0" u="none" strike="noStrike" kern="1200" cap="none" spc="0" normalizeH="0" baseline="0" noProof="0" dirty="0">
                <a:ln>
                  <a:noFill/>
                </a:ln>
                <a:solidFill>
                  <a:srgbClr val="292934"/>
                </a:solidFill>
                <a:effectLst/>
                <a:uLnTx/>
                <a:uFillTx/>
                <a:latin typeface="Arial"/>
                <a:ea typeface="+mn-ea"/>
                <a:cs typeface="+mn-cs"/>
              </a:rPr>
              <a:t>sprints</a:t>
            </a:r>
            <a:r>
              <a:rPr kumimoji="0" lang="fr-FR" sz="2400" b="0" i="0" u="none" strike="noStrike" kern="1200" cap="none" spc="0" normalizeH="0" baseline="0" noProof="0" dirty="0">
                <a:ln>
                  <a:noFill/>
                </a:ln>
                <a:solidFill>
                  <a:srgbClr val="292934"/>
                </a:solidFill>
                <a:effectLst/>
                <a:uLnTx/>
                <a:uFillTx/>
                <a:latin typeface="Arial"/>
                <a:ea typeface="+mn-ea"/>
                <a:cs typeface="+mn-cs"/>
              </a:rPr>
              <a:t>. </a:t>
            </a:r>
          </a:p>
          <a:p>
            <a:endParaRPr lang="fr-FR" dirty="0"/>
          </a:p>
        </p:txBody>
      </p:sp>
      <p:sp>
        <p:nvSpPr>
          <p:cNvPr id="4" name="Espace réservé du numéro de diapositive 3">
            <a:extLst>
              <a:ext uri="{FF2B5EF4-FFF2-40B4-BE49-F238E27FC236}">
                <a16:creationId xmlns:a16="http://schemas.microsoft.com/office/drawing/2014/main" id="{534B4284-EBD4-46F0-96E2-C8B7FAFB1DF0}"/>
              </a:ext>
            </a:extLst>
          </p:cNvPr>
          <p:cNvSpPr>
            <a:spLocks noGrp="1"/>
          </p:cNvSpPr>
          <p:nvPr>
            <p:ph type="sldNum" sz="quarter" idx="12"/>
          </p:nvPr>
        </p:nvSpPr>
        <p:spPr/>
        <p:txBody>
          <a:bodyPr/>
          <a:lstStyle/>
          <a:p>
            <a:fld id="{3D8FCC80-B8C6-41B5-8B59-D370428BBA83}" type="slidenum">
              <a:rPr lang="fr-FR" smtClean="0"/>
              <a:t>76</a:t>
            </a:fld>
            <a:endParaRPr lang="fr-FR"/>
          </a:p>
        </p:txBody>
      </p:sp>
    </p:spTree>
    <p:extLst>
      <p:ext uri="{BB962C8B-B14F-4D97-AF65-F5344CB8AC3E}">
        <p14:creationId xmlns:p14="http://schemas.microsoft.com/office/powerpoint/2010/main" val="23278254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6B87A-5156-4554-9901-9BAB04B66420}"/>
              </a:ext>
            </a:extLst>
          </p:cNvPr>
          <p:cNvSpPr>
            <a:spLocks noGrp="1"/>
          </p:cNvSpPr>
          <p:nvPr>
            <p:ph type="title"/>
          </p:nvPr>
        </p:nvSpPr>
        <p:spPr/>
        <p:txBody>
          <a:bodyPr/>
          <a:lstStyle/>
          <a:p>
            <a:r>
              <a:rPr lang="fr-FR" dirty="0"/>
              <a:t>Sprint</a:t>
            </a:r>
          </a:p>
        </p:txBody>
      </p:sp>
      <p:pic>
        <p:nvPicPr>
          <p:cNvPr id="5" name="Espace réservé du contenu 4">
            <a:extLst>
              <a:ext uri="{FF2B5EF4-FFF2-40B4-BE49-F238E27FC236}">
                <a16:creationId xmlns:a16="http://schemas.microsoft.com/office/drawing/2014/main" id="{A0DE7C9A-F829-4A2B-B3D0-67A726CB7CDD}"/>
              </a:ext>
            </a:extLst>
          </p:cNvPr>
          <p:cNvPicPr>
            <a:picLocks noGrp="1" noChangeAspect="1"/>
          </p:cNvPicPr>
          <p:nvPr>
            <p:ph idx="1"/>
          </p:nvPr>
        </p:nvPicPr>
        <p:blipFill>
          <a:blip r:embed="rId2"/>
          <a:stretch>
            <a:fillRect/>
          </a:stretch>
        </p:blipFill>
        <p:spPr>
          <a:xfrm>
            <a:off x="1581150" y="2676525"/>
            <a:ext cx="5981700" cy="2724150"/>
          </a:xfrm>
          <a:prstGeom prst="rect">
            <a:avLst/>
          </a:prstGeom>
        </p:spPr>
      </p:pic>
      <p:sp>
        <p:nvSpPr>
          <p:cNvPr id="4" name="Espace réservé du numéro de diapositive 3">
            <a:extLst>
              <a:ext uri="{FF2B5EF4-FFF2-40B4-BE49-F238E27FC236}">
                <a16:creationId xmlns:a16="http://schemas.microsoft.com/office/drawing/2014/main" id="{806EF03D-E429-4044-AA87-A42E2DB8F51A}"/>
              </a:ext>
            </a:extLst>
          </p:cNvPr>
          <p:cNvSpPr>
            <a:spLocks noGrp="1"/>
          </p:cNvSpPr>
          <p:nvPr>
            <p:ph type="sldNum" sz="quarter" idx="12"/>
          </p:nvPr>
        </p:nvSpPr>
        <p:spPr/>
        <p:txBody>
          <a:bodyPr/>
          <a:lstStyle/>
          <a:p>
            <a:fld id="{3D8FCC80-B8C6-41B5-8B59-D370428BBA83}" type="slidenum">
              <a:rPr lang="fr-FR" smtClean="0"/>
              <a:t>77</a:t>
            </a:fld>
            <a:endParaRPr lang="fr-FR"/>
          </a:p>
        </p:txBody>
      </p:sp>
    </p:spTree>
    <p:extLst>
      <p:ext uri="{BB962C8B-B14F-4D97-AF65-F5344CB8AC3E}">
        <p14:creationId xmlns:p14="http://schemas.microsoft.com/office/powerpoint/2010/main" val="9536355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07BB9-C67D-41E5-A460-57DDC2B7E04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5FD3E52-3BCF-46AA-BD03-E6EE3804B17E}"/>
              </a:ext>
            </a:extLst>
          </p:cNvPr>
          <p:cNvSpPr>
            <a:spLocks noGrp="1"/>
          </p:cNvSpPr>
          <p:nvPr>
            <p:ph idx="1"/>
          </p:nvPr>
        </p:nvSpPr>
        <p:spPr/>
        <p:txBody>
          <a:bodyPr/>
          <a:lstStyle/>
          <a:p>
            <a:r>
              <a:rPr lang="fr-FR" dirty="0"/>
              <a:t>Ces </a:t>
            </a:r>
            <a:r>
              <a:rPr lang="fr-FR" b="1" dirty="0"/>
              <a:t>sprints</a:t>
            </a:r>
            <a:r>
              <a:rPr lang="fr-FR" dirty="0"/>
              <a:t> (ou cycles) sont compris en général entre deux et quatre semaines. </a:t>
            </a:r>
          </a:p>
          <a:p>
            <a:endParaRPr lang="fr-FR" dirty="0"/>
          </a:p>
          <a:p>
            <a:r>
              <a:rPr lang="fr-FR" dirty="0"/>
              <a:t>Si une fonctionnalité à développer dépasse le cycle préalablement défini, elle sera découpée en entités plus petites, et ainsi de suite.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86A7EA22-8D16-4A0D-BA72-4AB698264A0A}"/>
              </a:ext>
            </a:extLst>
          </p:cNvPr>
          <p:cNvSpPr>
            <a:spLocks noGrp="1"/>
          </p:cNvSpPr>
          <p:nvPr>
            <p:ph type="sldNum" sz="quarter" idx="12"/>
          </p:nvPr>
        </p:nvSpPr>
        <p:spPr/>
        <p:txBody>
          <a:bodyPr/>
          <a:lstStyle/>
          <a:p>
            <a:fld id="{3D8FCC80-B8C6-41B5-8B59-D370428BBA83}" type="slidenum">
              <a:rPr lang="fr-FR" smtClean="0"/>
              <a:t>78</a:t>
            </a:fld>
            <a:endParaRPr lang="fr-FR"/>
          </a:p>
        </p:txBody>
      </p:sp>
    </p:spTree>
    <p:extLst>
      <p:ext uri="{BB962C8B-B14F-4D97-AF65-F5344CB8AC3E}">
        <p14:creationId xmlns:p14="http://schemas.microsoft.com/office/powerpoint/2010/main" val="4189506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B52C85-471A-423E-A726-6733A98C6E8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5C74C41-8CC5-4500-9EB9-A4FD2946934F}"/>
              </a:ext>
            </a:extLst>
          </p:cNvPr>
          <p:cNvSpPr>
            <a:spLocks noGrp="1"/>
          </p:cNvSpPr>
          <p:nvPr>
            <p:ph idx="1"/>
          </p:nvPr>
        </p:nvSpPr>
        <p:spPr/>
        <p:txBody>
          <a:bodyPr>
            <a:normAutofit/>
          </a:bodyPr>
          <a:lstStyle/>
          <a:p>
            <a:r>
              <a:rPr lang="fr-FR" dirty="0"/>
              <a:t>À chaque </a:t>
            </a:r>
            <a:r>
              <a:rPr lang="fr-FR" b="1" dirty="0"/>
              <a:t>sprint ou itération</a:t>
            </a:r>
            <a:r>
              <a:rPr lang="fr-FR" dirty="0"/>
              <a:t>, un élément (ou plus en fonction de la capacité de traitement ou vélocité de l’équipe) est pris dans le </a:t>
            </a:r>
            <a:r>
              <a:rPr lang="fr-FR" b="1" dirty="0" err="1"/>
              <a:t>backlog</a:t>
            </a:r>
            <a:r>
              <a:rPr lang="fr-FR" dirty="0"/>
              <a:t> et mis à l’ordre du jour.</a:t>
            </a:r>
          </a:p>
          <a:p>
            <a:endParaRPr lang="fr-FR" dirty="0"/>
          </a:p>
          <a:p>
            <a:r>
              <a:rPr lang="fr-FR" dirty="0"/>
              <a:t>Cet élément peut aussi repasser dans le </a:t>
            </a:r>
            <a:r>
              <a:rPr lang="fr-FR" b="1" dirty="0" err="1"/>
              <a:t>backlog</a:t>
            </a:r>
            <a:r>
              <a:rPr lang="fr-FR" dirty="0"/>
              <a:t> (en fonction d’évènements survenus prioritaires ou d’une finalisation impossible à cause d’une action en attente, etc.). </a:t>
            </a:r>
          </a:p>
          <a:p>
            <a:endParaRPr lang="fr-FR" dirty="0"/>
          </a:p>
        </p:txBody>
      </p:sp>
      <p:sp>
        <p:nvSpPr>
          <p:cNvPr id="4" name="Espace réservé du numéro de diapositive 3">
            <a:extLst>
              <a:ext uri="{FF2B5EF4-FFF2-40B4-BE49-F238E27FC236}">
                <a16:creationId xmlns:a16="http://schemas.microsoft.com/office/drawing/2014/main" id="{7370A45C-F9A4-4CE0-A602-0369820011F1}"/>
              </a:ext>
            </a:extLst>
          </p:cNvPr>
          <p:cNvSpPr>
            <a:spLocks noGrp="1"/>
          </p:cNvSpPr>
          <p:nvPr>
            <p:ph type="sldNum" sz="quarter" idx="12"/>
          </p:nvPr>
        </p:nvSpPr>
        <p:spPr/>
        <p:txBody>
          <a:bodyPr/>
          <a:lstStyle/>
          <a:p>
            <a:fld id="{3D8FCC80-B8C6-41B5-8B59-D370428BBA83}" type="slidenum">
              <a:rPr lang="fr-FR" smtClean="0"/>
              <a:t>79</a:t>
            </a:fld>
            <a:endParaRPr lang="fr-FR"/>
          </a:p>
        </p:txBody>
      </p:sp>
      <p:pic>
        <p:nvPicPr>
          <p:cNvPr id="5" name="Picture 2">
            <a:extLst>
              <a:ext uri="{FF2B5EF4-FFF2-40B4-BE49-F238E27FC236}">
                <a16:creationId xmlns:a16="http://schemas.microsoft.com/office/drawing/2014/main" id="{077C062B-8FEB-4EDD-BD38-E76148ED13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94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250B1-30F8-8E5A-A4B3-598E2E98FA7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C4F659A-EA66-5B08-8963-EFB14413A739}"/>
              </a:ext>
            </a:extLst>
          </p:cNvPr>
          <p:cNvSpPr>
            <a:spLocks noGrp="1"/>
          </p:cNvSpPr>
          <p:nvPr>
            <p:ph idx="1"/>
          </p:nvPr>
        </p:nvSpPr>
        <p:spPr/>
        <p:txBody>
          <a:bodyPr/>
          <a:lstStyle/>
          <a:p>
            <a:r>
              <a:rPr lang="fr-FR" dirty="0"/>
              <a:t>L'objectif du déploiement continu est de permettre aux équipes de développement de déployer de manière plus fréquente et rapide des mises à jour de leurs logiciels, tout en garantissant une qualité et une stabilité optimales. </a:t>
            </a:r>
          </a:p>
          <a:p>
            <a:endParaRPr lang="fr-FR" dirty="0"/>
          </a:p>
          <a:p>
            <a:r>
              <a:rPr lang="fr-FR" dirty="0"/>
              <a:t>Cela permet également de réduire les coûts liés au développement et à la maintenance des logiciels, et de favoriser l'innovation et la rapidité de mise sur le marché de nouvelles fonctionnalités.</a:t>
            </a:r>
          </a:p>
          <a:p>
            <a:endParaRPr lang="fr-FR" dirty="0"/>
          </a:p>
        </p:txBody>
      </p:sp>
      <p:sp>
        <p:nvSpPr>
          <p:cNvPr id="4" name="Espace réservé du numéro de diapositive 3">
            <a:extLst>
              <a:ext uri="{FF2B5EF4-FFF2-40B4-BE49-F238E27FC236}">
                <a16:creationId xmlns:a16="http://schemas.microsoft.com/office/drawing/2014/main" id="{2EB43409-3035-FD8A-0D86-3397BE89D4F2}"/>
              </a:ext>
            </a:extLst>
          </p:cNvPr>
          <p:cNvSpPr>
            <a:spLocks noGrp="1"/>
          </p:cNvSpPr>
          <p:nvPr>
            <p:ph type="sldNum" sz="quarter" idx="12"/>
          </p:nvPr>
        </p:nvSpPr>
        <p:spPr/>
        <p:txBody>
          <a:bodyPr/>
          <a:lstStyle/>
          <a:p>
            <a:fld id="{3D8FCC80-B8C6-41B5-8B59-D370428BBA83}" type="slidenum">
              <a:rPr lang="fr-FR" smtClean="0"/>
              <a:t>8</a:t>
            </a:fld>
            <a:endParaRPr lang="fr-FR"/>
          </a:p>
        </p:txBody>
      </p:sp>
    </p:spTree>
    <p:extLst>
      <p:ext uri="{BB962C8B-B14F-4D97-AF65-F5344CB8AC3E}">
        <p14:creationId xmlns:p14="http://schemas.microsoft.com/office/powerpoint/2010/main" val="23544474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437A3-FFC0-48F0-8A3E-A05072C495B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0467B27-EA79-4CAE-8C22-1E18F5D3EA37}"/>
              </a:ext>
            </a:extLst>
          </p:cNvPr>
          <p:cNvSpPr>
            <a:spLocks noGrp="1"/>
          </p:cNvSpPr>
          <p:nvPr>
            <p:ph idx="1"/>
          </p:nvPr>
        </p:nvSpPr>
        <p:spPr/>
        <p:txBody>
          <a:bodyPr>
            <a:normAutofit/>
          </a:bodyPr>
          <a:lstStyle/>
          <a:p>
            <a:r>
              <a:rPr lang="fr-FR" dirty="0"/>
              <a:t>Lorsqu’une fonctionnalité n’est pas complètement finalisée, elle peut être désactivée : </a:t>
            </a:r>
            <a:r>
              <a:rPr lang="fr-FR" b="1" dirty="0" err="1"/>
              <a:t>feature</a:t>
            </a:r>
            <a:r>
              <a:rPr lang="fr-FR" b="1" dirty="0"/>
              <a:t> </a:t>
            </a:r>
            <a:r>
              <a:rPr lang="fr-FR" b="1" dirty="0" err="1"/>
              <a:t>toogle</a:t>
            </a:r>
            <a:r>
              <a:rPr lang="fr-FR" dirty="0"/>
              <a:t>.</a:t>
            </a:r>
          </a:p>
          <a:p>
            <a:endParaRPr lang="fr-FR" dirty="0"/>
          </a:p>
          <a:p>
            <a:r>
              <a:rPr lang="fr-FR" dirty="0"/>
              <a:t>Le caractère itératif de cette approche a progressivement mis l’accent sur la nécessité d’avoir des outils </a:t>
            </a:r>
            <a:r>
              <a:rPr lang="fr-FR" b="1" dirty="0"/>
              <a:t>d’intégration et de déploiement en continu. </a:t>
            </a:r>
          </a:p>
          <a:p>
            <a:endParaRPr lang="fr-FR" b="1" dirty="0"/>
          </a:p>
          <a:p>
            <a:r>
              <a:rPr lang="fr-FR" dirty="0"/>
              <a:t>Abordé plus tard</a:t>
            </a:r>
          </a:p>
          <a:p>
            <a:endParaRPr lang="fr-FR" dirty="0"/>
          </a:p>
        </p:txBody>
      </p:sp>
      <p:sp>
        <p:nvSpPr>
          <p:cNvPr id="4" name="Espace réservé du numéro de diapositive 3">
            <a:extLst>
              <a:ext uri="{FF2B5EF4-FFF2-40B4-BE49-F238E27FC236}">
                <a16:creationId xmlns:a16="http://schemas.microsoft.com/office/drawing/2014/main" id="{24EAF343-0FE5-4018-87B8-54CE2E7C5A11}"/>
              </a:ext>
            </a:extLst>
          </p:cNvPr>
          <p:cNvSpPr>
            <a:spLocks noGrp="1"/>
          </p:cNvSpPr>
          <p:nvPr>
            <p:ph type="sldNum" sz="quarter" idx="12"/>
          </p:nvPr>
        </p:nvSpPr>
        <p:spPr/>
        <p:txBody>
          <a:bodyPr/>
          <a:lstStyle/>
          <a:p>
            <a:fld id="{3D8FCC80-B8C6-41B5-8B59-D370428BBA83}" type="slidenum">
              <a:rPr lang="fr-FR" smtClean="0"/>
              <a:t>80</a:t>
            </a:fld>
            <a:endParaRPr lang="fr-FR"/>
          </a:p>
        </p:txBody>
      </p:sp>
      <p:pic>
        <p:nvPicPr>
          <p:cNvPr id="5" name="Picture 2">
            <a:extLst>
              <a:ext uri="{FF2B5EF4-FFF2-40B4-BE49-F238E27FC236}">
                <a16:creationId xmlns:a16="http://schemas.microsoft.com/office/drawing/2014/main" id="{D8DCFC65-1E9F-4879-A75F-D9B87710A5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890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C0DC6AF-5A96-4AB9-951B-9240F8A9BDCF}"/>
              </a:ext>
            </a:extLst>
          </p:cNvPr>
          <p:cNvPicPr>
            <a:picLocks noGrp="1" noChangeAspect="1"/>
          </p:cNvPicPr>
          <p:nvPr>
            <p:ph idx="1"/>
          </p:nvPr>
        </p:nvPicPr>
        <p:blipFill>
          <a:blip r:embed="rId2"/>
          <a:stretch>
            <a:fillRect/>
          </a:stretch>
        </p:blipFill>
        <p:spPr>
          <a:xfrm>
            <a:off x="1619672" y="908720"/>
            <a:ext cx="5760640" cy="5160354"/>
          </a:xfrm>
          <a:prstGeom prst="rect">
            <a:avLst/>
          </a:prstGeom>
        </p:spPr>
      </p:pic>
      <p:sp>
        <p:nvSpPr>
          <p:cNvPr id="4" name="Espace réservé du numéro de diapositive 3">
            <a:extLst>
              <a:ext uri="{FF2B5EF4-FFF2-40B4-BE49-F238E27FC236}">
                <a16:creationId xmlns:a16="http://schemas.microsoft.com/office/drawing/2014/main" id="{87DAE560-8A27-4854-A64B-493626288D2B}"/>
              </a:ext>
            </a:extLst>
          </p:cNvPr>
          <p:cNvSpPr>
            <a:spLocks noGrp="1"/>
          </p:cNvSpPr>
          <p:nvPr>
            <p:ph type="sldNum" sz="quarter" idx="12"/>
          </p:nvPr>
        </p:nvSpPr>
        <p:spPr/>
        <p:txBody>
          <a:bodyPr/>
          <a:lstStyle/>
          <a:p>
            <a:fld id="{3D8FCC80-B8C6-41B5-8B59-D370428BBA83}" type="slidenum">
              <a:rPr lang="fr-FR" smtClean="0"/>
              <a:t>81</a:t>
            </a:fld>
            <a:endParaRPr lang="fr-FR"/>
          </a:p>
        </p:txBody>
      </p:sp>
    </p:spTree>
    <p:extLst>
      <p:ext uri="{BB962C8B-B14F-4D97-AF65-F5344CB8AC3E}">
        <p14:creationId xmlns:p14="http://schemas.microsoft.com/office/powerpoint/2010/main" val="11167573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7EBBE-15CA-4EBE-BEFC-9C037A0FD8E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636906A-074E-416B-A2AF-68DCDB949CE9}"/>
              </a:ext>
            </a:extLst>
          </p:cNvPr>
          <p:cNvSpPr>
            <a:spLocks noGrp="1"/>
          </p:cNvSpPr>
          <p:nvPr>
            <p:ph idx="1"/>
          </p:nvPr>
        </p:nvSpPr>
        <p:spPr/>
        <p:txBody>
          <a:bodyPr/>
          <a:lstStyle/>
          <a:p>
            <a:r>
              <a:rPr lang="fr-FR" dirty="0"/>
              <a:t>Les équipes forment des ateliers, se concertent chaque jour lors des </a:t>
            </a:r>
            <a:r>
              <a:rPr lang="fr-FR" b="1" dirty="0"/>
              <a:t>Daily sprints </a:t>
            </a:r>
            <a:r>
              <a:rPr lang="fr-FR" dirty="0"/>
              <a:t>(ou </a:t>
            </a:r>
            <a:r>
              <a:rPr lang="fr-FR" b="1" dirty="0"/>
              <a:t>stand up meeting</a:t>
            </a:r>
            <a:r>
              <a:rPr lang="fr-FR" dirty="0"/>
              <a:t>) et font régulièrement le point au début (</a:t>
            </a:r>
            <a:r>
              <a:rPr lang="fr-FR" b="1" dirty="0"/>
              <a:t>sprint planning</a:t>
            </a:r>
            <a:r>
              <a:rPr lang="fr-FR" dirty="0"/>
              <a:t>) et à la fin d’un sprint (</a:t>
            </a:r>
            <a:r>
              <a:rPr lang="fr-FR" b="1" dirty="0"/>
              <a:t>sprint </a:t>
            </a:r>
            <a:r>
              <a:rPr lang="fr-FR" b="1" dirty="0" err="1"/>
              <a:t>review</a:t>
            </a:r>
            <a:r>
              <a:rPr lang="fr-FR" b="1" dirty="0"/>
              <a:t> </a:t>
            </a:r>
            <a:r>
              <a:rPr lang="fr-FR" dirty="0"/>
              <a:t>et rétrospective). </a:t>
            </a:r>
          </a:p>
          <a:p>
            <a:endParaRPr lang="fr-FR" dirty="0"/>
          </a:p>
          <a:p>
            <a:r>
              <a:rPr lang="fr-FR" dirty="0"/>
              <a:t>Cette interaction permet d’affiner les </a:t>
            </a:r>
            <a:r>
              <a:rPr lang="fr-FR" b="1" dirty="0"/>
              <a:t>process</a:t>
            </a:r>
            <a:r>
              <a:rPr lang="fr-FR" dirty="0"/>
              <a:t> et de </a:t>
            </a:r>
            <a:r>
              <a:rPr lang="fr-FR" b="1" dirty="0"/>
              <a:t>réagir</a:t>
            </a:r>
            <a:r>
              <a:rPr lang="fr-FR" dirty="0"/>
              <a:t> rapidement en cas de changement. </a:t>
            </a:r>
          </a:p>
          <a:p>
            <a:endParaRPr lang="fr-FR" dirty="0"/>
          </a:p>
        </p:txBody>
      </p:sp>
      <p:sp>
        <p:nvSpPr>
          <p:cNvPr id="4" name="Espace réservé du numéro de diapositive 3">
            <a:extLst>
              <a:ext uri="{FF2B5EF4-FFF2-40B4-BE49-F238E27FC236}">
                <a16:creationId xmlns:a16="http://schemas.microsoft.com/office/drawing/2014/main" id="{D40CCD27-CE9E-48EA-AF38-9AB461FACA4E}"/>
              </a:ext>
            </a:extLst>
          </p:cNvPr>
          <p:cNvSpPr>
            <a:spLocks noGrp="1"/>
          </p:cNvSpPr>
          <p:nvPr>
            <p:ph type="sldNum" sz="quarter" idx="12"/>
          </p:nvPr>
        </p:nvSpPr>
        <p:spPr/>
        <p:txBody>
          <a:bodyPr/>
          <a:lstStyle/>
          <a:p>
            <a:fld id="{3D8FCC80-B8C6-41B5-8B59-D370428BBA83}" type="slidenum">
              <a:rPr lang="fr-FR" smtClean="0"/>
              <a:t>82</a:t>
            </a:fld>
            <a:endParaRPr lang="fr-FR"/>
          </a:p>
        </p:txBody>
      </p:sp>
    </p:spTree>
    <p:extLst>
      <p:ext uri="{BB962C8B-B14F-4D97-AF65-F5344CB8AC3E}">
        <p14:creationId xmlns:p14="http://schemas.microsoft.com/office/powerpoint/2010/main" val="40166930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DD8A20-5369-488E-A6C8-3EA30E7D84F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7074333-16E8-4BA5-9F3F-F4DA3C4B0AF0}"/>
              </a:ext>
            </a:extLst>
          </p:cNvPr>
          <p:cNvSpPr>
            <a:spLocks noGrp="1"/>
          </p:cNvSpPr>
          <p:nvPr>
            <p:ph idx="1"/>
          </p:nvPr>
        </p:nvSpPr>
        <p:spPr/>
        <p:txBody>
          <a:bodyPr>
            <a:normAutofit/>
          </a:bodyPr>
          <a:lstStyle/>
          <a:p>
            <a:r>
              <a:rPr lang="fr-FR" dirty="0"/>
              <a:t>Chaque intervenant a un accès au projet qui se gère souvent autour d’un </a:t>
            </a:r>
            <a:r>
              <a:rPr lang="fr-FR" b="1" dirty="0"/>
              <a:t>gestionnaire de code source</a:t>
            </a:r>
            <a:r>
              <a:rPr lang="fr-FR" dirty="0"/>
              <a:t>. </a:t>
            </a:r>
          </a:p>
          <a:p>
            <a:endParaRPr lang="fr-FR" dirty="0"/>
          </a:p>
          <a:p>
            <a:r>
              <a:rPr lang="fr-FR" dirty="0"/>
              <a:t>Ce gestionnaire est alimenté en permanence par les équipes qui poussent leur travail dessus. </a:t>
            </a:r>
          </a:p>
          <a:p>
            <a:endParaRPr lang="fr-FR" dirty="0"/>
          </a:p>
          <a:p>
            <a:r>
              <a:rPr lang="fr-FR" dirty="0"/>
              <a:t>Sur de gros projets, il peut y avoir des modifications toutes les minutes.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36677751-DD56-4310-ADB2-3CCF570C78B6}"/>
              </a:ext>
            </a:extLst>
          </p:cNvPr>
          <p:cNvSpPr>
            <a:spLocks noGrp="1"/>
          </p:cNvSpPr>
          <p:nvPr>
            <p:ph type="sldNum" sz="quarter" idx="12"/>
          </p:nvPr>
        </p:nvSpPr>
        <p:spPr/>
        <p:txBody>
          <a:bodyPr/>
          <a:lstStyle/>
          <a:p>
            <a:fld id="{3D8FCC80-B8C6-41B5-8B59-D370428BBA83}" type="slidenum">
              <a:rPr lang="fr-FR" smtClean="0"/>
              <a:t>83</a:t>
            </a:fld>
            <a:endParaRPr lang="fr-FR"/>
          </a:p>
        </p:txBody>
      </p:sp>
      <p:pic>
        <p:nvPicPr>
          <p:cNvPr id="5" name="Picture 2">
            <a:extLst>
              <a:ext uri="{FF2B5EF4-FFF2-40B4-BE49-F238E27FC236}">
                <a16:creationId xmlns:a16="http://schemas.microsoft.com/office/drawing/2014/main" id="{FDECAE94-CB06-48B9-80E3-CD2763091B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3966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017061-D1FE-417B-9657-260DB9956D32}"/>
              </a:ext>
            </a:extLst>
          </p:cNvPr>
          <p:cNvSpPr>
            <a:spLocks noGrp="1"/>
          </p:cNvSpPr>
          <p:nvPr>
            <p:ph type="title"/>
          </p:nvPr>
        </p:nvSpPr>
        <p:spPr/>
        <p:txBody>
          <a:bodyPr/>
          <a:lstStyle/>
          <a:p>
            <a:r>
              <a:rPr lang="fr-FR" dirty="0"/>
              <a:t>CI/CD</a:t>
            </a:r>
          </a:p>
        </p:txBody>
      </p:sp>
      <p:sp>
        <p:nvSpPr>
          <p:cNvPr id="3" name="Espace réservé du contenu 2">
            <a:extLst>
              <a:ext uri="{FF2B5EF4-FFF2-40B4-BE49-F238E27FC236}">
                <a16:creationId xmlns:a16="http://schemas.microsoft.com/office/drawing/2014/main" id="{D32D0046-FC60-44E3-8570-C0396B6E98AB}"/>
              </a:ext>
            </a:extLst>
          </p:cNvPr>
          <p:cNvSpPr>
            <a:spLocks noGrp="1"/>
          </p:cNvSpPr>
          <p:nvPr>
            <p:ph idx="1"/>
          </p:nvPr>
        </p:nvSpPr>
        <p:spPr/>
        <p:txBody>
          <a:bodyPr/>
          <a:lstStyle/>
          <a:p>
            <a:r>
              <a:rPr lang="fr-FR" dirty="0"/>
              <a:t>Ces modifications elles-mêmes déclenchent :</a:t>
            </a:r>
          </a:p>
          <a:p>
            <a:endParaRPr lang="fr-FR" dirty="0"/>
          </a:p>
          <a:p>
            <a:r>
              <a:rPr lang="fr-FR" dirty="0"/>
              <a:t>Un cycle d’intégration découpé en plusieurs étapes selon le cadre voulu : </a:t>
            </a:r>
          </a:p>
          <a:p>
            <a:r>
              <a:rPr lang="fr-FR" b="1" dirty="0"/>
              <a:t>Vérification, </a:t>
            </a:r>
          </a:p>
          <a:p>
            <a:r>
              <a:rPr lang="fr-FR" b="1" dirty="0"/>
              <a:t>Compilation, </a:t>
            </a:r>
          </a:p>
          <a:p>
            <a:r>
              <a:rPr lang="fr-FR" b="1" dirty="0"/>
              <a:t>Tests, </a:t>
            </a:r>
          </a:p>
          <a:p>
            <a:r>
              <a:rPr lang="fr-FR" b="1" dirty="0"/>
              <a:t>Packaging et </a:t>
            </a:r>
          </a:p>
          <a:p>
            <a:r>
              <a:rPr lang="fr-FR" b="1" dirty="0"/>
              <a:t>Déploiement.</a:t>
            </a:r>
          </a:p>
          <a:p>
            <a:endParaRPr lang="fr-FR" dirty="0"/>
          </a:p>
        </p:txBody>
      </p:sp>
      <p:sp>
        <p:nvSpPr>
          <p:cNvPr id="4" name="Espace réservé du numéro de diapositive 3">
            <a:extLst>
              <a:ext uri="{FF2B5EF4-FFF2-40B4-BE49-F238E27FC236}">
                <a16:creationId xmlns:a16="http://schemas.microsoft.com/office/drawing/2014/main" id="{D253B4F7-CAC8-4D1F-B726-B4B63847EDA0}"/>
              </a:ext>
            </a:extLst>
          </p:cNvPr>
          <p:cNvSpPr>
            <a:spLocks noGrp="1"/>
          </p:cNvSpPr>
          <p:nvPr>
            <p:ph type="sldNum" sz="quarter" idx="12"/>
          </p:nvPr>
        </p:nvSpPr>
        <p:spPr/>
        <p:txBody>
          <a:bodyPr/>
          <a:lstStyle/>
          <a:p>
            <a:fld id="{3D8FCC80-B8C6-41B5-8B59-D370428BBA83}" type="slidenum">
              <a:rPr lang="fr-FR" smtClean="0"/>
              <a:t>84</a:t>
            </a:fld>
            <a:endParaRPr lang="fr-FR"/>
          </a:p>
        </p:txBody>
      </p:sp>
    </p:spTree>
    <p:extLst>
      <p:ext uri="{BB962C8B-B14F-4D97-AF65-F5344CB8AC3E}">
        <p14:creationId xmlns:p14="http://schemas.microsoft.com/office/powerpoint/2010/main" val="7570988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0ABD7-258D-41FB-86B0-6473299F0FC4}"/>
              </a:ext>
            </a:extLst>
          </p:cNvPr>
          <p:cNvSpPr>
            <a:spLocks noGrp="1"/>
          </p:cNvSpPr>
          <p:nvPr>
            <p:ph type="title"/>
          </p:nvPr>
        </p:nvSpPr>
        <p:spPr/>
        <p:txBody>
          <a:bodyPr/>
          <a:lstStyle/>
          <a:p>
            <a:r>
              <a:rPr lang="fr-FR" dirty="0"/>
              <a:t>Historique</a:t>
            </a:r>
          </a:p>
        </p:txBody>
      </p:sp>
      <p:sp>
        <p:nvSpPr>
          <p:cNvPr id="3" name="Espace réservé du contenu 2">
            <a:extLst>
              <a:ext uri="{FF2B5EF4-FFF2-40B4-BE49-F238E27FC236}">
                <a16:creationId xmlns:a16="http://schemas.microsoft.com/office/drawing/2014/main" id="{2C762451-BB37-4AE1-8378-4F79CAC3F837}"/>
              </a:ext>
            </a:extLst>
          </p:cNvPr>
          <p:cNvSpPr>
            <a:spLocks noGrp="1"/>
          </p:cNvSpPr>
          <p:nvPr>
            <p:ph idx="1"/>
          </p:nvPr>
        </p:nvSpPr>
        <p:spPr/>
        <p:txBody>
          <a:bodyPr/>
          <a:lstStyle/>
          <a:p>
            <a:r>
              <a:rPr lang="fr-FR" dirty="0"/>
              <a:t>Que l’on positionne la naissance du DevOps lors de l’intervention de John </a:t>
            </a:r>
            <a:r>
              <a:rPr lang="fr-FR" dirty="0" err="1"/>
              <a:t>Allspaw</a:t>
            </a:r>
            <a:r>
              <a:rPr lang="fr-FR" dirty="0"/>
              <a:t> et Paul Hammond intitulée « 10+ </a:t>
            </a:r>
            <a:r>
              <a:rPr lang="fr-FR" dirty="0" err="1"/>
              <a:t>Deploys</a:t>
            </a:r>
            <a:r>
              <a:rPr lang="fr-FR" dirty="0"/>
              <a:t> Per Day » à la conférence Velocity de 2009 ou lors d’une discussion de couloir entre Andrew Clay </a:t>
            </a:r>
            <a:r>
              <a:rPr lang="fr-FR" dirty="0" err="1"/>
              <a:t>Shafer</a:t>
            </a:r>
            <a:r>
              <a:rPr lang="fr-FR" dirty="0"/>
              <a:t> et Patrick Dubois il y a une dizaine d’années, tous s’accordent sur le fait qu’une intégration étroite entre les équipes « Dev » et « Ops » permet d’atteindre en toute sécurité un taux de changement supérieur à plusieurs déploiements par jour.</a:t>
            </a:r>
          </a:p>
        </p:txBody>
      </p:sp>
      <p:sp>
        <p:nvSpPr>
          <p:cNvPr id="4" name="Espace réservé du numéro de diapositive 3">
            <a:extLst>
              <a:ext uri="{FF2B5EF4-FFF2-40B4-BE49-F238E27FC236}">
                <a16:creationId xmlns:a16="http://schemas.microsoft.com/office/drawing/2014/main" id="{00DCBC50-7247-4A8F-B7D9-6D73B56E8C99}"/>
              </a:ext>
            </a:extLst>
          </p:cNvPr>
          <p:cNvSpPr>
            <a:spLocks noGrp="1"/>
          </p:cNvSpPr>
          <p:nvPr>
            <p:ph type="sldNum" sz="quarter" idx="12"/>
          </p:nvPr>
        </p:nvSpPr>
        <p:spPr/>
        <p:txBody>
          <a:bodyPr/>
          <a:lstStyle/>
          <a:p>
            <a:fld id="{3D8FCC80-B8C6-41B5-8B59-D370428BBA83}" type="slidenum">
              <a:rPr lang="fr-FR" smtClean="0"/>
              <a:t>85</a:t>
            </a:fld>
            <a:endParaRPr lang="fr-FR"/>
          </a:p>
        </p:txBody>
      </p:sp>
      <p:pic>
        <p:nvPicPr>
          <p:cNvPr id="5" name="Picture 2">
            <a:extLst>
              <a:ext uri="{FF2B5EF4-FFF2-40B4-BE49-F238E27FC236}">
                <a16:creationId xmlns:a16="http://schemas.microsoft.com/office/drawing/2014/main" id="{5166EC08-A7E6-4F94-B137-D734176E87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2892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A8E5C7-0BEB-41CF-B5B0-5C7957AC87E3}"/>
              </a:ext>
            </a:extLst>
          </p:cNvPr>
          <p:cNvSpPr>
            <a:spLocks noGrp="1"/>
          </p:cNvSpPr>
          <p:nvPr>
            <p:ph type="title"/>
          </p:nvPr>
        </p:nvSpPr>
        <p:spPr/>
        <p:txBody>
          <a:bodyPr>
            <a:normAutofit fontScale="90000"/>
          </a:bodyPr>
          <a:lstStyle/>
          <a:p>
            <a:r>
              <a:rPr lang="fr-FR" dirty="0"/>
              <a:t>Les fondamentaux d’une démarche DevOps</a:t>
            </a:r>
          </a:p>
        </p:txBody>
      </p:sp>
      <p:pic>
        <p:nvPicPr>
          <p:cNvPr id="6" name="Espace réservé du contenu 5">
            <a:extLst>
              <a:ext uri="{FF2B5EF4-FFF2-40B4-BE49-F238E27FC236}">
                <a16:creationId xmlns:a16="http://schemas.microsoft.com/office/drawing/2014/main" id="{CFE18E1D-2F1F-4654-9ABB-151B28001601}"/>
              </a:ext>
            </a:extLst>
          </p:cNvPr>
          <p:cNvPicPr>
            <a:picLocks noGrp="1" noChangeAspect="1"/>
          </p:cNvPicPr>
          <p:nvPr>
            <p:ph idx="1"/>
          </p:nvPr>
        </p:nvPicPr>
        <p:blipFill>
          <a:blip r:embed="rId2"/>
          <a:stretch>
            <a:fillRect/>
          </a:stretch>
        </p:blipFill>
        <p:spPr>
          <a:xfrm>
            <a:off x="459172" y="2780928"/>
            <a:ext cx="8159446" cy="2293177"/>
          </a:xfrm>
        </p:spPr>
      </p:pic>
      <p:sp>
        <p:nvSpPr>
          <p:cNvPr id="4" name="Espace réservé du numéro de diapositive 3">
            <a:extLst>
              <a:ext uri="{FF2B5EF4-FFF2-40B4-BE49-F238E27FC236}">
                <a16:creationId xmlns:a16="http://schemas.microsoft.com/office/drawing/2014/main" id="{A031CD04-3D53-4A4E-AA2F-F436B618FEF3}"/>
              </a:ext>
            </a:extLst>
          </p:cNvPr>
          <p:cNvSpPr>
            <a:spLocks noGrp="1"/>
          </p:cNvSpPr>
          <p:nvPr>
            <p:ph type="sldNum" sz="quarter" idx="12"/>
          </p:nvPr>
        </p:nvSpPr>
        <p:spPr/>
        <p:txBody>
          <a:bodyPr/>
          <a:lstStyle/>
          <a:p>
            <a:fld id="{3D8FCC80-B8C6-41B5-8B59-D370428BBA83}" type="slidenum">
              <a:rPr lang="fr-FR" smtClean="0"/>
              <a:t>86</a:t>
            </a:fld>
            <a:endParaRPr lang="fr-FR"/>
          </a:p>
        </p:txBody>
      </p:sp>
    </p:spTree>
    <p:extLst>
      <p:ext uri="{BB962C8B-B14F-4D97-AF65-F5344CB8AC3E}">
        <p14:creationId xmlns:p14="http://schemas.microsoft.com/office/powerpoint/2010/main" val="16447465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AF80A1-C287-47D8-B5B3-9E5E91AE5B2D}"/>
              </a:ext>
            </a:extLst>
          </p:cNvPr>
          <p:cNvSpPr>
            <a:spLocks noGrp="1"/>
          </p:cNvSpPr>
          <p:nvPr>
            <p:ph type="title"/>
          </p:nvPr>
        </p:nvSpPr>
        <p:spPr/>
        <p:txBody>
          <a:bodyPr>
            <a:normAutofit fontScale="90000"/>
          </a:bodyPr>
          <a:lstStyle/>
          <a:p>
            <a:r>
              <a:rPr lang="fr-FR" dirty="0"/>
              <a:t>système d’intégration et de déploiement en continu</a:t>
            </a:r>
          </a:p>
        </p:txBody>
      </p:sp>
      <p:sp>
        <p:nvSpPr>
          <p:cNvPr id="3" name="Espace réservé du texte 2">
            <a:extLst>
              <a:ext uri="{FF2B5EF4-FFF2-40B4-BE49-F238E27FC236}">
                <a16:creationId xmlns:a16="http://schemas.microsoft.com/office/drawing/2014/main" id="{4F89E6A9-2DE9-4298-B597-675D7ED71BA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EFD0B21-9D6C-4F82-9FE1-B33AA1DC97FE}"/>
              </a:ext>
            </a:extLst>
          </p:cNvPr>
          <p:cNvSpPr>
            <a:spLocks noGrp="1"/>
          </p:cNvSpPr>
          <p:nvPr>
            <p:ph type="sldNum" sz="quarter" idx="12"/>
          </p:nvPr>
        </p:nvSpPr>
        <p:spPr/>
        <p:txBody>
          <a:bodyPr/>
          <a:lstStyle/>
          <a:p>
            <a:fld id="{3D8FCC80-B8C6-41B5-8B59-D370428BBA83}" type="slidenum">
              <a:rPr lang="fr-FR" smtClean="0"/>
              <a:t>87</a:t>
            </a:fld>
            <a:endParaRPr lang="fr-FR"/>
          </a:p>
        </p:txBody>
      </p:sp>
      <p:pic>
        <p:nvPicPr>
          <p:cNvPr id="5" name="Picture 2">
            <a:extLst>
              <a:ext uri="{FF2B5EF4-FFF2-40B4-BE49-F238E27FC236}">
                <a16:creationId xmlns:a16="http://schemas.microsoft.com/office/drawing/2014/main" id="{2B54F872-0FA4-4D3C-A041-F659F12274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6111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4416474-58D5-4398-A28D-880610F22B77}"/>
              </a:ext>
            </a:extLst>
          </p:cNvPr>
          <p:cNvPicPr>
            <a:picLocks noGrp="1" noChangeAspect="1"/>
          </p:cNvPicPr>
          <p:nvPr>
            <p:ph idx="1"/>
          </p:nvPr>
        </p:nvPicPr>
        <p:blipFill>
          <a:blip r:embed="rId2"/>
          <a:stretch>
            <a:fillRect/>
          </a:stretch>
        </p:blipFill>
        <p:spPr>
          <a:xfrm>
            <a:off x="1907704" y="517612"/>
            <a:ext cx="5822776" cy="5822776"/>
          </a:xfrm>
          <a:prstGeom prst="rect">
            <a:avLst/>
          </a:prstGeom>
        </p:spPr>
      </p:pic>
      <p:sp>
        <p:nvSpPr>
          <p:cNvPr id="4" name="Espace réservé du numéro de diapositive 3">
            <a:extLst>
              <a:ext uri="{FF2B5EF4-FFF2-40B4-BE49-F238E27FC236}">
                <a16:creationId xmlns:a16="http://schemas.microsoft.com/office/drawing/2014/main" id="{367AB3FE-6C61-41F0-8F6C-B7D1D02A9EC0}"/>
              </a:ext>
            </a:extLst>
          </p:cNvPr>
          <p:cNvSpPr>
            <a:spLocks noGrp="1"/>
          </p:cNvSpPr>
          <p:nvPr>
            <p:ph type="sldNum" sz="quarter" idx="12"/>
          </p:nvPr>
        </p:nvSpPr>
        <p:spPr/>
        <p:txBody>
          <a:bodyPr/>
          <a:lstStyle/>
          <a:p>
            <a:fld id="{3D8FCC80-B8C6-41B5-8B59-D370428BBA83}" type="slidenum">
              <a:rPr lang="fr-FR" smtClean="0"/>
              <a:t>88</a:t>
            </a:fld>
            <a:endParaRPr lang="fr-FR"/>
          </a:p>
        </p:txBody>
      </p:sp>
      <p:pic>
        <p:nvPicPr>
          <p:cNvPr id="6" name="Picture 2">
            <a:extLst>
              <a:ext uri="{FF2B5EF4-FFF2-40B4-BE49-F238E27FC236}">
                <a16:creationId xmlns:a16="http://schemas.microsoft.com/office/drawing/2014/main" id="{7A901BC3-1F73-4BC9-963F-C85998B245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8007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1E2B39-C25D-4810-9373-B29580D83899}"/>
              </a:ext>
            </a:extLst>
          </p:cNvPr>
          <p:cNvSpPr>
            <a:spLocks noGrp="1"/>
          </p:cNvSpPr>
          <p:nvPr>
            <p:ph type="title"/>
          </p:nvPr>
        </p:nvSpPr>
        <p:spPr/>
        <p:txBody>
          <a:bodyPr/>
          <a:lstStyle/>
          <a:p>
            <a:r>
              <a:rPr lang="fr-FR" dirty="0"/>
              <a:t>Automatisation</a:t>
            </a:r>
          </a:p>
        </p:txBody>
      </p:sp>
      <p:sp>
        <p:nvSpPr>
          <p:cNvPr id="3" name="Espace réservé du contenu 2">
            <a:extLst>
              <a:ext uri="{FF2B5EF4-FFF2-40B4-BE49-F238E27FC236}">
                <a16:creationId xmlns:a16="http://schemas.microsoft.com/office/drawing/2014/main" id="{E8A48DD7-0B8F-41E6-9600-4115A1908F6B}"/>
              </a:ext>
            </a:extLst>
          </p:cNvPr>
          <p:cNvSpPr>
            <a:spLocks noGrp="1"/>
          </p:cNvSpPr>
          <p:nvPr>
            <p:ph idx="1"/>
          </p:nvPr>
        </p:nvSpPr>
        <p:spPr/>
        <p:txBody>
          <a:bodyPr/>
          <a:lstStyle/>
          <a:p>
            <a:r>
              <a:rPr lang="fr-FR" dirty="0"/>
              <a:t>Un système d’intégration et de déploiement en continu (CI-CD) doit répondre à </a:t>
            </a:r>
            <a:r>
              <a:rPr lang="fr-FR" b="1" dirty="0"/>
              <a:t>plusieurs problématiques</a:t>
            </a:r>
            <a:r>
              <a:rPr lang="fr-FR" dirty="0"/>
              <a:t>.</a:t>
            </a:r>
          </a:p>
          <a:p>
            <a:endParaRPr lang="fr-FR" dirty="0"/>
          </a:p>
          <a:p>
            <a:pPr marL="0" indent="0">
              <a:buNone/>
            </a:pPr>
            <a:r>
              <a:rPr lang="fr-FR" dirty="0"/>
              <a:t>	</a:t>
            </a:r>
            <a:r>
              <a:rPr lang="fr-FR" b="1" dirty="0"/>
              <a:t>Maximiser l’automatisation </a:t>
            </a:r>
            <a:r>
              <a:rPr lang="fr-FR" dirty="0"/>
              <a:t>des tâches répétitives 	pour libérer les ressources qui étaient préalablement 	dédiées à ces tâches </a:t>
            </a:r>
          </a:p>
          <a:p>
            <a:pPr marL="0" indent="0">
              <a:buNone/>
            </a:pPr>
            <a:r>
              <a:rPr lang="fr-FR" dirty="0"/>
              <a:t>	</a:t>
            </a:r>
            <a:r>
              <a:rPr lang="fr-FR" b="1" dirty="0"/>
              <a:t>Accroître la fiabilité </a:t>
            </a:r>
            <a:r>
              <a:rPr lang="fr-FR" dirty="0"/>
              <a:t>de votre produit en 	</a:t>
            </a:r>
            <a:r>
              <a:rPr lang="fr-FR" b="1" dirty="0"/>
              <a:t>industrialisant</a:t>
            </a:r>
            <a:r>
              <a:rPr lang="fr-FR" dirty="0"/>
              <a:t> vos processus de déploiement.</a:t>
            </a:r>
          </a:p>
        </p:txBody>
      </p:sp>
      <p:sp>
        <p:nvSpPr>
          <p:cNvPr id="4" name="Espace réservé du numéro de diapositive 3">
            <a:extLst>
              <a:ext uri="{FF2B5EF4-FFF2-40B4-BE49-F238E27FC236}">
                <a16:creationId xmlns:a16="http://schemas.microsoft.com/office/drawing/2014/main" id="{181F52CD-C5A8-48BA-B2EE-9D320EA48F17}"/>
              </a:ext>
            </a:extLst>
          </p:cNvPr>
          <p:cNvSpPr>
            <a:spLocks noGrp="1"/>
          </p:cNvSpPr>
          <p:nvPr>
            <p:ph type="sldNum" sz="quarter" idx="12"/>
          </p:nvPr>
        </p:nvSpPr>
        <p:spPr/>
        <p:txBody>
          <a:bodyPr/>
          <a:lstStyle/>
          <a:p>
            <a:fld id="{3D8FCC80-B8C6-41B5-8B59-D370428BBA83}" type="slidenum">
              <a:rPr lang="fr-FR" smtClean="0"/>
              <a:t>89</a:t>
            </a:fld>
            <a:endParaRPr lang="fr-FR"/>
          </a:p>
        </p:txBody>
      </p:sp>
      <p:pic>
        <p:nvPicPr>
          <p:cNvPr id="5" name="Picture 2">
            <a:extLst>
              <a:ext uri="{FF2B5EF4-FFF2-40B4-BE49-F238E27FC236}">
                <a16:creationId xmlns:a16="http://schemas.microsoft.com/office/drawing/2014/main" id="{F0668F7B-6E93-4162-B750-9D3F243D10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52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F4A863-C4C8-D72C-C30C-AC2FE189E89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EEB491D-6DA1-42BC-1232-9EBF7185773D}"/>
              </a:ext>
            </a:extLst>
          </p:cNvPr>
          <p:cNvSpPr>
            <a:spLocks noGrp="1"/>
          </p:cNvSpPr>
          <p:nvPr>
            <p:ph idx="1"/>
          </p:nvPr>
        </p:nvSpPr>
        <p:spPr/>
        <p:txBody>
          <a:bodyPr>
            <a:normAutofit/>
          </a:bodyPr>
          <a:lstStyle/>
          <a:p>
            <a:r>
              <a:rPr lang="fr-FR" dirty="0"/>
              <a:t>Il nécessite une automatisation poussée du processus de déploiement et un suivi rigoureux de la qualité du code, afin de garantir la stabilité et la fiabilité de l'application en production.</a:t>
            </a:r>
          </a:p>
          <a:p>
            <a:endParaRPr lang="fr-FR" dirty="0"/>
          </a:p>
          <a:p>
            <a:r>
              <a:rPr lang="fr-FR" dirty="0"/>
              <a:t>Le déploiement continu peut être utilisé avec différents types d'applications, qu'il s'agisse de sites web, d'applications mobiles ou de logiciels installables sur les ordinateurs des utilisateurs. </a:t>
            </a:r>
          </a:p>
        </p:txBody>
      </p:sp>
      <p:sp>
        <p:nvSpPr>
          <p:cNvPr id="4" name="Espace réservé du numéro de diapositive 3">
            <a:extLst>
              <a:ext uri="{FF2B5EF4-FFF2-40B4-BE49-F238E27FC236}">
                <a16:creationId xmlns:a16="http://schemas.microsoft.com/office/drawing/2014/main" id="{4E3C7297-CDBD-6D00-F9FE-05734F3C44F9}"/>
              </a:ext>
            </a:extLst>
          </p:cNvPr>
          <p:cNvSpPr>
            <a:spLocks noGrp="1"/>
          </p:cNvSpPr>
          <p:nvPr>
            <p:ph type="sldNum" sz="quarter" idx="12"/>
          </p:nvPr>
        </p:nvSpPr>
        <p:spPr/>
        <p:txBody>
          <a:bodyPr/>
          <a:lstStyle/>
          <a:p>
            <a:fld id="{3D8FCC80-B8C6-41B5-8B59-D370428BBA83}" type="slidenum">
              <a:rPr lang="fr-FR" smtClean="0"/>
              <a:t>9</a:t>
            </a:fld>
            <a:endParaRPr lang="fr-FR"/>
          </a:p>
        </p:txBody>
      </p:sp>
    </p:spTree>
    <p:extLst>
      <p:ext uri="{BB962C8B-B14F-4D97-AF65-F5344CB8AC3E}">
        <p14:creationId xmlns:p14="http://schemas.microsoft.com/office/powerpoint/2010/main" val="36286132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F677DF-73DF-4150-96BB-581F23FC8C10}"/>
              </a:ext>
            </a:extLst>
          </p:cNvPr>
          <p:cNvSpPr>
            <a:spLocks noGrp="1"/>
          </p:cNvSpPr>
          <p:nvPr>
            <p:ph type="title"/>
          </p:nvPr>
        </p:nvSpPr>
        <p:spPr/>
        <p:txBody>
          <a:bodyPr/>
          <a:lstStyle/>
          <a:p>
            <a:r>
              <a:rPr lang="fr-FR" dirty="0" err="1"/>
              <a:t>Répétatibilité</a:t>
            </a:r>
            <a:endParaRPr lang="fr-FR" dirty="0"/>
          </a:p>
        </p:txBody>
      </p:sp>
      <p:sp>
        <p:nvSpPr>
          <p:cNvPr id="3" name="Espace réservé du contenu 2">
            <a:extLst>
              <a:ext uri="{FF2B5EF4-FFF2-40B4-BE49-F238E27FC236}">
                <a16:creationId xmlns:a16="http://schemas.microsoft.com/office/drawing/2014/main" id="{76C80B57-C3DE-45AE-902D-B5964BD63A6D}"/>
              </a:ext>
            </a:extLst>
          </p:cNvPr>
          <p:cNvSpPr>
            <a:spLocks noGrp="1"/>
          </p:cNvSpPr>
          <p:nvPr>
            <p:ph idx="1"/>
          </p:nvPr>
        </p:nvSpPr>
        <p:spPr/>
        <p:txBody>
          <a:bodyPr>
            <a:normAutofit/>
          </a:bodyPr>
          <a:lstStyle/>
          <a:p>
            <a:r>
              <a:rPr lang="fr-FR" dirty="0"/>
              <a:t>L’automatisation permet la "</a:t>
            </a:r>
            <a:r>
              <a:rPr lang="fr-FR" b="1" dirty="0" err="1"/>
              <a:t>répétatibilité</a:t>
            </a:r>
            <a:r>
              <a:rPr lang="fr-FR" dirty="0"/>
              <a:t>" des process. </a:t>
            </a:r>
          </a:p>
          <a:p>
            <a:endParaRPr lang="fr-FR" dirty="0"/>
          </a:p>
          <a:p>
            <a:r>
              <a:rPr lang="fr-FR" dirty="0"/>
              <a:t>Il devient donc possible de rejouer le processus d’intégration et de déploiement à souhait. </a:t>
            </a:r>
          </a:p>
          <a:p>
            <a:endParaRPr lang="fr-FR" dirty="0"/>
          </a:p>
          <a:p>
            <a:r>
              <a:rPr lang="fr-FR" dirty="0"/>
              <a:t>Eviter les risque d’oubli ou de fausses manipulations</a:t>
            </a:r>
          </a:p>
          <a:p>
            <a:endParaRPr lang="fr-FR" dirty="0"/>
          </a:p>
          <a:p>
            <a:r>
              <a:rPr lang="fr-FR" dirty="0"/>
              <a:t>Il n’y a aucune garantie que l’intervenant respecte également le protocole établi ou l’exécute dans l’ordre requis.</a:t>
            </a:r>
          </a:p>
        </p:txBody>
      </p:sp>
      <p:sp>
        <p:nvSpPr>
          <p:cNvPr id="4" name="Espace réservé du numéro de diapositive 3">
            <a:extLst>
              <a:ext uri="{FF2B5EF4-FFF2-40B4-BE49-F238E27FC236}">
                <a16:creationId xmlns:a16="http://schemas.microsoft.com/office/drawing/2014/main" id="{8ACDC3B4-2861-4A43-AEE9-985F8589C1B9}"/>
              </a:ext>
            </a:extLst>
          </p:cNvPr>
          <p:cNvSpPr>
            <a:spLocks noGrp="1"/>
          </p:cNvSpPr>
          <p:nvPr>
            <p:ph type="sldNum" sz="quarter" idx="12"/>
          </p:nvPr>
        </p:nvSpPr>
        <p:spPr/>
        <p:txBody>
          <a:bodyPr/>
          <a:lstStyle/>
          <a:p>
            <a:fld id="{3D8FCC80-B8C6-41B5-8B59-D370428BBA83}" type="slidenum">
              <a:rPr lang="fr-FR" smtClean="0"/>
              <a:t>90</a:t>
            </a:fld>
            <a:endParaRPr lang="fr-FR"/>
          </a:p>
        </p:txBody>
      </p:sp>
      <p:pic>
        <p:nvPicPr>
          <p:cNvPr id="5" name="Picture 2">
            <a:extLst>
              <a:ext uri="{FF2B5EF4-FFF2-40B4-BE49-F238E27FC236}">
                <a16:creationId xmlns:a16="http://schemas.microsoft.com/office/drawing/2014/main" id="{02669617-C370-4A2C-B377-D6256A398D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2870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DA42C-361D-4DE0-9F3B-DE497999EA72}"/>
              </a:ext>
            </a:extLst>
          </p:cNvPr>
          <p:cNvSpPr>
            <a:spLocks noGrp="1"/>
          </p:cNvSpPr>
          <p:nvPr>
            <p:ph type="title"/>
          </p:nvPr>
        </p:nvSpPr>
        <p:spPr/>
        <p:txBody>
          <a:bodyPr/>
          <a:lstStyle/>
          <a:p>
            <a:r>
              <a:rPr lang="fr-FR" dirty="0"/>
              <a:t>Soustraire de la documentation</a:t>
            </a:r>
          </a:p>
        </p:txBody>
      </p:sp>
      <p:sp>
        <p:nvSpPr>
          <p:cNvPr id="3" name="Espace réservé du contenu 2">
            <a:extLst>
              <a:ext uri="{FF2B5EF4-FFF2-40B4-BE49-F238E27FC236}">
                <a16:creationId xmlns:a16="http://schemas.microsoft.com/office/drawing/2014/main" id="{18BE821F-295E-43B3-B1D8-4E2A6F08BEBF}"/>
              </a:ext>
            </a:extLst>
          </p:cNvPr>
          <p:cNvSpPr>
            <a:spLocks noGrp="1"/>
          </p:cNvSpPr>
          <p:nvPr>
            <p:ph idx="1"/>
          </p:nvPr>
        </p:nvSpPr>
        <p:spPr/>
        <p:txBody>
          <a:bodyPr/>
          <a:lstStyle/>
          <a:p>
            <a:r>
              <a:rPr lang="fr-FR" dirty="0"/>
              <a:t>Lorsque le processus est automatique et que les étapes qui mènent au déploiement sont clairement définies. </a:t>
            </a:r>
          </a:p>
          <a:p>
            <a:endParaRPr lang="fr-FR" dirty="0"/>
          </a:p>
          <a:p>
            <a:r>
              <a:rPr lang="fr-FR" dirty="0"/>
              <a:t>Cela permet une économie non négligeable en temps de rédaction et de maintenance d’un tel document.</a:t>
            </a:r>
          </a:p>
        </p:txBody>
      </p:sp>
      <p:sp>
        <p:nvSpPr>
          <p:cNvPr id="4" name="Espace réservé du numéro de diapositive 3">
            <a:extLst>
              <a:ext uri="{FF2B5EF4-FFF2-40B4-BE49-F238E27FC236}">
                <a16:creationId xmlns:a16="http://schemas.microsoft.com/office/drawing/2014/main" id="{23514BC3-97F0-4AA8-B0B2-98760BDD066C}"/>
              </a:ext>
            </a:extLst>
          </p:cNvPr>
          <p:cNvSpPr>
            <a:spLocks noGrp="1"/>
          </p:cNvSpPr>
          <p:nvPr>
            <p:ph type="sldNum" sz="quarter" idx="12"/>
          </p:nvPr>
        </p:nvSpPr>
        <p:spPr/>
        <p:txBody>
          <a:bodyPr/>
          <a:lstStyle/>
          <a:p>
            <a:fld id="{3D8FCC80-B8C6-41B5-8B59-D370428BBA83}" type="slidenum">
              <a:rPr lang="fr-FR" smtClean="0"/>
              <a:t>91</a:t>
            </a:fld>
            <a:endParaRPr lang="fr-FR"/>
          </a:p>
        </p:txBody>
      </p:sp>
      <p:pic>
        <p:nvPicPr>
          <p:cNvPr id="5" name="Picture 2">
            <a:extLst>
              <a:ext uri="{FF2B5EF4-FFF2-40B4-BE49-F238E27FC236}">
                <a16:creationId xmlns:a16="http://schemas.microsoft.com/office/drawing/2014/main" id="{F55B0D08-375D-483A-BFD4-1A7A638D82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826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BED4F5-0C3C-4B0E-930C-510F810F5E59}"/>
              </a:ext>
            </a:extLst>
          </p:cNvPr>
          <p:cNvSpPr>
            <a:spLocks noGrp="1"/>
          </p:cNvSpPr>
          <p:nvPr>
            <p:ph type="title"/>
          </p:nvPr>
        </p:nvSpPr>
        <p:spPr/>
        <p:txBody>
          <a:bodyPr/>
          <a:lstStyle/>
          <a:p>
            <a:r>
              <a:rPr lang="fr-FR" dirty="0"/>
              <a:t>Correctif aisé</a:t>
            </a:r>
          </a:p>
        </p:txBody>
      </p:sp>
      <p:sp>
        <p:nvSpPr>
          <p:cNvPr id="3" name="Espace réservé du contenu 2">
            <a:extLst>
              <a:ext uri="{FF2B5EF4-FFF2-40B4-BE49-F238E27FC236}">
                <a16:creationId xmlns:a16="http://schemas.microsoft.com/office/drawing/2014/main" id="{1543D788-9F1E-4539-9BBF-9CC2E65807EE}"/>
              </a:ext>
            </a:extLst>
          </p:cNvPr>
          <p:cNvSpPr>
            <a:spLocks noGrp="1"/>
          </p:cNvSpPr>
          <p:nvPr>
            <p:ph idx="1"/>
          </p:nvPr>
        </p:nvSpPr>
        <p:spPr/>
        <p:txBody>
          <a:bodyPr/>
          <a:lstStyle/>
          <a:p>
            <a:r>
              <a:rPr lang="fr-FR" dirty="0"/>
              <a:t>Les erreurs sont clairement identifiées. </a:t>
            </a:r>
          </a:p>
          <a:p>
            <a:endParaRPr lang="fr-FR" dirty="0"/>
          </a:p>
          <a:p>
            <a:r>
              <a:rPr lang="fr-FR" dirty="0"/>
              <a:t>Lorsque le déploiement est effectué par des programmes, comprendre à quel niveau de la chaîne le processus a planté devient plus facile et les corrections plus rapides. </a:t>
            </a:r>
          </a:p>
          <a:p>
            <a:endParaRPr lang="fr-FR" dirty="0"/>
          </a:p>
          <a:p>
            <a:r>
              <a:rPr lang="fr-FR" dirty="0"/>
              <a:t>Lorsque le processus est manuel, il est par contre très difficile de savoir ce qui n’a pas été fait correctement et où se trouve l’erreur.</a:t>
            </a:r>
          </a:p>
        </p:txBody>
      </p:sp>
      <p:sp>
        <p:nvSpPr>
          <p:cNvPr id="4" name="Espace réservé du numéro de diapositive 3">
            <a:extLst>
              <a:ext uri="{FF2B5EF4-FFF2-40B4-BE49-F238E27FC236}">
                <a16:creationId xmlns:a16="http://schemas.microsoft.com/office/drawing/2014/main" id="{959781E3-4225-4D23-8334-192957F2AA9F}"/>
              </a:ext>
            </a:extLst>
          </p:cNvPr>
          <p:cNvSpPr>
            <a:spLocks noGrp="1"/>
          </p:cNvSpPr>
          <p:nvPr>
            <p:ph type="sldNum" sz="quarter" idx="12"/>
          </p:nvPr>
        </p:nvSpPr>
        <p:spPr/>
        <p:txBody>
          <a:bodyPr/>
          <a:lstStyle/>
          <a:p>
            <a:fld id="{3D8FCC80-B8C6-41B5-8B59-D370428BBA83}" type="slidenum">
              <a:rPr lang="fr-FR" smtClean="0"/>
              <a:t>92</a:t>
            </a:fld>
            <a:endParaRPr lang="fr-FR"/>
          </a:p>
        </p:txBody>
      </p:sp>
      <p:pic>
        <p:nvPicPr>
          <p:cNvPr id="5" name="Picture 2">
            <a:extLst>
              <a:ext uri="{FF2B5EF4-FFF2-40B4-BE49-F238E27FC236}">
                <a16:creationId xmlns:a16="http://schemas.microsoft.com/office/drawing/2014/main" id="{5A6377D2-247A-4351-BDA6-F5F1192362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5366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92B9F-A1A1-4F73-9E38-8F877566AA47}"/>
              </a:ext>
            </a:extLst>
          </p:cNvPr>
          <p:cNvSpPr>
            <a:spLocks noGrp="1"/>
          </p:cNvSpPr>
          <p:nvPr>
            <p:ph type="title"/>
          </p:nvPr>
        </p:nvSpPr>
        <p:spPr/>
        <p:txBody>
          <a:bodyPr/>
          <a:lstStyle/>
          <a:p>
            <a:r>
              <a:rPr lang="fr-FR" dirty="0"/>
              <a:t>Plus de dépendance</a:t>
            </a:r>
          </a:p>
        </p:txBody>
      </p:sp>
      <p:sp>
        <p:nvSpPr>
          <p:cNvPr id="3" name="Espace réservé du contenu 2">
            <a:extLst>
              <a:ext uri="{FF2B5EF4-FFF2-40B4-BE49-F238E27FC236}">
                <a16:creationId xmlns:a16="http://schemas.microsoft.com/office/drawing/2014/main" id="{19E803C6-CAEA-461B-964D-481F128488FD}"/>
              </a:ext>
            </a:extLst>
          </p:cNvPr>
          <p:cNvSpPr>
            <a:spLocks noGrp="1"/>
          </p:cNvSpPr>
          <p:nvPr>
            <p:ph idx="1"/>
          </p:nvPr>
        </p:nvSpPr>
        <p:spPr/>
        <p:txBody>
          <a:bodyPr/>
          <a:lstStyle/>
          <a:p>
            <a:r>
              <a:rPr lang="fr-FR" dirty="0"/>
              <a:t>La dépendance envers une équipe qui délivre l’application est réduite. </a:t>
            </a:r>
          </a:p>
          <a:p>
            <a:endParaRPr lang="fr-FR" dirty="0"/>
          </a:p>
          <a:p>
            <a:r>
              <a:rPr lang="fr-FR" dirty="0"/>
              <a:t>Il n’est plus nécessaire d’avoir des personnes dédiées puisque le déploiement peut se faire en un clic de souris.</a:t>
            </a:r>
          </a:p>
        </p:txBody>
      </p:sp>
      <p:sp>
        <p:nvSpPr>
          <p:cNvPr id="4" name="Espace réservé du numéro de diapositive 3">
            <a:extLst>
              <a:ext uri="{FF2B5EF4-FFF2-40B4-BE49-F238E27FC236}">
                <a16:creationId xmlns:a16="http://schemas.microsoft.com/office/drawing/2014/main" id="{2054E163-8A8C-4834-AACC-595B937EDD0E}"/>
              </a:ext>
            </a:extLst>
          </p:cNvPr>
          <p:cNvSpPr>
            <a:spLocks noGrp="1"/>
          </p:cNvSpPr>
          <p:nvPr>
            <p:ph type="sldNum" sz="quarter" idx="12"/>
          </p:nvPr>
        </p:nvSpPr>
        <p:spPr/>
        <p:txBody>
          <a:bodyPr/>
          <a:lstStyle/>
          <a:p>
            <a:fld id="{3D8FCC80-B8C6-41B5-8B59-D370428BBA83}" type="slidenum">
              <a:rPr lang="fr-FR" smtClean="0"/>
              <a:t>93</a:t>
            </a:fld>
            <a:endParaRPr lang="fr-FR"/>
          </a:p>
        </p:txBody>
      </p:sp>
      <p:pic>
        <p:nvPicPr>
          <p:cNvPr id="5" name="Picture 2">
            <a:extLst>
              <a:ext uri="{FF2B5EF4-FFF2-40B4-BE49-F238E27FC236}">
                <a16:creationId xmlns:a16="http://schemas.microsoft.com/office/drawing/2014/main" id="{EEB8A308-4E42-4E35-8B65-166222EAB0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2524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FA5C3-F993-42FB-A345-FE792EA27929}"/>
              </a:ext>
            </a:extLst>
          </p:cNvPr>
          <p:cNvSpPr>
            <a:spLocks noGrp="1"/>
          </p:cNvSpPr>
          <p:nvPr>
            <p:ph type="title"/>
          </p:nvPr>
        </p:nvSpPr>
        <p:spPr/>
        <p:txBody>
          <a:bodyPr/>
          <a:lstStyle/>
          <a:p>
            <a:r>
              <a:rPr lang="fr-FR" dirty="0"/>
              <a:t>Infrastructure automatisée - </a:t>
            </a:r>
            <a:r>
              <a:rPr lang="fr-FR" dirty="0" err="1"/>
              <a:t>IasC</a:t>
            </a:r>
            <a:endParaRPr lang="fr-FR" dirty="0"/>
          </a:p>
        </p:txBody>
      </p:sp>
      <p:sp>
        <p:nvSpPr>
          <p:cNvPr id="3" name="Espace réservé du contenu 2">
            <a:extLst>
              <a:ext uri="{FF2B5EF4-FFF2-40B4-BE49-F238E27FC236}">
                <a16:creationId xmlns:a16="http://schemas.microsoft.com/office/drawing/2014/main" id="{A374AEE6-B055-46AB-8FD4-98FEB1DD1054}"/>
              </a:ext>
            </a:extLst>
          </p:cNvPr>
          <p:cNvSpPr>
            <a:spLocks noGrp="1"/>
          </p:cNvSpPr>
          <p:nvPr>
            <p:ph idx="1"/>
          </p:nvPr>
        </p:nvSpPr>
        <p:spPr/>
        <p:txBody>
          <a:bodyPr>
            <a:normAutofit lnSpcReduction="10000"/>
          </a:bodyPr>
          <a:lstStyle/>
          <a:p>
            <a:r>
              <a:rPr lang="fr-FR" dirty="0"/>
              <a:t>La mise en place de l’architecture et de sa configuration doit pouvoir se monter de manière quasi automatique.</a:t>
            </a:r>
          </a:p>
          <a:p>
            <a:endParaRPr lang="fr-FR" dirty="0"/>
          </a:p>
          <a:p>
            <a:r>
              <a:rPr lang="fr-FR" b="1" dirty="0" err="1"/>
              <a:t>Infrasctruture</a:t>
            </a:r>
            <a:r>
              <a:rPr lang="fr-FR" b="1" dirty="0"/>
              <a:t> as a Code</a:t>
            </a:r>
          </a:p>
          <a:p>
            <a:endParaRPr lang="fr-FR" dirty="0"/>
          </a:p>
          <a:p>
            <a:r>
              <a:rPr lang="fr-FR" dirty="0"/>
              <a:t>Les installations des machines et des applications ou les mises à jour sont scriptées afin de pouvoir être rejouées à la demande. </a:t>
            </a:r>
          </a:p>
          <a:p>
            <a:endParaRPr lang="fr-FR" dirty="0"/>
          </a:p>
          <a:p>
            <a:r>
              <a:rPr lang="fr-FR" dirty="0"/>
              <a:t>Elles sont aussi déployées à la volée, sans intervention humaine, ce qui garantit que chaque machine de production ne diffère pas d’une autre.</a:t>
            </a:r>
          </a:p>
        </p:txBody>
      </p:sp>
      <p:sp>
        <p:nvSpPr>
          <p:cNvPr id="4" name="Espace réservé du numéro de diapositive 3">
            <a:extLst>
              <a:ext uri="{FF2B5EF4-FFF2-40B4-BE49-F238E27FC236}">
                <a16:creationId xmlns:a16="http://schemas.microsoft.com/office/drawing/2014/main" id="{DC83851C-5B1B-478D-8400-DA4FFE7CA2BC}"/>
              </a:ext>
            </a:extLst>
          </p:cNvPr>
          <p:cNvSpPr>
            <a:spLocks noGrp="1"/>
          </p:cNvSpPr>
          <p:nvPr>
            <p:ph type="sldNum" sz="quarter" idx="12"/>
          </p:nvPr>
        </p:nvSpPr>
        <p:spPr/>
        <p:txBody>
          <a:bodyPr/>
          <a:lstStyle/>
          <a:p>
            <a:fld id="{3D8FCC80-B8C6-41B5-8B59-D370428BBA83}" type="slidenum">
              <a:rPr lang="fr-FR" smtClean="0"/>
              <a:t>94</a:t>
            </a:fld>
            <a:endParaRPr lang="fr-FR"/>
          </a:p>
        </p:txBody>
      </p:sp>
      <p:pic>
        <p:nvPicPr>
          <p:cNvPr id="5" name="Picture 2">
            <a:extLst>
              <a:ext uri="{FF2B5EF4-FFF2-40B4-BE49-F238E27FC236}">
                <a16:creationId xmlns:a16="http://schemas.microsoft.com/office/drawing/2014/main" id="{7701ED58-A1DE-40F4-8288-EBC5D6EFAE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615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0F61D5-6F03-4653-B132-6329016EF8D0}"/>
              </a:ext>
            </a:extLst>
          </p:cNvPr>
          <p:cNvSpPr>
            <a:spLocks noGrp="1"/>
          </p:cNvSpPr>
          <p:nvPr>
            <p:ph type="title"/>
          </p:nvPr>
        </p:nvSpPr>
        <p:spPr/>
        <p:txBody>
          <a:bodyPr/>
          <a:lstStyle/>
          <a:p>
            <a:r>
              <a:rPr lang="fr-FR" dirty="0"/>
              <a:t>Configuration centralisée</a:t>
            </a:r>
          </a:p>
        </p:txBody>
      </p:sp>
      <p:sp>
        <p:nvSpPr>
          <p:cNvPr id="3" name="Espace réservé du contenu 2">
            <a:extLst>
              <a:ext uri="{FF2B5EF4-FFF2-40B4-BE49-F238E27FC236}">
                <a16:creationId xmlns:a16="http://schemas.microsoft.com/office/drawing/2014/main" id="{C703842A-2228-459E-B041-7FF72445C098}"/>
              </a:ext>
            </a:extLst>
          </p:cNvPr>
          <p:cNvSpPr>
            <a:spLocks noGrp="1"/>
          </p:cNvSpPr>
          <p:nvPr>
            <p:ph idx="1"/>
          </p:nvPr>
        </p:nvSpPr>
        <p:spPr/>
        <p:txBody>
          <a:bodyPr/>
          <a:lstStyle/>
          <a:p>
            <a:r>
              <a:rPr lang="fr-FR" dirty="0"/>
              <a:t>La configuration de l’environnement est centralisée. </a:t>
            </a:r>
          </a:p>
          <a:p>
            <a:pPr marL="0" indent="0">
              <a:buNone/>
            </a:pPr>
            <a:endParaRPr lang="fr-FR" dirty="0"/>
          </a:p>
          <a:p>
            <a:r>
              <a:rPr lang="fr-FR" dirty="0"/>
              <a:t>Le système de déploiement centralise les informations fixes et les variables.</a:t>
            </a:r>
          </a:p>
          <a:p>
            <a:endParaRPr lang="fr-FR" dirty="0"/>
          </a:p>
          <a:p>
            <a:r>
              <a:rPr lang="fr-FR" dirty="0"/>
              <a:t>Des mécanismes permettent de garantir la sécurité des identifiants et autres.</a:t>
            </a:r>
          </a:p>
        </p:txBody>
      </p:sp>
      <p:sp>
        <p:nvSpPr>
          <p:cNvPr id="4" name="Espace réservé du numéro de diapositive 3">
            <a:extLst>
              <a:ext uri="{FF2B5EF4-FFF2-40B4-BE49-F238E27FC236}">
                <a16:creationId xmlns:a16="http://schemas.microsoft.com/office/drawing/2014/main" id="{06FCACAB-F7E4-4527-AD7B-39FBFA8C1648}"/>
              </a:ext>
            </a:extLst>
          </p:cNvPr>
          <p:cNvSpPr>
            <a:spLocks noGrp="1"/>
          </p:cNvSpPr>
          <p:nvPr>
            <p:ph type="sldNum" sz="quarter" idx="12"/>
          </p:nvPr>
        </p:nvSpPr>
        <p:spPr/>
        <p:txBody>
          <a:bodyPr/>
          <a:lstStyle/>
          <a:p>
            <a:fld id="{3D8FCC80-B8C6-41B5-8B59-D370428BBA83}" type="slidenum">
              <a:rPr lang="fr-FR" smtClean="0"/>
              <a:t>95</a:t>
            </a:fld>
            <a:endParaRPr lang="fr-FR"/>
          </a:p>
        </p:txBody>
      </p:sp>
      <p:pic>
        <p:nvPicPr>
          <p:cNvPr id="5" name="Picture 2">
            <a:extLst>
              <a:ext uri="{FF2B5EF4-FFF2-40B4-BE49-F238E27FC236}">
                <a16:creationId xmlns:a16="http://schemas.microsoft.com/office/drawing/2014/main" id="{B3715409-92FF-4FA2-9291-AF0449B7B6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3616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25895-6153-4377-B3B6-81D490430A25}"/>
              </a:ext>
            </a:extLst>
          </p:cNvPr>
          <p:cNvSpPr>
            <a:spLocks noGrp="1"/>
          </p:cNvSpPr>
          <p:nvPr>
            <p:ph type="title"/>
          </p:nvPr>
        </p:nvSpPr>
        <p:spPr/>
        <p:txBody>
          <a:bodyPr/>
          <a:lstStyle/>
          <a:p>
            <a:r>
              <a:rPr lang="fr-FR" dirty="0"/>
              <a:t>Rapidité</a:t>
            </a:r>
          </a:p>
        </p:txBody>
      </p:sp>
      <p:sp>
        <p:nvSpPr>
          <p:cNvPr id="3" name="Espace réservé du contenu 2">
            <a:extLst>
              <a:ext uri="{FF2B5EF4-FFF2-40B4-BE49-F238E27FC236}">
                <a16:creationId xmlns:a16="http://schemas.microsoft.com/office/drawing/2014/main" id="{051C3524-D1E7-4653-8B21-1E5836DA6580}"/>
              </a:ext>
            </a:extLst>
          </p:cNvPr>
          <p:cNvSpPr>
            <a:spLocks noGrp="1"/>
          </p:cNvSpPr>
          <p:nvPr>
            <p:ph idx="1"/>
          </p:nvPr>
        </p:nvSpPr>
        <p:spPr/>
        <p:txBody>
          <a:bodyPr/>
          <a:lstStyle/>
          <a:p>
            <a:r>
              <a:rPr lang="fr-FR" dirty="0"/>
              <a:t>Permet de raccourcir le délai entre le moment où vous concevez votre nouvelle fonctionnalité et le moment où elle sera disponible pour vos clients.</a:t>
            </a:r>
          </a:p>
          <a:p>
            <a:endParaRPr lang="fr-FR" dirty="0"/>
          </a:p>
          <a:p>
            <a:r>
              <a:rPr lang="fr-FR" dirty="0"/>
              <a:t>Plus ce cycle est court et plus vous augmenterez votre profitabilité.</a:t>
            </a:r>
          </a:p>
        </p:txBody>
      </p:sp>
      <p:sp>
        <p:nvSpPr>
          <p:cNvPr id="4" name="Espace réservé du numéro de diapositive 3">
            <a:extLst>
              <a:ext uri="{FF2B5EF4-FFF2-40B4-BE49-F238E27FC236}">
                <a16:creationId xmlns:a16="http://schemas.microsoft.com/office/drawing/2014/main" id="{FA25F1B8-A64E-4C55-9BAB-CF3ACB6724F7}"/>
              </a:ext>
            </a:extLst>
          </p:cNvPr>
          <p:cNvSpPr>
            <a:spLocks noGrp="1"/>
          </p:cNvSpPr>
          <p:nvPr>
            <p:ph type="sldNum" sz="quarter" idx="12"/>
          </p:nvPr>
        </p:nvSpPr>
        <p:spPr/>
        <p:txBody>
          <a:bodyPr/>
          <a:lstStyle/>
          <a:p>
            <a:fld id="{3D8FCC80-B8C6-41B5-8B59-D370428BBA83}" type="slidenum">
              <a:rPr lang="fr-FR" smtClean="0"/>
              <a:t>96</a:t>
            </a:fld>
            <a:endParaRPr lang="fr-FR"/>
          </a:p>
        </p:txBody>
      </p:sp>
      <p:pic>
        <p:nvPicPr>
          <p:cNvPr id="5" name="Picture 2">
            <a:extLst>
              <a:ext uri="{FF2B5EF4-FFF2-40B4-BE49-F238E27FC236}">
                <a16:creationId xmlns:a16="http://schemas.microsoft.com/office/drawing/2014/main" id="{CCC558F4-E7F9-4A18-ABE3-5AE418DE13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8699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D1355-2F4E-45C5-B267-FF59B7C5FA15}"/>
              </a:ext>
            </a:extLst>
          </p:cNvPr>
          <p:cNvSpPr>
            <a:spLocks noGrp="1"/>
          </p:cNvSpPr>
          <p:nvPr>
            <p:ph type="title"/>
          </p:nvPr>
        </p:nvSpPr>
        <p:spPr/>
        <p:txBody>
          <a:bodyPr/>
          <a:lstStyle/>
          <a:p>
            <a:r>
              <a:rPr lang="fr-FR" dirty="0"/>
              <a:t>Plus de Service Pack</a:t>
            </a:r>
          </a:p>
        </p:txBody>
      </p:sp>
      <p:sp>
        <p:nvSpPr>
          <p:cNvPr id="3" name="Espace réservé du contenu 2">
            <a:extLst>
              <a:ext uri="{FF2B5EF4-FFF2-40B4-BE49-F238E27FC236}">
                <a16:creationId xmlns:a16="http://schemas.microsoft.com/office/drawing/2014/main" id="{1CEFCB2E-7664-416E-A761-BA37949F1943}"/>
              </a:ext>
            </a:extLst>
          </p:cNvPr>
          <p:cNvSpPr>
            <a:spLocks noGrp="1"/>
          </p:cNvSpPr>
          <p:nvPr>
            <p:ph idx="1"/>
          </p:nvPr>
        </p:nvSpPr>
        <p:spPr/>
        <p:txBody>
          <a:bodyPr/>
          <a:lstStyle/>
          <a:p>
            <a:r>
              <a:rPr lang="fr-FR" dirty="0"/>
              <a:t>Plus le cycle de déploiement est court et plus le delta qui sépare vos versions se raccourcit. </a:t>
            </a:r>
          </a:p>
          <a:p>
            <a:endParaRPr lang="fr-FR" dirty="0"/>
          </a:p>
          <a:p>
            <a:r>
              <a:rPr lang="fr-FR" dirty="0"/>
              <a:t>Votre application devient donc plus facilement maintenable, car il est plus aisé de comparer deux versions entre elles.</a:t>
            </a:r>
          </a:p>
        </p:txBody>
      </p:sp>
      <p:sp>
        <p:nvSpPr>
          <p:cNvPr id="4" name="Espace réservé du numéro de diapositive 3">
            <a:extLst>
              <a:ext uri="{FF2B5EF4-FFF2-40B4-BE49-F238E27FC236}">
                <a16:creationId xmlns:a16="http://schemas.microsoft.com/office/drawing/2014/main" id="{EC75D65B-D918-4653-BF2F-6F1300461216}"/>
              </a:ext>
            </a:extLst>
          </p:cNvPr>
          <p:cNvSpPr>
            <a:spLocks noGrp="1"/>
          </p:cNvSpPr>
          <p:nvPr>
            <p:ph type="sldNum" sz="quarter" idx="12"/>
          </p:nvPr>
        </p:nvSpPr>
        <p:spPr/>
        <p:txBody>
          <a:bodyPr/>
          <a:lstStyle/>
          <a:p>
            <a:fld id="{3D8FCC80-B8C6-41B5-8B59-D370428BBA83}" type="slidenum">
              <a:rPr lang="fr-FR" smtClean="0"/>
              <a:t>97</a:t>
            </a:fld>
            <a:endParaRPr lang="fr-FR"/>
          </a:p>
        </p:txBody>
      </p:sp>
      <p:pic>
        <p:nvPicPr>
          <p:cNvPr id="5" name="Picture 2">
            <a:extLst>
              <a:ext uri="{FF2B5EF4-FFF2-40B4-BE49-F238E27FC236}">
                <a16:creationId xmlns:a16="http://schemas.microsoft.com/office/drawing/2014/main" id="{301D8843-A7C4-47F5-B8B2-ACFB0765E3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4389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76BCA-3A4E-4AB5-92C4-1AECB7CDD482}"/>
              </a:ext>
            </a:extLst>
          </p:cNvPr>
          <p:cNvSpPr>
            <a:spLocks noGrp="1"/>
          </p:cNvSpPr>
          <p:nvPr>
            <p:ph type="title"/>
          </p:nvPr>
        </p:nvSpPr>
        <p:spPr/>
        <p:txBody>
          <a:bodyPr/>
          <a:lstStyle/>
          <a:p>
            <a:r>
              <a:rPr lang="fr-FR" dirty="0"/>
              <a:t>Plus de Test - Moins de Bug</a:t>
            </a:r>
          </a:p>
        </p:txBody>
      </p:sp>
      <p:sp>
        <p:nvSpPr>
          <p:cNvPr id="3" name="Espace réservé du contenu 2">
            <a:extLst>
              <a:ext uri="{FF2B5EF4-FFF2-40B4-BE49-F238E27FC236}">
                <a16:creationId xmlns:a16="http://schemas.microsoft.com/office/drawing/2014/main" id="{1C17CB15-11BE-46CC-B1CF-2480B53BF306}"/>
              </a:ext>
            </a:extLst>
          </p:cNvPr>
          <p:cNvSpPr>
            <a:spLocks noGrp="1"/>
          </p:cNvSpPr>
          <p:nvPr>
            <p:ph idx="1"/>
          </p:nvPr>
        </p:nvSpPr>
        <p:spPr/>
        <p:txBody>
          <a:bodyPr>
            <a:normAutofit/>
          </a:bodyPr>
          <a:lstStyle/>
          <a:p>
            <a:r>
              <a:rPr lang="fr-FR" dirty="0"/>
              <a:t>Le système doit vous permettre également d’améliorer la fiabilité de votre solution en la testant de multiples manières. </a:t>
            </a:r>
          </a:p>
          <a:p>
            <a:endParaRPr lang="fr-FR" dirty="0"/>
          </a:p>
          <a:p>
            <a:r>
              <a:rPr lang="fr-FR" dirty="0"/>
              <a:t>Ce sont vos garde-fous. </a:t>
            </a:r>
          </a:p>
          <a:p>
            <a:endParaRPr lang="fr-FR" dirty="0"/>
          </a:p>
          <a:p>
            <a:r>
              <a:rPr lang="fr-FR" dirty="0"/>
              <a:t>Il faut partir du principe qu’un bug repéré tard dans la chaîne de production est un bug qui sera plus cher à corriger. </a:t>
            </a:r>
          </a:p>
        </p:txBody>
      </p:sp>
      <p:sp>
        <p:nvSpPr>
          <p:cNvPr id="4" name="Espace réservé du numéro de diapositive 3">
            <a:extLst>
              <a:ext uri="{FF2B5EF4-FFF2-40B4-BE49-F238E27FC236}">
                <a16:creationId xmlns:a16="http://schemas.microsoft.com/office/drawing/2014/main" id="{90AF3C47-4BA0-43C7-B40D-5F01601A35AF}"/>
              </a:ext>
            </a:extLst>
          </p:cNvPr>
          <p:cNvSpPr>
            <a:spLocks noGrp="1"/>
          </p:cNvSpPr>
          <p:nvPr>
            <p:ph type="sldNum" sz="quarter" idx="12"/>
          </p:nvPr>
        </p:nvSpPr>
        <p:spPr/>
        <p:txBody>
          <a:bodyPr/>
          <a:lstStyle/>
          <a:p>
            <a:fld id="{3D8FCC80-B8C6-41B5-8B59-D370428BBA83}" type="slidenum">
              <a:rPr lang="fr-FR" smtClean="0"/>
              <a:t>98</a:t>
            </a:fld>
            <a:endParaRPr lang="fr-FR"/>
          </a:p>
        </p:txBody>
      </p:sp>
      <p:pic>
        <p:nvPicPr>
          <p:cNvPr id="5" name="Picture 2">
            <a:extLst>
              <a:ext uri="{FF2B5EF4-FFF2-40B4-BE49-F238E27FC236}">
                <a16:creationId xmlns:a16="http://schemas.microsoft.com/office/drawing/2014/main" id="{859ADFD4-974F-4BF7-B0C7-F2E8C8EFC5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091" y="26878"/>
            <a:ext cx="568275" cy="8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543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56F57B-95E4-47B0-89B2-957F3E33AB0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6240ADC-046F-4C11-820D-273E9914284E}"/>
              </a:ext>
            </a:extLst>
          </p:cNvPr>
          <p:cNvSpPr>
            <a:spLocks noGrp="1"/>
          </p:cNvSpPr>
          <p:nvPr>
            <p:ph idx="1"/>
          </p:nvPr>
        </p:nvSpPr>
        <p:spPr/>
        <p:txBody>
          <a:bodyPr/>
          <a:lstStyle/>
          <a:p>
            <a:r>
              <a:rPr lang="fr-FR" dirty="0"/>
              <a:t>A contrario, un bug intercepté rapidement est souvent plus facile et moins coûteux à corriger. </a:t>
            </a:r>
          </a:p>
          <a:p>
            <a:endParaRPr lang="fr-FR" dirty="0"/>
          </a:p>
          <a:p>
            <a:r>
              <a:rPr lang="fr-FR" dirty="0"/>
              <a:t>L’impact du dysfonctionnement est mineur, car il se produira alors la plupart du temps en environnement de développement.</a:t>
            </a:r>
          </a:p>
          <a:p>
            <a:endParaRPr lang="fr-FR" dirty="0"/>
          </a:p>
        </p:txBody>
      </p:sp>
      <p:sp>
        <p:nvSpPr>
          <p:cNvPr id="4" name="Espace réservé du numéro de diapositive 3">
            <a:extLst>
              <a:ext uri="{FF2B5EF4-FFF2-40B4-BE49-F238E27FC236}">
                <a16:creationId xmlns:a16="http://schemas.microsoft.com/office/drawing/2014/main" id="{DD1B6648-5359-4E33-BF2F-F8F181F66388}"/>
              </a:ext>
            </a:extLst>
          </p:cNvPr>
          <p:cNvSpPr>
            <a:spLocks noGrp="1"/>
          </p:cNvSpPr>
          <p:nvPr>
            <p:ph type="sldNum" sz="quarter" idx="12"/>
          </p:nvPr>
        </p:nvSpPr>
        <p:spPr/>
        <p:txBody>
          <a:bodyPr/>
          <a:lstStyle/>
          <a:p>
            <a:fld id="{3D8FCC80-B8C6-41B5-8B59-D370428BBA83}" type="slidenum">
              <a:rPr lang="fr-FR" smtClean="0"/>
              <a:t>99</a:t>
            </a:fld>
            <a:endParaRPr lang="fr-FR"/>
          </a:p>
        </p:txBody>
      </p:sp>
    </p:spTree>
    <p:extLst>
      <p:ext uri="{BB962C8B-B14F-4D97-AF65-F5344CB8AC3E}">
        <p14:creationId xmlns:p14="http://schemas.microsoft.com/office/powerpoint/2010/main" val="590876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ésentation1">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A14008015FCD45AA85F2DB8890ACE5" ma:contentTypeVersion="13" ma:contentTypeDescription="Create a new document." ma:contentTypeScope="" ma:versionID="ac54aa6c207f4fb47633ee2bafb934a6">
  <xsd:schema xmlns:xsd="http://www.w3.org/2001/XMLSchema" xmlns:xs="http://www.w3.org/2001/XMLSchema" xmlns:p="http://schemas.microsoft.com/office/2006/metadata/properties" xmlns:ns2="c5188c4f-aa4b-444b-b1a5-d2e9071519d6" xmlns:ns3="9997236d-23ba-48ab-8c51-acded69bd2e4" targetNamespace="http://schemas.microsoft.com/office/2006/metadata/properties" ma:root="true" ma:fieldsID="04cc4f3a05ba30308cc4bc4b68884500" ns2:_="" ns3:_="">
    <xsd:import namespace="c5188c4f-aa4b-444b-b1a5-d2e9071519d6"/>
    <xsd:import namespace="9997236d-23ba-48ab-8c51-acded69bd2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88c4f-aa4b-444b-b1a5-d2e907151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cb93e4a-8f37-4503-bf0d-6568e63404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97236d-23ba-48ab-8c51-acded69bd2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5221f40-1e08-4563-b5b6-4d49193b8906}" ma:internalName="TaxCatchAll" ma:showField="CatchAllData" ma:web="9997236d-23ba-48ab-8c51-acded69bd2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5188c4f-aa4b-444b-b1a5-d2e9071519d6">
      <Terms xmlns="http://schemas.microsoft.com/office/infopath/2007/PartnerControls"/>
    </lcf76f155ced4ddcb4097134ff3c332f>
    <TaxCatchAll xmlns="9997236d-23ba-48ab-8c51-acded69bd2e4" xsi:nil="true"/>
  </documentManagement>
</p:properties>
</file>

<file path=customXml/itemProps1.xml><?xml version="1.0" encoding="utf-8"?>
<ds:datastoreItem xmlns:ds="http://schemas.openxmlformats.org/officeDocument/2006/customXml" ds:itemID="{9EB863CC-C3AD-4F24-B9B6-B194C9FE3D5E}"/>
</file>

<file path=customXml/itemProps2.xml><?xml version="1.0" encoding="utf-8"?>
<ds:datastoreItem xmlns:ds="http://schemas.openxmlformats.org/officeDocument/2006/customXml" ds:itemID="{E847DFA4-46E6-48AD-93CA-6B242E6ED7EB}"/>
</file>

<file path=customXml/itemProps3.xml><?xml version="1.0" encoding="utf-8"?>
<ds:datastoreItem xmlns:ds="http://schemas.openxmlformats.org/officeDocument/2006/customXml" ds:itemID="{49C4CED1-FCAE-424B-99A2-BBA9360DDB1E}"/>
</file>

<file path=docProps/app.xml><?xml version="1.0" encoding="utf-8"?>
<Properties xmlns="http://schemas.openxmlformats.org/officeDocument/2006/extended-properties" xmlns:vt="http://schemas.openxmlformats.org/officeDocument/2006/docPropsVTypes">
  <Template>Présentation1</Template>
  <TotalTime>674</TotalTime>
  <Words>6437</Words>
  <Application>Microsoft Office PowerPoint</Application>
  <PresentationFormat>Affichage à l'écran (4:3)</PresentationFormat>
  <Paragraphs>685</Paragraphs>
  <Slides>155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155</vt:i4>
      </vt:variant>
    </vt:vector>
  </HeadingPairs>
  <TitlesOfParts>
    <vt:vector size="158" baseType="lpstr">
      <vt:lpstr>Arial</vt:lpstr>
      <vt:lpstr>Calibri</vt:lpstr>
      <vt:lpstr>Présentation1</vt:lpstr>
      <vt:lpstr>1- Devops</vt:lpstr>
      <vt:lpstr>Objectif</vt:lpstr>
      <vt:lpstr>Présentation PowerPoint</vt:lpstr>
      <vt:lpstr>Présentation PowerPoint</vt:lpstr>
      <vt:lpstr>Déploiement continu</vt:lpstr>
      <vt:lpstr>Pratique de développement de logiciels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Cloud</vt:lpstr>
      <vt:lpstr>Wall Of Confusion</vt:lpstr>
      <vt:lpstr>Présentation PowerPoint</vt:lpstr>
      <vt:lpstr>2 mentalités</vt:lpstr>
      <vt:lpstr>Présentation PowerPoint</vt:lpstr>
      <vt:lpstr>Présentation PowerPoint</vt:lpstr>
      <vt:lpstr>Présentation PowerPoint</vt:lpstr>
      <vt:lpstr>Approche DevOps</vt:lpstr>
      <vt:lpstr>Introduction</vt:lpstr>
      <vt:lpstr>Logiciel et App </vt:lpstr>
      <vt:lpstr>Présentation PowerPoint</vt:lpstr>
      <vt:lpstr>Innovation - Success</vt:lpstr>
      <vt:lpstr>Présentation PowerPoint</vt:lpstr>
      <vt:lpstr>Présentation PowerPoint</vt:lpstr>
      <vt:lpstr>Présentation PowerPoint</vt:lpstr>
      <vt:lpstr>Manuelle vs Automatique</vt:lpstr>
      <vt:lpstr>Présentation PowerPoint</vt:lpstr>
      <vt:lpstr>Automatiser</vt:lpstr>
      <vt:lpstr>Source de gain</vt:lpstr>
      <vt:lpstr>Présentation PowerPoint</vt:lpstr>
      <vt:lpstr>Présentation PowerPoint</vt:lpstr>
      <vt:lpstr>Gain futur</vt:lpstr>
      <vt:lpstr>Présentation PowerPoint</vt:lpstr>
      <vt:lpstr>Historique</vt:lpstr>
      <vt:lpstr>Présentation PowerPoint</vt:lpstr>
      <vt:lpstr>Présentation PowerPoint</vt:lpstr>
      <vt:lpstr>Budget - Ressources</vt:lpstr>
      <vt:lpstr>Présentation PowerPoint</vt:lpstr>
      <vt:lpstr>Présentation PowerPoint</vt:lpstr>
      <vt:lpstr>Présentation PowerPoint</vt:lpstr>
      <vt:lpstr>Présentation PowerPoint</vt:lpstr>
      <vt:lpstr>Cycle en V</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Perception du besoin</vt:lpstr>
      <vt:lpstr>Cahier des charges</vt:lpstr>
      <vt:lpstr>Présentation PowerPoint</vt:lpstr>
      <vt:lpstr>Présentation PowerPoint</vt:lpstr>
      <vt:lpstr>Fail FAst</vt:lpstr>
      <vt:lpstr>Présentation PowerPoint</vt:lpstr>
      <vt:lpstr>Présentation PowerPoint</vt:lpstr>
      <vt:lpstr>Présentation PowerPoint</vt:lpstr>
      <vt:lpstr>Points clefs</vt:lpstr>
      <vt:lpstr>Vers les méthodologies dites "Agiles"</vt:lpstr>
      <vt:lpstr>Présentation PowerPoint</vt:lpstr>
      <vt:lpstr>Présentation PowerPoint</vt:lpstr>
      <vt:lpstr>Présentation PowerPoint</vt:lpstr>
      <vt:lpstr>Langage</vt:lpstr>
      <vt:lpstr>Présentation PowerPoint</vt:lpstr>
      <vt:lpstr>Présentation PowerPoint</vt:lpstr>
      <vt:lpstr>Présentation PowerPoint</vt:lpstr>
      <vt:lpstr>Product Backlog</vt:lpstr>
      <vt:lpstr>Présentation PowerPoint</vt:lpstr>
      <vt:lpstr>Sprint</vt:lpstr>
      <vt:lpstr>Présentation PowerPoint</vt:lpstr>
      <vt:lpstr>Présentation PowerPoint</vt:lpstr>
      <vt:lpstr>Présentation PowerPoint</vt:lpstr>
      <vt:lpstr>Présentation PowerPoint</vt:lpstr>
      <vt:lpstr>Présentation PowerPoint</vt:lpstr>
      <vt:lpstr>Présentation PowerPoint</vt:lpstr>
      <vt:lpstr>CI/CD</vt:lpstr>
      <vt:lpstr>Historique</vt:lpstr>
      <vt:lpstr>Les fondamentaux d’une démarche DevOps</vt:lpstr>
      <vt:lpstr>système d’intégration et de déploiement en continu</vt:lpstr>
      <vt:lpstr>Présentation PowerPoint</vt:lpstr>
      <vt:lpstr>Automatisation</vt:lpstr>
      <vt:lpstr>Répétatibilité</vt:lpstr>
      <vt:lpstr>Soustraire de la documentation</vt:lpstr>
      <vt:lpstr>Correctif aisé</vt:lpstr>
      <vt:lpstr>Plus de dépendance</vt:lpstr>
      <vt:lpstr>Infrastructure automatisée - IasC</vt:lpstr>
      <vt:lpstr>Configuration centralisée</vt:lpstr>
      <vt:lpstr>Rapidité</vt:lpstr>
      <vt:lpstr>Plus de Service Pack</vt:lpstr>
      <vt:lpstr>Plus de Test - Moins de Bug</vt:lpstr>
      <vt:lpstr>Présentation PowerPoint</vt:lpstr>
      <vt:lpstr>Moins de failles</vt:lpstr>
      <vt:lpstr>Plus de fiabilités</vt:lpstr>
      <vt:lpstr>Cercle vertueux</vt:lpstr>
      <vt:lpstr>Présentation PowerPoint</vt:lpstr>
      <vt:lpstr>Plus de statistiques</vt:lpstr>
      <vt:lpstr>Présentation PowerPoint</vt:lpstr>
      <vt:lpstr>Présentation PowerPoint</vt:lpstr>
      <vt:lpstr>Présentation PowerPoint</vt:lpstr>
      <vt:lpstr>Exemple de Système de CI-CD</vt:lpstr>
      <vt:lpstr>Intégrer en continu</vt:lpstr>
      <vt:lpstr>Présentation PowerPoint</vt:lpstr>
      <vt:lpstr>Présentation PowerPoint</vt:lpstr>
      <vt:lpstr>Présentation PowerPoint</vt:lpstr>
      <vt:lpstr>Versionning</vt:lpstr>
      <vt:lpstr>Présentation PowerPoint</vt:lpstr>
      <vt:lpstr>Intégration en continu</vt:lpstr>
      <vt:lpstr>Présentation PowerPoint</vt:lpstr>
      <vt:lpstr>Vérification</vt:lpstr>
      <vt:lpstr>Présentation PowerPoint</vt:lpstr>
      <vt:lpstr>Vérifier en continu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tests</vt:lpstr>
      <vt:lpstr>Décalage vers la gauche</vt:lpstr>
      <vt:lpstr>Décalage vers la droite</vt:lpstr>
      <vt:lpstr>Présentation PowerPoint</vt:lpstr>
      <vt:lpstr>Présentation PowerPoint</vt:lpstr>
      <vt:lpstr>Présentation PowerPoint</vt:lpstr>
      <vt:lpstr>Test de décalage vers la gauche</vt:lpstr>
      <vt:lpstr>Présentation PowerPoint</vt:lpstr>
      <vt:lpstr>Présentation PowerPoint</vt:lpstr>
      <vt:lpstr>Présentation PowerPoint</vt:lpstr>
      <vt:lpstr>Présentation PowerPoint</vt:lpstr>
      <vt:lpstr>Présentation PowerPoint</vt:lpstr>
      <vt:lpstr>Délivrer en continu</vt:lpstr>
      <vt:lpstr>Présentation PowerPoint</vt:lpstr>
      <vt:lpstr>Présentation PowerPoint</vt:lpstr>
      <vt:lpstr>Présentation PowerPoint</vt:lpstr>
      <vt:lpstr>Présentation PowerPoint</vt:lpstr>
      <vt:lpstr>Présentation PowerPoint</vt:lpstr>
      <vt:lpstr>Présentation PowerPoint</vt:lpstr>
      <vt:lpstr>Quels retours sur investissement ?</vt:lpstr>
      <vt:lpstr>Présentation PowerPoint</vt:lpstr>
      <vt:lpstr>Présentation PowerPoint</vt:lpstr>
      <vt:lpstr>MacBook Pro</vt:lpstr>
      <vt:lpstr>Présentation PowerPoint</vt:lpstr>
      <vt:lpstr>Présentation PowerPoint</vt:lpstr>
      <vt:lpstr>Modele de deploiement logiciel</vt:lpstr>
      <vt:lpstr>Présentation PowerPoint</vt:lpstr>
      <vt:lpstr>Fin de la 1ère Partie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Devops</dc:title>
  <dc:creator>richard vidal</dc:creator>
  <cp:lastModifiedBy>richard vidal</cp:lastModifiedBy>
  <cp:revision>34</cp:revision>
  <dcterms:created xsi:type="dcterms:W3CDTF">2019-08-29T18:59:24Z</dcterms:created>
  <dcterms:modified xsi:type="dcterms:W3CDTF">2022-12-28T14:52:38Z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0x01010090A14008015FCD45AA85F2DB8890ACE5</vt:lpwstr>
  </property>
</Properties>
</file>