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20"/>
  </p:notesMasterIdLst>
  <p:handoutMasterIdLst>
    <p:handoutMasterId r:id="rId121"/>
  </p:handoutMasterIdLst>
  <p:sldIdLst>
    <p:sldId id="374" r:id="rId2"/>
    <p:sldId id="312" r:id="rId3"/>
    <p:sldId id="433" r:id="rId4"/>
    <p:sldId id="434" r:id="rId5"/>
    <p:sldId id="427" r:id="rId6"/>
    <p:sldId id="435" r:id="rId7"/>
    <p:sldId id="436" r:id="rId8"/>
    <p:sldId id="392" r:id="rId9"/>
    <p:sldId id="393" r:id="rId10"/>
    <p:sldId id="402" r:id="rId11"/>
    <p:sldId id="403" r:id="rId12"/>
    <p:sldId id="484" r:id="rId13"/>
    <p:sldId id="437" r:id="rId14"/>
    <p:sldId id="438" r:id="rId15"/>
    <p:sldId id="404" r:id="rId16"/>
    <p:sldId id="440" r:id="rId17"/>
    <p:sldId id="441" r:id="rId18"/>
    <p:sldId id="397" r:id="rId19"/>
    <p:sldId id="442" r:id="rId20"/>
    <p:sldId id="396" r:id="rId21"/>
    <p:sldId id="443" r:id="rId22"/>
    <p:sldId id="444" r:id="rId23"/>
    <p:sldId id="445" r:id="rId24"/>
    <p:sldId id="400" r:id="rId25"/>
    <p:sldId id="398" r:id="rId26"/>
    <p:sldId id="446" r:id="rId27"/>
    <p:sldId id="447" r:id="rId28"/>
    <p:sldId id="448" r:id="rId29"/>
    <p:sldId id="449" r:id="rId30"/>
    <p:sldId id="450" r:id="rId31"/>
    <p:sldId id="451" r:id="rId32"/>
    <p:sldId id="452" r:id="rId33"/>
    <p:sldId id="453" r:id="rId34"/>
    <p:sldId id="457" r:id="rId35"/>
    <p:sldId id="454" r:id="rId36"/>
    <p:sldId id="458" r:id="rId37"/>
    <p:sldId id="455" r:id="rId38"/>
    <p:sldId id="401" r:id="rId39"/>
    <p:sldId id="459" r:id="rId40"/>
    <p:sldId id="460" r:id="rId41"/>
    <p:sldId id="461" r:id="rId42"/>
    <p:sldId id="462" r:id="rId43"/>
    <p:sldId id="394" r:id="rId44"/>
    <p:sldId id="486" r:id="rId45"/>
    <p:sldId id="487" r:id="rId46"/>
    <p:sldId id="488" r:id="rId47"/>
    <p:sldId id="489" r:id="rId48"/>
    <p:sldId id="463" r:id="rId49"/>
    <p:sldId id="464" r:id="rId50"/>
    <p:sldId id="471" r:id="rId51"/>
    <p:sldId id="473" r:id="rId52"/>
    <p:sldId id="472" r:id="rId53"/>
    <p:sldId id="475" r:id="rId54"/>
    <p:sldId id="476" r:id="rId55"/>
    <p:sldId id="477" r:id="rId56"/>
    <p:sldId id="478" r:id="rId57"/>
    <p:sldId id="479" r:id="rId58"/>
    <p:sldId id="465" r:id="rId59"/>
    <p:sldId id="466" r:id="rId60"/>
    <p:sldId id="467" r:id="rId61"/>
    <p:sldId id="468" r:id="rId62"/>
    <p:sldId id="469" r:id="rId63"/>
    <p:sldId id="470" r:id="rId64"/>
    <p:sldId id="474" r:id="rId65"/>
    <p:sldId id="480" r:id="rId66"/>
    <p:sldId id="481" r:id="rId67"/>
    <p:sldId id="482" r:id="rId68"/>
    <p:sldId id="483" r:id="rId69"/>
    <p:sldId id="395" r:id="rId70"/>
    <p:sldId id="490" r:id="rId71"/>
    <p:sldId id="491" r:id="rId72"/>
    <p:sldId id="492" r:id="rId73"/>
    <p:sldId id="493" r:id="rId74"/>
    <p:sldId id="494" r:id="rId75"/>
    <p:sldId id="495" r:id="rId76"/>
    <p:sldId id="496" r:id="rId77"/>
    <p:sldId id="497" r:id="rId78"/>
    <p:sldId id="399" r:id="rId79"/>
    <p:sldId id="405" r:id="rId80"/>
    <p:sldId id="498" r:id="rId81"/>
    <p:sldId id="499" r:id="rId82"/>
    <p:sldId id="500" r:id="rId83"/>
    <p:sldId id="501" r:id="rId84"/>
    <p:sldId id="406" r:id="rId85"/>
    <p:sldId id="420" r:id="rId86"/>
    <p:sldId id="407" r:id="rId87"/>
    <p:sldId id="408" r:id="rId88"/>
    <p:sldId id="409" r:id="rId89"/>
    <p:sldId id="410" r:id="rId90"/>
    <p:sldId id="411" r:id="rId91"/>
    <p:sldId id="421" r:id="rId92"/>
    <p:sldId id="412" r:id="rId93"/>
    <p:sldId id="413" r:id="rId94"/>
    <p:sldId id="414" r:id="rId95"/>
    <p:sldId id="423" r:id="rId96"/>
    <p:sldId id="428" r:id="rId97"/>
    <p:sldId id="424" r:id="rId98"/>
    <p:sldId id="429" r:id="rId99"/>
    <p:sldId id="425" r:id="rId100"/>
    <p:sldId id="422" r:id="rId101"/>
    <p:sldId id="415" r:id="rId102"/>
    <p:sldId id="430" r:id="rId103"/>
    <p:sldId id="431" r:id="rId104"/>
    <p:sldId id="432" r:id="rId105"/>
    <p:sldId id="416" r:id="rId106"/>
    <p:sldId id="417" r:id="rId107"/>
    <p:sldId id="418" r:id="rId108"/>
    <p:sldId id="419" r:id="rId109"/>
    <p:sldId id="502" r:id="rId110"/>
    <p:sldId id="503" r:id="rId111"/>
    <p:sldId id="504" r:id="rId112"/>
    <p:sldId id="505" r:id="rId113"/>
    <p:sldId id="506" r:id="rId114"/>
    <p:sldId id="507" r:id="rId115"/>
    <p:sldId id="508" r:id="rId116"/>
    <p:sldId id="509" r:id="rId117"/>
    <p:sldId id="485" r:id="rId118"/>
    <p:sldId id="439" r:id="rId11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p:cViewPr varScale="1">
        <p:scale>
          <a:sx n="114" d="100"/>
          <a:sy n="114" d="100"/>
        </p:scale>
        <p:origin x="1506" y="114"/>
      </p:cViewPr>
      <p:guideLst>
        <p:guide orient="horz" pos="2160"/>
        <p:guide pos="2880"/>
      </p:guideLst>
    </p:cSldViewPr>
  </p:slideViewPr>
  <p:notesTextViewPr>
    <p:cViewPr>
      <p:scale>
        <a:sx n="1" d="1"/>
        <a:sy n="1" d="1"/>
      </p:scale>
      <p:origin x="0" y="0"/>
    </p:cViewPr>
  </p:notesTextViewPr>
  <p:notesViewPr>
    <p:cSldViewPr>
      <p:cViewPr varScale="1">
        <p:scale>
          <a:sx n="87" d="100"/>
          <a:sy n="87" d="100"/>
        </p:scale>
        <p:origin x="3840" y="9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viewProps" Target="viewProps.xml"/><Relationship Id="rId128" Type="http://schemas.openxmlformats.org/officeDocument/2006/relationships/customXml" Target="../customXml/item2.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notesMaster" Target="notesMasters/notesMaster1.xml"/><Relationship Id="rId125"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handoutMaster" Target="handoutMasters/handoutMaster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customXml" Target="../customXml/item1.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hard vidal" userId="13c4c14fef6239e3" providerId="LiveId" clId="{8B1AE3BA-B8DD-45C3-944A-0B4B6D7A1408}"/>
    <pc:docChg chg="undo custSel addSld delSld modSld sldOrd">
      <pc:chgData name="richard vidal" userId="13c4c14fef6239e3" providerId="LiveId" clId="{8B1AE3BA-B8DD-45C3-944A-0B4B6D7A1408}" dt="2020-12-26T21:15:38.077" v="477" actId="20577"/>
      <pc:docMkLst>
        <pc:docMk/>
      </pc:docMkLst>
      <pc:sldChg chg="modSp mod">
        <pc:chgData name="richard vidal" userId="13c4c14fef6239e3" providerId="LiveId" clId="{8B1AE3BA-B8DD-45C3-944A-0B4B6D7A1408}" dt="2020-12-26T20:15:41.019" v="3" actId="20577"/>
        <pc:sldMkLst>
          <pc:docMk/>
          <pc:sldMk cId="593499764" sldId="312"/>
        </pc:sldMkLst>
        <pc:spChg chg="mod">
          <ac:chgData name="richard vidal" userId="13c4c14fef6239e3" providerId="LiveId" clId="{8B1AE3BA-B8DD-45C3-944A-0B4B6D7A1408}" dt="2020-12-26T20:15:41.019" v="3" actId="20577"/>
          <ac:spMkLst>
            <pc:docMk/>
            <pc:sldMk cId="593499764" sldId="312"/>
            <ac:spMk id="2" creationId="{8A26A8E1-B678-448D-BD5B-44ED0DC6EB79}"/>
          </ac:spMkLst>
        </pc:spChg>
      </pc:sldChg>
      <pc:sldChg chg="del">
        <pc:chgData name="richard vidal" userId="13c4c14fef6239e3" providerId="LiveId" clId="{8B1AE3BA-B8DD-45C3-944A-0B4B6D7A1408}" dt="2020-12-26T20:15:35.184" v="0" actId="47"/>
        <pc:sldMkLst>
          <pc:docMk/>
          <pc:sldMk cId="3204852360" sldId="375"/>
        </pc:sldMkLst>
      </pc:sldChg>
      <pc:sldChg chg="del">
        <pc:chgData name="richard vidal" userId="13c4c14fef6239e3" providerId="LiveId" clId="{8B1AE3BA-B8DD-45C3-944A-0B4B6D7A1408}" dt="2020-12-26T20:15:35.184" v="0" actId="47"/>
        <pc:sldMkLst>
          <pc:docMk/>
          <pc:sldMk cId="3721101062" sldId="376"/>
        </pc:sldMkLst>
      </pc:sldChg>
      <pc:sldChg chg="del">
        <pc:chgData name="richard vidal" userId="13c4c14fef6239e3" providerId="LiveId" clId="{8B1AE3BA-B8DD-45C3-944A-0B4B6D7A1408}" dt="2020-12-26T20:15:35.184" v="0" actId="47"/>
        <pc:sldMkLst>
          <pc:docMk/>
          <pc:sldMk cId="1468436857" sldId="377"/>
        </pc:sldMkLst>
      </pc:sldChg>
      <pc:sldChg chg="del">
        <pc:chgData name="richard vidal" userId="13c4c14fef6239e3" providerId="LiveId" clId="{8B1AE3BA-B8DD-45C3-944A-0B4B6D7A1408}" dt="2020-12-26T20:15:35.184" v="0" actId="47"/>
        <pc:sldMkLst>
          <pc:docMk/>
          <pc:sldMk cId="2929605740" sldId="378"/>
        </pc:sldMkLst>
      </pc:sldChg>
      <pc:sldChg chg="del">
        <pc:chgData name="richard vidal" userId="13c4c14fef6239e3" providerId="LiveId" clId="{8B1AE3BA-B8DD-45C3-944A-0B4B6D7A1408}" dt="2020-12-26T20:15:35.184" v="0" actId="47"/>
        <pc:sldMkLst>
          <pc:docMk/>
          <pc:sldMk cId="2767207326" sldId="379"/>
        </pc:sldMkLst>
      </pc:sldChg>
      <pc:sldChg chg="del">
        <pc:chgData name="richard vidal" userId="13c4c14fef6239e3" providerId="LiveId" clId="{8B1AE3BA-B8DD-45C3-944A-0B4B6D7A1408}" dt="2020-12-26T20:15:35.184" v="0" actId="47"/>
        <pc:sldMkLst>
          <pc:docMk/>
          <pc:sldMk cId="2055121288" sldId="380"/>
        </pc:sldMkLst>
      </pc:sldChg>
      <pc:sldChg chg="del">
        <pc:chgData name="richard vidal" userId="13c4c14fef6239e3" providerId="LiveId" clId="{8B1AE3BA-B8DD-45C3-944A-0B4B6D7A1408}" dt="2020-12-26T20:15:35.184" v="0" actId="47"/>
        <pc:sldMkLst>
          <pc:docMk/>
          <pc:sldMk cId="884704197" sldId="381"/>
        </pc:sldMkLst>
      </pc:sldChg>
      <pc:sldChg chg="del">
        <pc:chgData name="richard vidal" userId="13c4c14fef6239e3" providerId="LiveId" clId="{8B1AE3BA-B8DD-45C3-944A-0B4B6D7A1408}" dt="2020-12-26T20:15:35.184" v="0" actId="47"/>
        <pc:sldMkLst>
          <pc:docMk/>
          <pc:sldMk cId="1819210368" sldId="382"/>
        </pc:sldMkLst>
      </pc:sldChg>
      <pc:sldChg chg="del">
        <pc:chgData name="richard vidal" userId="13c4c14fef6239e3" providerId="LiveId" clId="{8B1AE3BA-B8DD-45C3-944A-0B4B6D7A1408}" dt="2020-12-26T20:15:35.184" v="0" actId="47"/>
        <pc:sldMkLst>
          <pc:docMk/>
          <pc:sldMk cId="1162822589" sldId="383"/>
        </pc:sldMkLst>
      </pc:sldChg>
      <pc:sldChg chg="del">
        <pc:chgData name="richard vidal" userId="13c4c14fef6239e3" providerId="LiveId" clId="{8B1AE3BA-B8DD-45C3-944A-0B4B6D7A1408}" dt="2020-12-26T20:15:35.184" v="0" actId="47"/>
        <pc:sldMkLst>
          <pc:docMk/>
          <pc:sldMk cId="3336701216" sldId="384"/>
        </pc:sldMkLst>
      </pc:sldChg>
      <pc:sldChg chg="del">
        <pc:chgData name="richard vidal" userId="13c4c14fef6239e3" providerId="LiveId" clId="{8B1AE3BA-B8DD-45C3-944A-0B4B6D7A1408}" dt="2020-12-26T20:15:35.184" v="0" actId="47"/>
        <pc:sldMkLst>
          <pc:docMk/>
          <pc:sldMk cId="2508609407" sldId="385"/>
        </pc:sldMkLst>
      </pc:sldChg>
      <pc:sldChg chg="del">
        <pc:chgData name="richard vidal" userId="13c4c14fef6239e3" providerId="LiveId" clId="{8B1AE3BA-B8DD-45C3-944A-0B4B6D7A1408}" dt="2020-12-26T20:15:35.184" v="0" actId="47"/>
        <pc:sldMkLst>
          <pc:docMk/>
          <pc:sldMk cId="4031170389" sldId="386"/>
        </pc:sldMkLst>
      </pc:sldChg>
      <pc:sldChg chg="del">
        <pc:chgData name="richard vidal" userId="13c4c14fef6239e3" providerId="LiveId" clId="{8B1AE3BA-B8DD-45C3-944A-0B4B6D7A1408}" dt="2020-12-26T20:15:35.184" v="0" actId="47"/>
        <pc:sldMkLst>
          <pc:docMk/>
          <pc:sldMk cId="2390273196" sldId="387"/>
        </pc:sldMkLst>
      </pc:sldChg>
      <pc:sldChg chg="del">
        <pc:chgData name="richard vidal" userId="13c4c14fef6239e3" providerId="LiveId" clId="{8B1AE3BA-B8DD-45C3-944A-0B4B6D7A1408}" dt="2020-12-26T20:15:35.184" v="0" actId="47"/>
        <pc:sldMkLst>
          <pc:docMk/>
          <pc:sldMk cId="2722191525" sldId="388"/>
        </pc:sldMkLst>
      </pc:sldChg>
      <pc:sldChg chg="modSp mod">
        <pc:chgData name="richard vidal" userId="13c4c14fef6239e3" providerId="LiveId" clId="{8B1AE3BA-B8DD-45C3-944A-0B4B6D7A1408}" dt="2020-12-26T20:16:50.908" v="18" actId="20577"/>
        <pc:sldMkLst>
          <pc:docMk/>
          <pc:sldMk cId="3599746430" sldId="389"/>
        </pc:sldMkLst>
        <pc:spChg chg="mod">
          <ac:chgData name="richard vidal" userId="13c4c14fef6239e3" providerId="LiveId" clId="{8B1AE3BA-B8DD-45C3-944A-0B4B6D7A1408}" dt="2020-12-26T20:16:50.908" v="18" actId="20577"/>
          <ac:spMkLst>
            <pc:docMk/>
            <pc:sldMk cId="3599746430" sldId="389"/>
            <ac:spMk id="3" creationId="{441945BD-9106-414F-B1A6-423C93900533}"/>
          </ac:spMkLst>
        </pc:spChg>
      </pc:sldChg>
      <pc:sldChg chg="del">
        <pc:chgData name="richard vidal" userId="13c4c14fef6239e3" providerId="LiveId" clId="{8B1AE3BA-B8DD-45C3-944A-0B4B6D7A1408}" dt="2020-12-26T20:15:35.184" v="0" actId="47"/>
        <pc:sldMkLst>
          <pc:docMk/>
          <pc:sldMk cId="43463687" sldId="390"/>
        </pc:sldMkLst>
      </pc:sldChg>
      <pc:sldChg chg="del">
        <pc:chgData name="richard vidal" userId="13c4c14fef6239e3" providerId="LiveId" clId="{8B1AE3BA-B8DD-45C3-944A-0B4B6D7A1408}" dt="2020-12-26T20:15:35.184" v="0" actId="47"/>
        <pc:sldMkLst>
          <pc:docMk/>
          <pc:sldMk cId="3650785947" sldId="391"/>
        </pc:sldMkLst>
      </pc:sldChg>
      <pc:sldChg chg="del">
        <pc:chgData name="richard vidal" userId="13c4c14fef6239e3" providerId="LiveId" clId="{8B1AE3BA-B8DD-45C3-944A-0B4B6D7A1408}" dt="2020-12-26T20:15:35.184" v="0" actId="47"/>
        <pc:sldMkLst>
          <pc:docMk/>
          <pc:sldMk cId="3446017306" sldId="392"/>
        </pc:sldMkLst>
      </pc:sldChg>
      <pc:sldChg chg="del">
        <pc:chgData name="richard vidal" userId="13c4c14fef6239e3" providerId="LiveId" clId="{8B1AE3BA-B8DD-45C3-944A-0B4B6D7A1408}" dt="2020-12-26T20:15:35.184" v="0" actId="47"/>
        <pc:sldMkLst>
          <pc:docMk/>
          <pc:sldMk cId="3907401255" sldId="393"/>
        </pc:sldMkLst>
      </pc:sldChg>
      <pc:sldChg chg="del">
        <pc:chgData name="richard vidal" userId="13c4c14fef6239e3" providerId="LiveId" clId="{8B1AE3BA-B8DD-45C3-944A-0B4B6D7A1408}" dt="2020-12-26T20:15:35.184" v="0" actId="47"/>
        <pc:sldMkLst>
          <pc:docMk/>
          <pc:sldMk cId="2129160251" sldId="394"/>
        </pc:sldMkLst>
      </pc:sldChg>
      <pc:sldChg chg="del">
        <pc:chgData name="richard vidal" userId="13c4c14fef6239e3" providerId="LiveId" clId="{8B1AE3BA-B8DD-45C3-944A-0B4B6D7A1408}" dt="2020-12-26T20:15:35.184" v="0" actId="47"/>
        <pc:sldMkLst>
          <pc:docMk/>
          <pc:sldMk cId="910420244" sldId="395"/>
        </pc:sldMkLst>
      </pc:sldChg>
      <pc:sldChg chg="del">
        <pc:chgData name="richard vidal" userId="13c4c14fef6239e3" providerId="LiveId" clId="{8B1AE3BA-B8DD-45C3-944A-0B4B6D7A1408}" dt="2020-12-26T20:15:35.184" v="0" actId="47"/>
        <pc:sldMkLst>
          <pc:docMk/>
          <pc:sldMk cId="3908711688" sldId="396"/>
        </pc:sldMkLst>
      </pc:sldChg>
      <pc:sldChg chg="del">
        <pc:chgData name="richard vidal" userId="13c4c14fef6239e3" providerId="LiveId" clId="{8B1AE3BA-B8DD-45C3-944A-0B4B6D7A1408}" dt="2020-12-26T20:15:35.184" v="0" actId="47"/>
        <pc:sldMkLst>
          <pc:docMk/>
          <pc:sldMk cId="2141842679" sldId="397"/>
        </pc:sldMkLst>
      </pc:sldChg>
      <pc:sldChg chg="del">
        <pc:chgData name="richard vidal" userId="13c4c14fef6239e3" providerId="LiveId" clId="{8B1AE3BA-B8DD-45C3-944A-0B4B6D7A1408}" dt="2020-12-26T20:15:35.184" v="0" actId="47"/>
        <pc:sldMkLst>
          <pc:docMk/>
          <pc:sldMk cId="3658590251" sldId="398"/>
        </pc:sldMkLst>
      </pc:sldChg>
      <pc:sldChg chg="del">
        <pc:chgData name="richard vidal" userId="13c4c14fef6239e3" providerId="LiveId" clId="{8B1AE3BA-B8DD-45C3-944A-0B4B6D7A1408}" dt="2020-12-26T20:15:35.184" v="0" actId="47"/>
        <pc:sldMkLst>
          <pc:docMk/>
          <pc:sldMk cId="2810945563" sldId="399"/>
        </pc:sldMkLst>
      </pc:sldChg>
      <pc:sldChg chg="del">
        <pc:chgData name="richard vidal" userId="13c4c14fef6239e3" providerId="LiveId" clId="{8B1AE3BA-B8DD-45C3-944A-0B4B6D7A1408}" dt="2020-12-26T20:15:35.184" v="0" actId="47"/>
        <pc:sldMkLst>
          <pc:docMk/>
          <pc:sldMk cId="119976054" sldId="400"/>
        </pc:sldMkLst>
      </pc:sldChg>
      <pc:sldChg chg="del">
        <pc:chgData name="richard vidal" userId="13c4c14fef6239e3" providerId="LiveId" clId="{8B1AE3BA-B8DD-45C3-944A-0B4B6D7A1408}" dt="2020-12-26T20:15:35.184" v="0" actId="47"/>
        <pc:sldMkLst>
          <pc:docMk/>
          <pc:sldMk cId="2480154898" sldId="401"/>
        </pc:sldMkLst>
      </pc:sldChg>
      <pc:sldChg chg="del">
        <pc:chgData name="richard vidal" userId="13c4c14fef6239e3" providerId="LiveId" clId="{8B1AE3BA-B8DD-45C3-944A-0B4B6D7A1408}" dt="2020-12-26T20:15:35.184" v="0" actId="47"/>
        <pc:sldMkLst>
          <pc:docMk/>
          <pc:sldMk cId="3438513172" sldId="402"/>
        </pc:sldMkLst>
      </pc:sldChg>
      <pc:sldChg chg="del">
        <pc:chgData name="richard vidal" userId="13c4c14fef6239e3" providerId="LiveId" clId="{8B1AE3BA-B8DD-45C3-944A-0B4B6D7A1408}" dt="2020-12-26T20:15:35.184" v="0" actId="47"/>
        <pc:sldMkLst>
          <pc:docMk/>
          <pc:sldMk cId="635354352" sldId="403"/>
        </pc:sldMkLst>
      </pc:sldChg>
      <pc:sldChg chg="del">
        <pc:chgData name="richard vidal" userId="13c4c14fef6239e3" providerId="LiveId" clId="{8B1AE3BA-B8DD-45C3-944A-0B4B6D7A1408}" dt="2020-12-26T20:15:35.184" v="0" actId="47"/>
        <pc:sldMkLst>
          <pc:docMk/>
          <pc:sldMk cId="346922140" sldId="404"/>
        </pc:sldMkLst>
      </pc:sldChg>
      <pc:sldChg chg="del">
        <pc:chgData name="richard vidal" userId="13c4c14fef6239e3" providerId="LiveId" clId="{8B1AE3BA-B8DD-45C3-944A-0B4B6D7A1408}" dt="2020-12-26T20:15:35.184" v="0" actId="47"/>
        <pc:sldMkLst>
          <pc:docMk/>
          <pc:sldMk cId="4193770926" sldId="405"/>
        </pc:sldMkLst>
      </pc:sldChg>
      <pc:sldChg chg="del">
        <pc:chgData name="richard vidal" userId="13c4c14fef6239e3" providerId="LiveId" clId="{8B1AE3BA-B8DD-45C3-944A-0B4B6D7A1408}" dt="2020-12-26T20:15:35.184" v="0" actId="47"/>
        <pc:sldMkLst>
          <pc:docMk/>
          <pc:sldMk cId="408914321" sldId="406"/>
        </pc:sldMkLst>
      </pc:sldChg>
      <pc:sldChg chg="del">
        <pc:chgData name="richard vidal" userId="13c4c14fef6239e3" providerId="LiveId" clId="{8B1AE3BA-B8DD-45C3-944A-0B4B6D7A1408}" dt="2020-12-26T20:15:35.184" v="0" actId="47"/>
        <pc:sldMkLst>
          <pc:docMk/>
          <pc:sldMk cId="918632999" sldId="407"/>
        </pc:sldMkLst>
      </pc:sldChg>
      <pc:sldChg chg="del">
        <pc:chgData name="richard vidal" userId="13c4c14fef6239e3" providerId="LiveId" clId="{8B1AE3BA-B8DD-45C3-944A-0B4B6D7A1408}" dt="2020-12-26T20:15:35.184" v="0" actId="47"/>
        <pc:sldMkLst>
          <pc:docMk/>
          <pc:sldMk cId="851088972" sldId="408"/>
        </pc:sldMkLst>
      </pc:sldChg>
      <pc:sldChg chg="del">
        <pc:chgData name="richard vidal" userId="13c4c14fef6239e3" providerId="LiveId" clId="{8B1AE3BA-B8DD-45C3-944A-0B4B6D7A1408}" dt="2020-12-26T20:15:35.184" v="0" actId="47"/>
        <pc:sldMkLst>
          <pc:docMk/>
          <pc:sldMk cId="1397584622" sldId="409"/>
        </pc:sldMkLst>
      </pc:sldChg>
      <pc:sldChg chg="modSp mod">
        <pc:chgData name="richard vidal" userId="13c4c14fef6239e3" providerId="LiveId" clId="{8B1AE3BA-B8DD-45C3-944A-0B4B6D7A1408}" dt="2020-12-26T20:16:11.196" v="10" actId="20577"/>
        <pc:sldMkLst>
          <pc:docMk/>
          <pc:sldMk cId="79197812" sldId="410"/>
        </pc:sldMkLst>
        <pc:spChg chg="mod">
          <ac:chgData name="richard vidal" userId="13c4c14fef6239e3" providerId="LiveId" clId="{8B1AE3BA-B8DD-45C3-944A-0B4B6D7A1408}" dt="2020-12-26T20:16:11.196" v="10" actId="20577"/>
          <ac:spMkLst>
            <pc:docMk/>
            <pc:sldMk cId="79197812" sldId="410"/>
            <ac:spMk id="3" creationId="{317CB85F-DC96-496A-BDE6-B06B4C4B04C7}"/>
          </ac:spMkLst>
        </pc:spChg>
      </pc:sldChg>
      <pc:sldChg chg="modSp mod">
        <pc:chgData name="richard vidal" userId="13c4c14fef6239e3" providerId="LiveId" clId="{8B1AE3BA-B8DD-45C3-944A-0B4B6D7A1408}" dt="2020-12-26T20:16:06.983" v="8"/>
        <pc:sldMkLst>
          <pc:docMk/>
          <pc:sldMk cId="2933250725" sldId="411"/>
        </pc:sldMkLst>
        <pc:spChg chg="mod">
          <ac:chgData name="richard vidal" userId="13c4c14fef6239e3" providerId="LiveId" clId="{8B1AE3BA-B8DD-45C3-944A-0B4B6D7A1408}" dt="2020-12-26T20:16:06.983" v="8"/>
          <ac:spMkLst>
            <pc:docMk/>
            <pc:sldMk cId="2933250725" sldId="411"/>
            <ac:spMk id="3" creationId="{FC7F42DB-24B0-4CDF-A691-A77EC696B449}"/>
          </ac:spMkLst>
        </pc:spChg>
      </pc:sldChg>
      <pc:sldChg chg="modSp mod">
        <pc:chgData name="richard vidal" userId="13c4c14fef6239e3" providerId="LiveId" clId="{8B1AE3BA-B8DD-45C3-944A-0B4B6D7A1408}" dt="2020-12-26T20:16:35.539" v="13" actId="113"/>
        <pc:sldMkLst>
          <pc:docMk/>
          <pc:sldMk cId="4069792606" sldId="412"/>
        </pc:sldMkLst>
        <pc:spChg chg="mod">
          <ac:chgData name="richard vidal" userId="13c4c14fef6239e3" providerId="LiveId" clId="{8B1AE3BA-B8DD-45C3-944A-0B4B6D7A1408}" dt="2020-12-26T20:16:35.539" v="13" actId="113"/>
          <ac:spMkLst>
            <pc:docMk/>
            <pc:sldMk cId="4069792606" sldId="412"/>
            <ac:spMk id="3" creationId="{983BC8BD-DDB1-4419-9B4F-DE452247EF6E}"/>
          </ac:spMkLst>
        </pc:spChg>
      </pc:sldChg>
      <pc:sldChg chg="modSp new mod">
        <pc:chgData name="richard vidal" userId="13c4c14fef6239e3" providerId="LiveId" clId="{8B1AE3BA-B8DD-45C3-944A-0B4B6D7A1408}" dt="2020-12-26T20:17:37.533" v="38" actId="20577"/>
        <pc:sldMkLst>
          <pc:docMk/>
          <pc:sldMk cId="3894635380" sldId="413"/>
        </pc:sldMkLst>
        <pc:spChg chg="mod">
          <ac:chgData name="richard vidal" userId="13c4c14fef6239e3" providerId="LiveId" clId="{8B1AE3BA-B8DD-45C3-944A-0B4B6D7A1408}" dt="2020-12-26T20:17:37.533" v="38" actId="20577"/>
          <ac:spMkLst>
            <pc:docMk/>
            <pc:sldMk cId="3894635380" sldId="413"/>
            <ac:spMk id="3" creationId="{8E9F6A47-2FE2-4469-B192-B1005009790F}"/>
          </ac:spMkLst>
        </pc:spChg>
      </pc:sldChg>
      <pc:sldChg chg="modSp new mod">
        <pc:chgData name="richard vidal" userId="13c4c14fef6239e3" providerId="LiveId" clId="{8B1AE3BA-B8DD-45C3-944A-0B4B6D7A1408}" dt="2020-12-26T20:18:12.740" v="46" actId="113"/>
        <pc:sldMkLst>
          <pc:docMk/>
          <pc:sldMk cId="1709850384" sldId="414"/>
        </pc:sldMkLst>
        <pc:spChg chg="mod">
          <ac:chgData name="richard vidal" userId="13c4c14fef6239e3" providerId="LiveId" clId="{8B1AE3BA-B8DD-45C3-944A-0B4B6D7A1408}" dt="2020-12-26T20:17:57.706" v="42" actId="20577"/>
          <ac:spMkLst>
            <pc:docMk/>
            <pc:sldMk cId="1709850384" sldId="414"/>
            <ac:spMk id="2" creationId="{FDAC4956-9F33-4DFC-B1C1-5FE53503127B}"/>
          </ac:spMkLst>
        </pc:spChg>
        <pc:spChg chg="mod">
          <ac:chgData name="richard vidal" userId="13c4c14fef6239e3" providerId="LiveId" clId="{8B1AE3BA-B8DD-45C3-944A-0B4B6D7A1408}" dt="2020-12-26T20:18:12.740" v="46" actId="113"/>
          <ac:spMkLst>
            <pc:docMk/>
            <pc:sldMk cId="1709850384" sldId="414"/>
            <ac:spMk id="3" creationId="{72FE29AA-D746-456A-BAC1-6B4785BF5815}"/>
          </ac:spMkLst>
        </pc:spChg>
      </pc:sldChg>
      <pc:sldChg chg="modSp new mod">
        <pc:chgData name="richard vidal" userId="13c4c14fef6239e3" providerId="LiveId" clId="{8B1AE3BA-B8DD-45C3-944A-0B4B6D7A1408}" dt="2020-12-26T20:19:08.770" v="55" actId="113"/>
        <pc:sldMkLst>
          <pc:docMk/>
          <pc:sldMk cId="1983760925" sldId="415"/>
        </pc:sldMkLst>
        <pc:spChg chg="mod">
          <ac:chgData name="richard vidal" userId="13c4c14fef6239e3" providerId="LiveId" clId="{8B1AE3BA-B8DD-45C3-944A-0B4B6D7A1408}" dt="2020-12-26T20:18:42.027" v="51" actId="20577"/>
          <ac:spMkLst>
            <pc:docMk/>
            <pc:sldMk cId="1983760925" sldId="415"/>
            <ac:spMk id="2" creationId="{0356D17D-8554-44E3-B939-AECE57009330}"/>
          </ac:spMkLst>
        </pc:spChg>
        <pc:spChg chg="mod">
          <ac:chgData name="richard vidal" userId="13c4c14fef6239e3" providerId="LiveId" clId="{8B1AE3BA-B8DD-45C3-944A-0B4B6D7A1408}" dt="2020-12-26T20:19:08.770" v="55" actId="113"/>
          <ac:spMkLst>
            <pc:docMk/>
            <pc:sldMk cId="1983760925" sldId="415"/>
            <ac:spMk id="3" creationId="{97851B0E-4B95-4FB9-A2E1-2DDDE1DA40B4}"/>
          </ac:spMkLst>
        </pc:spChg>
      </pc:sldChg>
      <pc:sldChg chg="modSp new mod">
        <pc:chgData name="richard vidal" userId="13c4c14fef6239e3" providerId="LiveId" clId="{8B1AE3BA-B8DD-45C3-944A-0B4B6D7A1408}" dt="2020-12-26T20:19:54.091" v="61" actId="20577"/>
        <pc:sldMkLst>
          <pc:docMk/>
          <pc:sldMk cId="2619736160" sldId="416"/>
        </pc:sldMkLst>
        <pc:spChg chg="mod">
          <ac:chgData name="richard vidal" userId="13c4c14fef6239e3" providerId="LiveId" clId="{8B1AE3BA-B8DD-45C3-944A-0B4B6D7A1408}" dt="2020-12-26T20:19:54.091" v="61" actId="20577"/>
          <ac:spMkLst>
            <pc:docMk/>
            <pc:sldMk cId="2619736160" sldId="416"/>
            <ac:spMk id="3" creationId="{30921A0D-37E3-4BB8-BA9F-87545F35C7B7}"/>
          </ac:spMkLst>
        </pc:spChg>
      </pc:sldChg>
      <pc:sldChg chg="modSp new mod">
        <pc:chgData name="richard vidal" userId="13c4c14fef6239e3" providerId="LiveId" clId="{8B1AE3BA-B8DD-45C3-944A-0B4B6D7A1408}" dt="2020-12-26T20:22:32.888" v="86" actId="207"/>
        <pc:sldMkLst>
          <pc:docMk/>
          <pc:sldMk cId="2877211170" sldId="417"/>
        </pc:sldMkLst>
        <pc:spChg chg="mod">
          <ac:chgData name="richard vidal" userId="13c4c14fef6239e3" providerId="LiveId" clId="{8B1AE3BA-B8DD-45C3-944A-0B4B6D7A1408}" dt="2020-12-26T20:22:32.888" v="86" actId="207"/>
          <ac:spMkLst>
            <pc:docMk/>
            <pc:sldMk cId="2877211170" sldId="417"/>
            <ac:spMk id="3" creationId="{AE9A24F1-67A7-43DA-B93C-6E4DE3BE1FA5}"/>
          </ac:spMkLst>
        </pc:spChg>
      </pc:sldChg>
      <pc:sldChg chg="modSp new mod">
        <pc:chgData name="richard vidal" userId="13c4c14fef6239e3" providerId="LiveId" clId="{8B1AE3BA-B8DD-45C3-944A-0B4B6D7A1408}" dt="2020-12-26T20:24:42.848" v="110" actId="207"/>
        <pc:sldMkLst>
          <pc:docMk/>
          <pc:sldMk cId="2474420212" sldId="418"/>
        </pc:sldMkLst>
        <pc:spChg chg="mod">
          <ac:chgData name="richard vidal" userId="13c4c14fef6239e3" providerId="LiveId" clId="{8B1AE3BA-B8DD-45C3-944A-0B4B6D7A1408}" dt="2020-12-26T20:24:42.848" v="110" actId="207"/>
          <ac:spMkLst>
            <pc:docMk/>
            <pc:sldMk cId="2474420212" sldId="418"/>
            <ac:spMk id="3" creationId="{820F97A4-548F-4965-9B31-4E79D60F83E1}"/>
          </ac:spMkLst>
        </pc:spChg>
      </pc:sldChg>
      <pc:sldChg chg="modSp new mod">
        <pc:chgData name="richard vidal" userId="13c4c14fef6239e3" providerId="LiveId" clId="{8B1AE3BA-B8DD-45C3-944A-0B4B6D7A1408}" dt="2020-12-26T20:25:17.933" v="119" actId="20577"/>
        <pc:sldMkLst>
          <pc:docMk/>
          <pc:sldMk cId="1454668678" sldId="419"/>
        </pc:sldMkLst>
        <pc:spChg chg="mod">
          <ac:chgData name="richard vidal" userId="13c4c14fef6239e3" providerId="LiveId" clId="{8B1AE3BA-B8DD-45C3-944A-0B4B6D7A1408}" dt="2020-12-26T20:25:17.933" v="119" actId="20577"/>
          <ac:spMkLst>
            <pc:docMk/>
            <pc:sldMk cId="1454668678" sldId="419"/>
            <ac:spMk id="3" creationId="{FDE42305-3923-4809-9C28-582FFAED02CD}"/>
          </ac:spMkLst>
        </pc:spChg>
      </pc:sldChg>
      <pc:sldChg chg="modSp new mod">
        <pc:chgData name="richard vidal" userId="13c4c14fef6239e3" providerId="LiveId" clId="{8B1AE3BA-B8DD-45C3-944A-0B4B6D7A1408}" dt="2020-12-26T20:30:02.114" v="141" actId="27636"/>
        <pc:sldMkLst>
          <pc:docMk/>
          <pc:sldMk cId="3182489433" sldId="420"/>
        </pc:sldMkLst>
        <pc:spChg chg="mod">
          <ac:chgData name="richard vidal" userId="13c4c14fef6239e3" providerId="LiveId" clId="{8B1AE3BA-B8DD-45C3-944A-0B4B6D7A1408}" dt="2020-12-26T20:29:45.291" v="130" actId="20577"/>
          <ac:spMkLst>
            <pc:docMk/>
            <pc:sldMk cId="3182489433" sldId="420"/>
            <ac:spMk id="2" creationId="{831A4AE9-C7CA-4DEB-A1FE-E0A83D17B0BC}"/>
          </ac:spMkLst>
        </pc:spChg>
        <pc:spChg chg="mod">
          <ac:chgData name="richard vidal" userId="13c4c14fef6239e3" providerId="LiveId" clId="{8B1AE3BA-B8DD-45C3-944A-0B4B6D7A1408}" dt="2020-12-26T20:30:02.114" v="141" actId="27636"/>
          <ac:spMkLst>
            <pc:docMk/>
            <pc:sldMk cId="3182489433" sldId="420"/>
            <ac:spMk id="3" creationId="{5C448D03-6A88-4D8A-92E9-BEDB28654807}"/>
          </ac:spMkLst>
        </pc:spChg>
      </pc:sldChg>
      <pc:sldChg chg="modSp new mod">
        <pc:chgData name="richard vidal" userId="13c4c14fef6239e3" providerId="LiveId" clId="{8B1AE3BA-B8DD-45C3-944A-0B4B6D7A1408}" dt="2020-12-26T20:30:27.454" v="153"/>
        <pc:sldMkLst>
          <pc:docMk/>
          <pc:sldMk cId="1871733241" sldId="421"/>
        </pc:sldMkLst>
        <pc:spChg chg="mod">
          <ac:chgData name="richard vidal" userId="13c4c14fef6239e3" providerId="LiveId" clId="{8B1AE3BA-B8DD-45C3-944A-0B4B6D7A1408}" dt="2020-12-26T20:30:27.454" v="153"/>
          <ac:spMkLst>
            <pc:docMk/>
            <pc:sldMk cId="1871733241" sldId="421"/>
            <ac:spMk id="3" creationId="{F4C6CB45-308C-4092-8BAF-341D9CCD136A}"/>
          </ac:spMkLst>
        </pc:spChg>
      </pc:sldChg>
      <pc:sldChg chg="modSp new mod">
        <pc:chgData name="richard vidal" userId="13c4c14fef6239e3" providerId="LiveId" clId="{8B1AE3BA-B8DD-45C3-944A-0B4B6D7A1408}" dt="2020-12-26T20:43:41.782" v="354" actId="108"/>
        <pc:sldMkLst>
          <pc:docMk/>
          <pc:sldMk cId="4209935017" sldId="422"/>
        </pc:sldMkLst>
        <pc:spChg chg="mod">
          <ac:chgData name="richard vidal" userId="13c4c14fef6239e3" providerId="LiveId" clId="{8B1AE3BA-B8DD-45C3-944A-0B4B6D7A1408}" dt="2020-12-26T20:43:41.782" v="354" actId="108"/>
          <ac:spMkLst>
            <pc:docMk/>
            <pc:sldMk cId="4209935017" sldId="422"/>
            <ac:spMk id="3" creationId="{4248DE69-4D22-495F-A1A1-6027EF2165A3}"/>
          </ac:spMkLst>
        </pc:spChg>
      </pc:sldChg>
      <pc:sldChg chg="modSp new del mod">
        <pc:chgData name="richard vidal" userId="13c4c14fef6239e3" providerId="LiveId" clId="{8B1AE3BA-B8DD-45C3-944A-0B4B6D7A1408}" dt="2020-12-26T20:43:44.550" v="355" actId="47"/>
        <pc:sldMkLst>
          <pc:docMk/>
          <pc:sldMk cId="3076948032" sldId="423"/>
        </pc:sldMkLst>
        <pc:spChg chg="mod">
          <ac:chgData name="richard vidal" userId="13c4c14fef6239e3" providerId="LiveId" clId="{8B1AE3BA-B8DD-45C3-944A-0B4B6D7A1408}" dt="2020-12-26T20:37:55.676" v="222" actId="20577"/>
          <ac:spMkLst>
            <pc:docMk/>
            <pc:sldMk cId="3076948032" sldId="423"/>
            <ac:spMk id="2" creationId="{B872E1CE-7877-4DC7-8074-0F636EF4E23B}"/>
          </ac:spMkLst>
        </pc:spChg>
        <pc:spChg chg="mod">
          <ac:chgData name="richard vidal" userId="13c4c14fef6239e3" providerId="LiveId" clId="{8B1AE3BA-B8DD-45C3-944A-0B4B6D7A1408}" dt="2020-12-26T20:41:57.612" v="324" actId="20577"/>
          <ac:spMkLst>
            <pc:docMk/>
            <pc:sldMk cId="3076948032" sldId="423"/>
            <ac:spMk id="3" creationId="{75241685-0790-4637-8D47-B85D76FD21B4}"/>
          </ac:spMkLst>
        </pc:spChg>
      </pc:sldChg>
      <pc:sldChg chg="modSp new mod">
        <pc:chgData name="richard vidal" userId="13c4c14fef6239e3" providerId="LiveId" clId="{8B1AE3BA-B8DD-45C3-944A-0B4B6D7A1408}" dt="2020-12-26T20:52:42.685" v="366" actId="20577"/>
        <pc:sldMkLst>
          <pc:docMk/>
          <pc:sldMk cId="2687062105" sldId="424"/>
        </pc:sldMkLst>
        <pc:spChg chg="mod">
          <ac:chgData name="richard vidal" userId="13c4c14fef6239e3" providerId="LiveId" clId="{8B1AE3BA-B8DD-45C3-944A-0B4B6D7A1408}" dt="2020-12-26T20:52:42.685" v="366" actId="20577"/>
          <ac:spMkLst>
            <pc:docMk/>
            <pc:sldMk cId="2687062105" sldId="424"/>
            <ac:spMk id="2" creationId="{79495038-0ADB-4BDE-B033-1B592753A6A5}"/>
          </ac:spMkLst>
        </pc:spChg>
        <pc:spChg chg="mod">
          <ac:chgData name="richard vidal" userId="13c4c14fef6239e3" providerId="LiveId" clId="{8B1AE3BA-B8DD-45C3-944A-0B4B6D7A1408}" dt="2020-12-26T20:52:35.668" v="357" actId="113"/>
          <ac:spMkLst>
            <pc:docMk/>
            <pc:sldMk cId="2687062105" sldId="424"/>
            <ac:spMk id="3" creationId="{0D3390C8-72AA-4FE0-B4D0-ADAEF9989CAF}"/>
          </ac:spMkLst>
        </pc:spChg>
      </pc:sldChg>
      <pc:sldChg chg="modSp new mod">
        <pc:chgData name="richard vidal" userId="13c4c14fef6239e3" providerId="LiveId" clId="{8B1AE3BA-B8DD-45C3-944A-0B4B6D7A1408}" dt="2020-12-26T21:03:56.190" v="414" actId="20577"/>
        <pc:sldMkLst>
          <pc:docMk/>
          <pc:sldMk cId="1603059719" sldId="425"/>
        </pc:sldMkLst>
        <pc:spChg chg="mod">
          <ac:chgData name="richard vidal" userId="13c4c14fef6239e3" providerId="LiveId" clId="{8B1AE3BA-B8DD-45C3-944A-0B4B6D7A1408}" dt="2020-12-26T20:52:55.005" v="372" actId="20577"/>
          <ac:spMkLst>
            <pc:docMk/>
            <pc:sldMk cId="1603059719" sldId="425"/>
            <ac:spMk id="2" creationId="{F1822F6A-CE16-4336-BA31-E6502A6BCA20}"/>
          </ac:spMkLst>
        </pc:spChg>
        <pc:spChg chg="mod">
          <ac:chgData name="richard vidal" userId="13c4c14fef6239e3" providerId="LiveId" clId="{8B1AE3BA-B8DD-45C3-944A-0B4B6D7A1408}" dt="2020-12-26T21:03:56.190" v="414" actId="20577"/>
          <ac:spMkLst>
            <pc:docMk/>
            <pc:sldMk cId="1603059719" sldId="425"/>
            <ac:spMk id="3" creationId="{60CDF7FF-F029-4310-9160-0FCF71ED90B4}"/>
          </ac:spMkLst>
        </pc:spChg>
      </pc:sldChg>
      <pc:sldChg chg="modSp new mod">
        <pc:chgData name="richard vidal" userId="13c4c14fef6239e3" providerId="LiveId" clId="{8B1AE3BA-B8DD-45C3-944A-0B4B6D7A1408}" dt="2020-12-26T21:08:26.135" v="428" actId="27636"/>
        <pc:sldMkLst>
          <pc:docMk/>
          <pc:sldMk cId="408490884" sldId="426"/>
        </pc:sldMkLst>
        <pc:spChg chg="mod">
          <ac:chgData name="richard vidal" userId="13c4c14fef6239e3" providerId="LiveId" clId="{8B1AE3BA-B8DD-45C3-944A-0B4B6D7A1408}" dt="2020-12-26T21:07:55.646" v="418" actId="20577"/>
          <ac:spMkLst>
            <pc:docMk/>
            <pc:sldMk cId="408490884" sldId="426"/>
            <ac:spMk id="2" creationId="{AFDFF2F1-AF74-4F17-9BF2-2CF09E491ABF}"/>
          </ac:spMkLst>
        </pc:spChg>
        <pc:spChg chg="mod">
          <ac:chgData name="richard vidal" userId="13c4c14fef6239e3" providerId="LiveId" clId="{8B1AE3BA-B8DD-45C3-944A-0B4B6D7A1408}" dt="2020-12-26T21:08:26.135" v="428" actId="27636"/>
          <ac:spMkLst>
            <pc:docMk/>
            <pc:sldMk cId="408490884" sldId="426"/>
            <ac:spMk id="3" creationId="{A7FB2F11-91A7-46E1-9E96-5FA10E7AC6D1}"/>
          </ac:spMkLst>
        </pc:spChg>
      </pc:sldChg>
      <pc:sldChg chg="new">
        <pc:chgData name="richard vidal" userId="13c4c14fef6239e3" providerId="LiveId" clId="{8B1AE3BA-B8DD-45C3-944A-0B4B6D7A1408}" dt="2020-12-26T20:17:08.977" v="33" actId="680"/>
        <pc:sldMkLst>
          <pc:docMk/>
          <pc:sldMk cId="742261685" sldId="427"/>
        </pc:sldMkLst>
      </pc:sldChg>
      <pc:sldChg chg="modSp new mod ord">
        <pc:chgData name="richard vidal" userId="13c4c14fef6239e3" providerId="LiveId" clId="{8B1AE3BA-B8DD-45C3-944A-0B4B6D7A1408}" dt="2020-12-26T20:24:21.179" v="102" actId="20577"/>
        <pc:sldMkLst>
          <pc:docMk/>
          <pc:sldMk cId="1897710080" sldId="428"/>
        </pc:sldMkLst>
        <pc:spChg chg="mod">
          <ac:chgData name="richard vidal" userId="13c4c14fef6239e3" providerId="LiveId" clId="{8B1AE3BA-B8DD-45C3-944A-0B4B6D7A1408}" dt="2020-12-26T20:24:21.179" v="102" actId="20577"/>
          <ac:spMkLst>
            <pc:docMk/>
            <pc:sldMk cId="1897710080" sldId="428"/>
            <ac:spMk id="2" creationId="{3263292A-6D1E-4EFF-8109-E8CCD3E9CA21}"/>
          </ac:spMkLst>
        </pc:spChg>
      </pc:sldChg>
      <pc:sldChg chg="modSp new mod">
        <pc:chgData name="richard vidal" userId="13c4c14fef6239e3" providerId="LiveId" clId="{8B1AE3BA-B8DD-45C3-944A-0B4B6D7A1408}" dt="2020-12-26T20:30:35.054" v="158" actId="20577"/>
        <pc:sldMkLst>
          <pc:docMk/>
          <pc:sldMk cId="4276368595" sldId="429"/>
        </pc:sldMkLst>
        <pc:spChg chg="mod">
          <ac:chgData name="richard vidal" userId="13c4c14fef6239e3" providerId="LiveId" clId="{8B1AE3BA-B8DD-45C3-944A-0B4B6D7A1408}" dt="2020-12-26T20:30:35.054" v="158" actId="20577"/>
          <ac:spMkLst>
            <pc:docMk/>
            <pc:sldMk cId="4276368595" sldId="429"/>
            <ac:spMk id="3" creationId="{A8854E16-12AD-444E-BAE9-571C96AB4D2C}"/>
          </ac:spMkLst>
        </pc:spChg>
      </pc:sldChg>
      <pc:sldChg chg="modSp new mod">
        <pc:chgData name="richard vidal" userId="13c4c14fef6239e3" providerId="LiveId" clId="{8B1AE3BA-B8DD-45C3-944A-0B4B6D7A1408}" dt="2020-12-26T21:09:24.534" v="437"/>
        <pc:sldMkLst>
          <pc:docMk/>
          <pc:sldMk cId="3102678656" sldId="430"/>
        </pc:sldMkLst>
        <pc:spChg chg="mod">
          <ac:chgData name="richard vidal" userId="13c4c14fef6239e3" providerId="LiveId" clId="{8B1AE3BA-B8DD-45C3-944A-0B4B6D7A1408}" dt="2020-12-26T21:09:24.534" v="437"/>
          <ac:spMkLst>
            <pc:docMk/>
            <pc:sldMk cId="3102678656" sldId="430"/>
            <ac:spMk id="3" creationId="{E7C6E0DA-C8E7-4709-9CAC-D33775B8B710}"/>
          </ac:spMkLst>
        </pc:spChg>
      </pc:sldChg>
      <pc:sldChg chg="modSp new mod">
        <pc:chgData name="richard vidal" userId="13c4c14fef6239e3" providerId="LiveId" clId="{8B1AE3BA-B8DD-45C3-944A-0B4B6D7A1408}" dt="2020-12-26T21:13:30.495" v="445" actId="20577"/>
        <pc:sldMkLst>
          <pc:docMk/>
          <pc:sldMk cId="2086518520" sldId="431"/>
        </pc:sldMkLst>
        <pc:spChg chg="mod">
          <ac:chgData name="richard vidal" userId="13c4c14fef6239e3" providerId="LiveId" clId="{8B1AE3BA-B8DD-45C3-944A-0B4B6D7A1408}" dt="2020-12-26T21:13:24.077" v="441" actId="20577"/>
          <ac:spMkLst>
            <pc:docMk/>
            <pc:sldMk cId="2086518520" sldId="431"/>
            <ac:spMk id="2" creationId="{1E925E98-7C9E-470B-BCCC-9CCAEE6A6D27}"/>
          </ac:spMkLst>
        </pc:spChg>
        <pc:spChg chg="mod">
          <ac:chgData name="richard vidal" userId="13c4c14fef6239e3" providerId="LiveId" clId="{8B1AE3BA-B8DD-45C3-944A-0B4B6D7A1408}" dt="2020-12-26T21:13:30.495" v="445" actId="20577"/>
          <ac:spMkLst>
            <pc:docMk/>
            <pc:sldMk cId="2086518520" sldId="431"/>
            <ac:spMk id="3" creationId="{F94F0FDA-C839-4BE5-943E-44E3FBE36332}"/>
          </ac:spMkLst>
        </pc:spChg>
      </pc:sldChg>
      <pc:sldChg chg="modSp new mod">
        <pc:chgData name="richard vidal" userId="13c4c14fef6239e3" providerId="LiveId" clId="{8B1AE3BA-B8DD-45C3-944A-0B4B6D7A1408}" dt="2020-12-26T21:14:17.206" v="459" actId="207"/>
        <pc:sldMkLst>
          <pc:docMk/>
          <pc:sldMk cId="1864708702" sldId="432"/>
        </pc:sldMkLst>
        <pc:spChg chg="mod">
          <ac:chgData name="richard vidal" userId="13c4c14fef6239e3" providerId="LiveId" clId="{8B1AE3BA-B8DD-45C3-944A-0B4B6D7A1408}" dt="2020-12-26T21:13:59.535" v="453" actId="20577"/>
          <ac:spMkLst>
            <pc:docMk/>
            <pc:sldMk cId="1864708702" sldId="432"/>
            <ac:spMk id="2" creationId="{D8A6EF7A-D4F8-446B-B4EE-0EA6E8BE9AE2}"/>
          </ac:spMkLst>
        </pc:spChg>
        <pc:spChg chg="mod">
          <ac:chgData name="richard vidal" userId="13c4c14fef6239e3" providerId="LiveId" clId="{8B1AE3BA-B8DD-45C3-944A-0B4B6D7A1408}" dt="2020-12-26T21:14:17.206" v="459" actId="207"/>
          <ac:spMkLst>
            <pc:docMk/>
            <pc:sldMk cId="1864708702" sldId="432"/>
            <ac:spMk id="3" creationId="{23FF064B-1B47-49C7-B9D9-9E65971DA301}"/>
          </ac:spMkLst>
        </pc:spChg>
      </pc:sldChg>
      <pc:sldChg chg="new">
        <pc:chgData name="richard vidal" userId="13c4c14fef6239e3" providerId="LiveId" clId="{8B1AE3BA-B8DD-45C3-944A-0B4B6D7A1408}" dt="2020-12-26T21:08:28.290" v="432" actId="680"/>
        <pc:sldMkLst>
          <pc:docMk/>
          <pc:sldMk cId="2895990785" sldId="433"/>
        </pc:sldMkLst>
      </pc:sldChg>
      <pc:sldChg chg="new">
        <pc:chgData name="richard vidal" userId="13c4c14fef6239e3" providerId="LiveId" clId="{8B1AE3BA-B8DD-45C3-944A-0B4B6D7A1408}" dt="2020-12-26T21:08:28.492" v="433" actId="680"/>
        <pc:sldMkLst>
          <pc:docMk/>
          <pc:sldMk cId="1552176439" sldId="434"/>
        </pc:sldMkLst>
      </pc:sldChg>
      <pc:sldChg chg="modSp new mod">
        <pc:chgData name="richard vidal" userId="13c4c14fef6239e3" providerId="LiveId" clId="{8B1AE3BA-B8DD-45C3-944A-0B4B6D7A1408}" dt="2020-12-26T21:15:38.077" v="477" actId="20577"/>
        <pc:sldMkLst>
          <pc:docMk/>
          <pc:sldMk cId="1547337514" sldId="435"/>
        </pc:sldMkLst>
        <pc:spChg chg="mod">
          <ac:chgData name="richard vidal" userId="13c4c14fef6239e3" providerId="LiveId" clId="{8B1AE3BA-B8DD-45C3-944A-0B4B6D7A1408}" dt="2020-12-26T21:15:38.077" v="477" actId="20577"/>
          <ac:spMkLst>
            <pc:docMk/>
            <pc:sldMk cId="1547337514" sldId="435"/>
            <ac:spMk id="2" creationId="{88A20724-39D8-4B52-A0EE-984DA400F0DD}"/>
          </ac:spMkLst>
        </pc:spChg>
      </pc:sldChg>
    </pc:docChg>
  </pc:docChgLst>
  <pc:docChgLst>
    <pc:chgData name="richard vidal" userId="13c4c14fef6239e3" providerId="LiveId" clId="{0F22F6ED-CEF2-4390-B586-53BFF4019BE1}"/>
    <pc:docChg chg="addSld delSld modSld">
      <pc:chgData name="richard vidal" userId="13c4c14fef6239e3" providerId="LiveId" clId="{0F22F6ED-CEF2-4390-B586-53BFF4019BE1}" dt="2020-10-19T19:10:44.329" v="23" actId="680"/>
      <pc:docMkLst>
        <pc:docMk/>
      </pc:docMkLst>
      <pc:sldChg chg="modSp mod">
        <pc:chgData name="richard vidal" userId="13c4c14fef6239e3" providerId="LiveId" clId="{0F22F6ED-CEF2-4390-B586-53BFF4019BE1}" dt="2020-10-19T19:10:36.752" v="11" actId="20577"/>
        <pc:sldMkLst>
          <pc:docMk/>
          <pc:sldMk cId="593499764" sldId="312"/>
        </pc:sldMkLst>
        <pc:spChg chg="mod">
          <ac:chgData name="richard vidal" userId="13c4c14fef6239e3" providerId="LiveId" clId="{0F22F6ED-CEF2-4390-B586-53BFF4019BE1}" dt="2020-10-19T19:10:36.752" v="11" actId="20577"/>
          <ac:spMkLst>
            <pc:docMk/>
            <pc:sldMk cId="593499764" sldId="312"/>
            <ac:spMk id="2" creationId="{8A26A8E1-B678-448D-BD5B-44ED0DC6EB79}"/>
          </ac:spMkLst>
        </pc:spChg>
      </pc:sldChg>
      <pc:sldChg chg="new">
        <pc:chgData name="richard vidal" userId="13c4c14fef6239e3" providerId="LiveId" clId="{0F22F6ED-CEF2-4390-B586-53BFF4019BE1}" dt="2020-10-19T19:10:41.480" v="12" actId="680"/>
        <pc:sldMkLst>
          <pc:docMk/>
          <pc:sldMk cId="1868308696" sldId="375"/>
        </pc:sldMkLst>
      </pc:sldChg>
      <pc:sldChg chg="new">
        <pc:chgData name="richard vidal" userId="13c4c14fef6239e3" providerId="LiveId" clId="{0F22F6ED-CEF2-4390-B586-53BFF4019BE1}" dt="2020-10-19T19:10:42.456" v="13" actId="680"/>
        <pc:sldMkLst>
          <pc:docMk/>
          <pc:sldMk cId="4196038123" sldId="376"/>
        </pc:sldMkLst>
      </pc:sldChg>
      <pc:sldChg chg="new">
        <pc:chgData name="richard vidal" userId="13c4c14fef6239e3" providerId="LiveId" clId="{0F22F6ED-CEF2-4390-B586-53BFF4019BE1}" dt="2020-10-19T19:10:42.662" v="14" actId="680"/>
        <pc:sldMkLst>
          <pc:docMk/>
          <pc:sldMk cId="1841486577" sldId="377"/>
        </pc:sldMkLst>
      </pc:sldChg>
      <pc:sldChg chg="new">
        <pc:chgData name="richard vidal" userId="13c4c14fef6239e3" providerId="LiveId" clId="{0F22F6ED-CEF2-4390-B586-53BFF4019BE1}" dt="2020-10-19T19:10:42.839" v="15" actId="680"/>
        <pc:sldMkLst>
          <pc:docMk/>
          <pc:sldMk cId="1054300259" sldId="378"/>
        </pc:sldMkLst>
      </pc:sldChg>
      <pc:sldChg chg="new">
        <pc:chgData name="richard vidal" userId="13c4c14fef6239e3" providerId="LiveId" clId="{0F22F6ED-CEF2-4390-B586-53BFF4019BE1}" dt="2020-10-19T19:10:43.021" v="16" actId="680"/>
        <pc:sldMkLst>
          <pc:docMk/>
          <pc:sldMk cId="1119994047" sldId="379"/>
        </pc:sldMkLst>
      </pc:sldChg>
      <pc:sldChg chg="new">
        <pc:chgData name="richard vidal" userId="13c4c14fef6239e3" providerId="LiveId" clId="{0F22F6ED-CEF2-4390-B586-53BFF4019BE1}" dt="2020-10-19T19:10:43.205" v="17" actId="680"/>
        <pc:sldMkLst>
          <pc:docMk/>
          <pc:sldMk cId="1374175096" sldId="380"/>
        </pc:sldMkLst>
      </pc:sldChg>
      <pc:sldChg chg="new">
        <pc:chgData name="richard vidal" userId="13c4c14fef6239e3" providerId="LiveId" clId="{0F22F6ED-CEF2-4390-B586-53BFF4019BE1}" dt="2020-10-19T19:10:43.380" v="18" actId="680"/>
        <pc:sldMkLst>
          <pc:docMk/>
          <pc:sldMk cId="2227316990" sldId="381"/>
        </pc:sldMkLst>
      </pc:sldChg>
      <pc:sldChg chg="new">
        <pc:chgData name="richard vidal" userId="13c4c14fef6239e3" providerId="LiveId" clId="{0F22F6ED-CEF2-4390-B586-53BFF4019BE1}" dt="2020-10-19T19:10:43.559" v="19" actId="680"/>
        <pc:sldMkLst>
          <pc:docMk/>
          <pc:sldMk cId="3900509266" sldId="382"/>
        </pc:sldMkLst>
      </pc:sldChg>
      <pc:sldChg chg="new">
        <pc:chgData name="richard vidal" userId="13c4c14fef6239e3" providerId="LiveId" clId="{0F22F6ED-CEF2-4390-B586-53BFF4019BE1}" dt="2020-10-19T19:10:43.731" v="20" actId="680"/>
        <pc:sldMkLst>
          <pc:docMk/>
          <pc:sldMk cId="2237005361" sldId="383"/>
        </pc:sldMkLst>
      </pc:sldChg>
      <pc:sldChg chg="new">
        <pc:chgData name="richard vidal" userId="13c4c14fef6239e3" providerId="LiveId" clId="{0F22F6ED-CEF2-4390-B586-53BFF4019BE1}" dt="2020-10-19T19:10:43.916" v="21" actId="680"/>
        <pc:sldMkLst>
          <pc:docMk/>
          <pc:sldMk cId="4290151513" sldId="384"/>
        </pc:sldMkLst>
      </pc:sldChg>
      <pc:sldChg chg="new">
        <pc:chgData name="richard vidal" userId="13c4c14fef6239e3" providerId="LiveId" clId="{0F22F6ED-CEF2-4390-B586-53BFF4019BE1}" dt="2020-10-19T19:10:44.093" v="22" actId="680"/>
        <pc:sldMkLst>
          <pc:docMk/>
          <pc:sldMk cId="1113996188" sldId="385"/>
        </pc:sldMkLst>
      </pc:sldChg>
      <pc:sldChg chg="new">
        <pc:chgData name="richard vidal" userId="13c4c14fef6239e3" providerId="LiveId" clId="{0F22F6ED-CEF2-4390-B586-53BFF4019BE1}" dt="2020-10-19T19:10:44.329" v="23" actId="680"/>
        <pc:sldMkLst>
          <pc:docMk/>
          <pc:sldMk cId="884612866" sldId="386"/>
        </pc:sldMkLst>
      </pc:sldChg>
      <pc:sldChg chg="del">
        <pc:chgData name="richard vidal" userId="13c4c14fef6239e3" providerId="LiveId" clId="{0F22F6ED-CEF2-4390-B586-53BFF4019BE1}" dt="2020-10-19T19:10:30.203" v="0" actId="47"/>
        <pc:sldMkLst>
          <pc:docMk/>
          <pc:sldMk cId="2099027535" sldId="416"/>
        </pc:sldMkLst>
      </pc:sldChg>
      <pc:sldChg chg="del">
        <pc:chgData name="richard vidal" userId="13c4c14fef6239e3" providerId="LiveId" clId="{0F22F6ED-CEF2-4390-B586-53BFF4019BE1}" dt="2020-10-19T19:10:30.203" v="0" actId="47"/>
        <pc:sldMkLst>
          <pc:docMk/>
          <pc:sldMk cId="908919540" sldId="417"/>
        </pc:sldMkLst>
      </pc:sldChg>
      <pc:sldChg chg="del">
        <pc:chgData name="richard vidal" userId="13c4c14fef6239e3" providerId="LiveId" clId="{0F22F6ED-CEF2-4390-B586-53BFF4019BE1}" dt="2020-10-19T19:10:30.203" v="0" actId="47"/>
        <pc:sldMkLst>
          <pc:docMk/>
          <pc:sldMk cId="1345231463" sldId="418"/>
        </pc:sldMkLst>
      </pc:sldChg>
      <pc:sldChg chg="del">
        <pc:chgData name="richard vidal" userId="13c4c14fef6239e3" providerId="LiveId" clId="{0F22F6ED-CEF2-4390-B586-53BFF4019BE1}" dt="2020-10-19T19:10:30.203" v="0" actId="47"/>
        <pc:sldMkLst>
          <pc:docMk/>
          <pc:sldMk cId="360994398" sldId="419"/>
        </pc:sldMkLst>
      </pc:sldChg>
      <pc:sldChg chg="del">
        <pc:chgData name="richard vidal" userId="13c4c14fef6239e3" providerId="LiveId" clId="{0F22F6ED-CEF2-4390-B586-53BFF4019BE1}" dt="2020-10-19T19:10:30.203" v="0" actId="47"/>
        <pc:sldMkLst>
          <pc:docMk/>
          <pc:sldMk cId="3377382573" sldId="420"/>
        </pc:sldMkLst>
      </pc:sldChg>
      <pc:sldChg chg="del">
        <pc:chgData name="richard vidal" userId="13c4c14fef6239e3" providerId="LiveId" clId="{0F22F6ED-CEF2-4390-B586-53BFF4019BE1}" dt="2020-10-19T19:10:30.203" v="0" actId="47"/>
        <pc:sldMkLst>
          <pc:docMk/>
          <pc:sldMk cId="3912923525" sldId="421"/>
        </pc:sldMkLst>
      </pc:sldChg>
      <pc:sldChg chg="del">
        <pc:chgData name="richard vidal" userId="13c4c14fef6239e3" providerId="LiveId" clId="{0F22F6ED-CEF2-4390-B586-53BFF4019BE1}" dt="2020-10-19T19:10:30.203" v="0" actId="47"/>
        <pc:sldMkLst>
          <pc:docMk/>
          <pc:sldMk cId="3419859131" sldId="422"/>
        </pc:sldMkLst>
      </pc:sldChg>
      <pc:sldChg chg="del">
        <pc:chgData name="richard vidal" userId="13c4c14fef6239e3" providerId="LiveId" clId="{0F22F6ED-CEF2-4390-B586-53BFF4019BE1}" dt="2020-10-19T19:10:30.203" v="0" actId="47"/>
        <pc:sldMkLst>
          <pc:docMk/>
          <pc:sldMk cId="2032211491" sldId="423"/>
        </pc:sldMkLst>
      </pc:sldChg>
      <pc:sldChg chg="del">
        <pc:chgData name="richard vidal" userId="13c4c14fef6239e3" providerId="LiveId" clId="{0F22F6ED-CEF2-4390-B586-53BFF4019BE1}" dt="2020-10-19T19:10:30.203" v="0" actId="47"/>
        <pc:sldMkLst>
          <pc:docMk/>
          <pc:sldMk cId="2959731233" sldId="424"/>
        </pc:sldMkLst>
      </pc:sldChg>
      <pc:sldChg chg="del">
        <pc:chgData name="richard vidal" userId="13c4c14fef6239e3" providerId="LiveId" clId="{0F22F6ED-CEF2-4390-B586-53BFF4019BE1}" dt="2020-10-19T19:10:30.203" v="0" actId="47"/>
        <pc:sldMkLst>
          <pc:docMk/>
          <pc:sldMk cId="3625935321" sldId="425"/>
        </pc:sldMkLst>
      </pc:sldChg>
      <pc:sldChg chg="del">
        <pc:chgData name="richard vidal" userId="13c4c14fef6239e3" providerId="LiveId" clId="{0F22F6ED-CEF2-4390-B586-53BFF4019BE1}" dt="2020-10-19T19:10:30.203" v="0" actId="47"/>
        <pc:sldMkLst>
          <pc:docMk/>
          <pc:sldMk cId="979691268" sldId="426"/>
        </pc:sldMkLst>
      </pc:sldChg>
      <pc:sldChg chg="del">
        <pc:chgData name="richard vidal" userId="13c4c14fef6239e3" providerId="LiveId" clId="{0F22F6ED-CEF2-4390-B586-53BFF4019BE1}" dt="2020-10-19T19:10:30.203" v="0" actId="47"/>
        <pc:sldMkLst>
          <pc:docMk/>
          <pc:sldMk cId="642022719" sldId="427"/>
        </pc:sldMkLst>
      </pc:sldChg>
      <pc:sldChg chg="del">
        <pc:chgData name="richard vidal" userId="13c4c14fef6239e3" providerId="LiveId" clId="{0F22F6ED-CEF2-4390-B586-53BFF4019BE1}" dt="2020-10-19T19:10:30.203" v="0" actId="47"/>
        <pc:sldMkLst>
          <pc:docMk/>
          <pc:sldMk cId="902270416" sldId="428"/>
        </pc:sldMkLst>
      </pc:sldChg>
      <pc:sldChg chg="del">
        <pc:chgData name="richard vidal" userId="13c4c14fef6239e3" providerId="LiveId" clId="{0F22F6ED-CEF2-4390-B586-53BFF4019BE1}" dt="2020-10-19T19:10:30.203" v="0" actId="47"/>
        <pc:sldMkLst>
          <pc:docMk/>
          <pc:sldMk cId="3579170241" sldId="429"/>
        </pc:sldMkLst>
      </pc:sldChg>
      <pc:sldChg chg="del">
        <pc:chgData name="richard vidal" userId="13c4c14fef6239e3" providerId="LiveId" clId="{0F22F6ED-CEF2-4390-B586-53BFF4019BE1}" dt="2020-10-19T19:10:30.203" v="0" actId="47"/>
        <pc:sldMkLst>
          <pc:docMk/>
          <pc:sldMk cId="381339505" sldId="430"/>
        </pc:sldMkLst>
      </pc:sldChg>
      <pc:sldChg chg="del">
        <pc:chgData name="richard vidal" userId="13c4c14fef6239e3" providerId="LiveId" clId="{0F22F6ED-CEF2-4390-B586-53BFF4019BE1}" dt="2020-10-19T19:10:30.203" v="0" actId="47"/>
        <pc:sldMkLst>
          <pc:docMk/>
          <pc:sldMk cId="1331949893" sldId="431"/>
        </pc:sldMkLst>
      </pc:sldChg>
      <pc:sldChg chg="del">
        <pc:chgData name="richard vidal" userId="13c4c14fef6239e3" providerId="LiveId" clId="{0F22F6ED-CEF2-4390-B586-53BFF4019BE1}" dt="2020-10-19T19:10:30.203" v="0" actId="47"/>
        <pc:sldMkLst>
          <pc:docMk/>
          <pc:sldMk cId="3470581817" sldId="432"/>
        </pc:sldMkLst>
      </pc:sldChg>
      <pc:sldChg chg="del">
        <pc:chgData name="richard vidal" userId="13c4c14fef6239e3" providerId="LiveId" clId="{0F22F6ED-CEF2-4390-B586-53BFF4019BE1}" dt="2020-10-19T19:10:30.203" v="0" actId="47"/>
        <pc:sldMkLst>
          <pc:docMk/>
          <pc:sldMk cId="1709132782" sldId="433"/>
        </pc:sldMkLst>
      </pc:sldChg>
      <pc:sldChg chg="del">
        <pc:chgData name="richard vidal" userId="13c4c14fef6239e3" providerId="LiveId" clId="{0F22F6ED-CEF2-4390-B586-53BFF4019BE1}" dt="2020-10-19T19:10:30.203" v="0" actId="47"/>
        <pc:sldMkLst>
          <pc:docMk/>
          <pc:sldMk cId="208131311" sldId="434"/>
        </pc:sldMkLst>
      </pc:sldChg>
      <pc:sldChg chg="del">
        <pc:chgData name="richard vidal" userId="13c4c14fef6239e3" providerId="LiveId" clId="{0F22F6ED-CEF2-4390-B586-53BFF4019BE1}" dt="2020-10-19T19:10:30.203" v="0" actId="47"/>
        <pc:sldMkLst>
          <pc:docMk/>
          <pc:sldMk cId="1794395967" sldId="435"/>
        </pc:sldMkLst>
      </pc:sldChg>
      <pc:sldChg chg="del">
        <pc:chgData name="richard vidal" userId="13c4c14fef6239e3" providerId="LiveId" clId="{0F22F6ED-CEF2-4390-B586-53BFF4019BE1}" dt="2020-10-19T19:10:30.203" v="0" actId="47"/>
        <pc:sldMkLst>
          <pc:docMk/>
          <pc:sldMk cId="2381384393" sldId="436"/>
        </pc:sldMkLst>
      </pc:sldChg>
      <pc:sldChg chg="del">
        <pc:chgData name="richard vidal" userId="13c4c14fef6239e3" providerId="LiveId" clId="{0F22F6ED-CEF2-4390-B586-53BFF4019BE1}" dt="2020-10-19T19:10:30.203" v="0" actId="47"/>
        <pc:sldMkLst>
          <pc:docMk/>
          <pc:sldMk cId="2969163448" sldId="437"/>
        </pc:sldMkLst>
      </pc:sldChg>
      <pc:sldChg chg="del">
        <pc:chgData name="richard vidal" userId="13c4c14fef6239e3" providerId="LiveId" clId="{0F22F6ED-CEF2-4390-B586-53BFF4019BE1}" dt="2020-10-19T19:10:30.203" v="0" actId="47"/>
        <pc:sldMkLst>
          <pc:docMk/>
          <pc:sldMk cId="1597166648" sldId="438"/>
        </pc:sldMkLst>
      </pc:sldChg>
      <pc:sldChg chg="del">
        <pc:chgData name="richard vidal" userId="13c4c14fef6239e3" providerId="LiveId" clId="{0F22F6ED-CEF2-4390-B586-53BFF4019BE1}" dt="2020-10-19T19:10:30.203" v="0" actId="47"/>
        <pc:sldMkLst>
          <pc:docMk/>
          <pc:sldMk cId="3308443211" sldId="439"/>
        </pc:sldMkLst>
      </pc:sldChg>
      <pc:sldChg chg="del">
        <pc:chgData name="richard vidal" userId="13c4c14fef6239e3" providerId="LiveId" clId="{0F22F6ED-CEF2-4390-B586-53BFF4019BE1}" dt="2020-10-19T19:10:30.203" v="0" actId="47"/>
        <pc:sldMkLst>
          <pc:docMk/>
          <pc:sldMk cId="2991277436" sldId="440"/>
        </pc:sldMkLst>
      </pc:sldChg>
      <pc:sldChg chg="del">
        <pc:chgData name="richard vidal" userId="13c4c14fef6239e3" providerId="LiveId" clId="{0F22F6ED-CEF2-4390-B586-53BFF4019BE1}" dt="2020-10-19T19:10:30.203" v="0" actId="47"/>
        <pc:sldMkLst>
          <pc:docMk/>
          <pc:sldMk cId="566506725" sldId="441"/>
        </pc:sldMkLst>
      </pc:sldChg>
      <pc:sldChg chg="del">
        <pc:chgData name="richard vidal" userId="13c4c14fef6239e3" providerId="LiveId" clId="{0F22F6ED-CEF2-4390-B586-53BFF4019BE1}" dt="2020-10-19T19:10:30.203" v="0" actId="47"/>
        <pc:sldMkLst>
          <pc:docMk/>
          <pc:sldMk cId="135108999" sldId="442"/>
        </pc:sldMkLst>
      </pc:sldChg>
      <pc:sldChg chg="del">
        <pc:chgData name="richard vidal" userId="13c4c14fef6239e3" providerId="LiveId" clId="{0F22F6ED-CEF2-4390-B586-53BFF4019BE1}" dt="2020-10-19T19:10:30.203" v="0" actId="47"/>
        <pc:sldMkLst>
          <pc:docMk/>
          <pc:sldMk cId="2060411971" sldId="443"/>
        </pc:sldMkLst>
      </pc:sldChg>
      <pc:sldChg chg="del">
        <pc:chgData name="richard vidal" userId="13c4c14fef6239e3" providerId="LiveId" clId="{0F22F6ED-CEF2-4390-B586-53BFF4019BE1}" dt="2020-10-19T19:10:30.203" v="0" actId="47"/>
        <pc:sldMkLst>
          <pc:docMk/>
          <pc:sldMk cId="4188838106" sldId="444"/>
        </pc:sldMkLst>
      </pc:sldChg>
      <pc:sldChg chg="del">
        <pc:chgData name="richard vidal" userId="13c4c14fef6239e3" providerId="LiveId" clId="{0F22F6ED-CEF2-4390-B586-53BFF4019BE1}" dt="2020-10-19T19:10:30.203" v="0" actId="47"/>
        <pc:sldMkLst>
          <pc:docMk/>
          <pc:sldMk cId="2389274841" sldId="445"/>
        </pc:sldMkLst>
      </pc:sldChg>
      <pc:sldChg chg="del">
        <pc:chgData name="richard vidal" userId="13c4c14fef6239e3" providerId="LiveId" clId="{0F22F6ED-CEF2-4390-B586-53BFF4019BE1}" dt="2020-10-19T19:10:30.203" v="0" actId="47"/>
        <pc:sldMkLst>
          <pc:docMk/>
          <pc:sldMk cId="2102575831" sldId="446"/>
        </pc:sldMkLst>
      </pc:sldChg>
      <pc:sldChg chg="del">
        <pc:chgData name="richard vidal" userId="13c4c14fef6239e3" providerId="LiveId" clId="{0F22F6ED-CEF2-4390-B586-53BFF4019BE1}" dt="2020-10-19T19:10:30.203" v="0" actId="47"/>
        <pc:sldMkLst>
          <pc:docMk/>
          <pc:sldMk cId="2591278348" sldId="447"/>
        </pc:sldMkLst>
      </pc:sldChg>
      <pc:sldChg chg="del">
        <pc:chgData name="richard vidal" userId="13c4c14fef6239e3" providerId="LiveId" clId="{0F22F6ED-CEF2-4390-B586-53BFF4019BE1}" dt="2020-10-19T19:10:30.203" v="0" actId="47"/>
        <pc:sldMkLst>
          <pc:docMk/>
          <pc:sldMk cId="1945222629" sldId="448"/>
        </pc:sldMkLst>
      </pc:sldChg>
      <pc:sldChg chg="del">
        <pc:chgData name="richard vidal" userId="13c4c14fef6239e3" providerId="LiveId" clId="{0F22F6ED-CEF2-4390-B586-53BFF4019BE1}" dt="2020-10-19T19:10:30.203" v="0" actId="47"/>
        <pc:sldMkLst>
          <pc:docMk/>
          <pc:sldMk cId="875607407" sldId="449"/>
        </pc:sldMkLst>
      </pc:sldChg>
      <pc:sldChg chg="del">
        <pc:chgData name="richard vidal" userId="13c4c14fef6239e3" providerId="LiveId" clId="{0F22F6ED-CEF2-4390-B586-53BFF4019BE1}" dt="2020-10-19T19:10:30.203" v="0" actId="47"/>
        <pc:sldMkLst>
          <pc:docMk/>
          <pc:sldMk cId="475904159" sldId="450"/>
        </pc:sldMkLst>
      </pc:sldChg>
      <pc:sldChg chg="del">
        <pc:chgData name="richard vidal" userId="13c4c14fef6239e3" providerId="LiveId" clId="{0F22F6ED-CEF2-4390-B586-53BFF4019BE1}" dt="2020-10-19T19:10:30.203" v="0" actId="47"/>
        <pc:sldMkLst>
          <pc:docMk/>
          <pc:sldMk cId="1048567708" sldId="451"/>
        </pc:sldMkLst>
      </pc:sldChg>
      <pc:sldChg chg="del">
        <pc:chgData name="richard vidal" userId="13c4c14fef6239e3" providerId="LiveId" clId="{0F22F6ED-CEF2-4390-B586-53BFF4019BE1}" dt="2020-10-19T19:10:30.203" v="0" actId="47"/>
        <pc:sldMkLst>
          <pc:docMk/>
          <pc:sldMk cId="2512164309" sldId="452"/>
        </pc:sldMkLst>
      </pc:sldChg>
      <pc:sldChg chg="del">
        <pc:chgData name="richard vidal" userId="13c4c14fef6239e3" providerId="LiveId" clId="{0F22F6ED-CEF2-4390-B586-53BFF4019BE1}" dt="2020-10-19T19:10:30.203" v="0" actId="47"/>
        <pc:sldMkLst>
          <pc:docMk/>
          <pc:sldMk cId="4239813765" sldId="453"/>
        </pc:sldMkLst>
      </pc:sldChg>
      <pc:sldChg chg="del">
        <pc:chgData name="richard vidal" userId="13c4c14fef6239e3" providerId="LiveId" clId="{0F22F6ED-CEF2-4390-B586-53BFF4019BE1}" dt="2020-10-19T19:10:30.203" v="0" actId="47"/>
        <pc:sldMkLst>
          <pc:docMk/>
          <pc:sldMk cId="2453708660" sldId="454"/>
        </pc:sldMkLst>
      </pc:sldChg>
      <pc:sldChg chg="del">
        <pc:chgData name="richard vidal" userId="13c4c14fef6239e3" providerId="LiveId" clId="{0F22F6ED-CEF2-4390-B586-53BFF4019BE1}" dt="2020-10-19T19:10:30.203" v="0" actId="47"/>
        <pc:sldMkLst>
          <pc:docMk/>
          <pc:sldMk cId="2982966652" sldId="455"/>
        </pc:sldMkLst>
      </pc:sldChg>
      <pc:sldChg chg="del">
        <pc:chgData name="richard vidal" userId="13c4c14fef6239e3" providerId="LiveId" clId="{0F22F6ED-CEF2-4390-B586-53BFF4019BE1}" dt="2020-10-19T19:10:30.203" v="0" actId="47"/>
        <pc:sldMkLst>
          <pc:docMk/>
          <pc:sldMk cId="2992477443" sldId="456"/>
        </pc:sldMkLst>
      </pc:sldChg>
      <pc:sldChg chg="del">
        <pc:chgData name="richard vidal" userId="13c4c14fef6239e3" providerId="LiveId" clId="{0F22F6ED-CEF2-4390-B586-53BFF4019BE1}" dt="2020-10-19T19:10:30.203" v="0" actId="47"/>
        <pc:sldMkLst>
          <pc:docMk/>
          <pc:sldMk cId="3331201611" sldId="457"/>
        </pc:sldMkLst>
      </pc:sldChg>
      <pc:sldChg chg="del">
        <pc:chgData name="richard vidal" userId="13c4c14fef6239e3" providerId="LiveId" clId="{0F22F6ED-CEF2-4390-B586-53BFF4019BE1}" dt="2020-10-19T19:10:30.203" v="0" actId="47"/>
        <pc:sldMkLst>
          <pc:docMk/>
          <pc:sldMk cId="3058632974" sldId="458"/>
        </pc:sldMkLst>
      </pc:sldChg>
      <pc:sldChg chg="del">
        <pc:chgData name="richard vidal" userId="13c4c14fef6239e3" providerId="LiveId" clId="{0F22F6ED-CEF2-4390-B586-53BFF4019BE1}" dt="2020-10-19T19:10:30.203" v="0" actId="47"/>
        <pc:sldMkLst>
          <pc:docMk/>
          <pc:sldMk cId="1803595228" sldId="459"/>
        </pc:sldMkLst>
      </pc:sldChg>
      <pc:sldChg chg="del">
        <pc:chgData name="richard vidal" userId="13c4c14fef6239e3" providerId="LiveId" clId="{0F22F6ED-CEF2-4390-B586-53BFF4019BE1}" dt="2020-10-19T19:10:30.203" v="0" actId="47"/>
        <pc:sldMkLst>
          <pc:docMk/>
          <pc:sldMk cId="3743760544" sldId="460"/>
        </pc:sldMkLst>
      </pc:sldChg>
      <pc:sldChg chg="del">
        <pc:chgData name="richard vidal" userId="13c4c14fef6239e3" providerId="LiveId" clId="{0F22F6ED-CEF2-4390-B586-53BFF4019BE1}" dt="2020-10-19T19:10:30.203" v="0" actId="47"/>
        <pc:sldMkLst>
          <pc:docMk/>
          <pc:sldMk cId="1615319582" sldId="461"/>
        </pc:sldMkLst>
      </pc:sldChg>
      <pc:sldChg chg="del">
        <pc:chgData name="richard vidal" userId="13c4c14fef6239e3" providerId="LiveId" clId="{0F22F6ED-CEF2-4390-B586-53BFF4019BE1}" dt="2020-10-19T19:10:30.203" v="0" actId="47"/>
        <pc:sldMkLst>
          <pc:docMk/>
          <pc:sldMk cId="2123894044" sldId="462"/>
        </pc:sldMkLst>
      </pc:sldChg>
      <pc:sldChg chg="del">
        <pc:chgData name="richard vidal" userId="13c4c14fef6239e3" providerId="LiveId" clId="{0F22F6ED-CEF2-4390-B586-53BFF4019BE1}" dt="2020-10-19T19:10:30.203" v="0" actId="47"/>
        <pc:sldMkLst>
          <pc:docMk/>
          <pc:sldMk cId="2169280092" sldId="463"/>
        </pc:sldMkLst>
      </pc:sldChg>
      <pc:sldChg chg="del">
        <pc:chgData name="richard vidal" userId="13c4c14fef6239e3" providerId="LiveId" clId="{0F22F6ED-CEF2-4390-B586-53BFF4019BE1}" dt="2020-10-19T19:10:30.203" v="0" actId="47"/>
        <pc:sldMkLst>
          <pc:docMk/>
          <pc:sldMk cId="3805808473" sldId="464"/>
        </pc:sldMkLst>
      </pc:sldChg>
      <pc:sldChg chg="del">
        <pc:chgData name="richard vidal" userId="13c4c14fef6239e3" providerId="LiveId" clId="{0F22F6ED-CEF2-4390-B586-53BFF4019BE1}" dt="2020-10-19T19:10:30.203" v="0" actId="47"/>
        <pc:sldMkLst>
          <pc:docMk/>
          <pc:sldMk cId="3748577595" sldId="465"/>
        </pc:sldMkLst>
      </pc:sldChg>
      <pc:sldChg chg="del">
        <pc:chgData name="richard vidal" userId="13c4c14fef6239e3" providerId="LiveId" clId="{0F22F6ED-CEF2-4390-B586-53BFF4019BE1}" dt="2020-10-19T19:10:30.203" v="0" actId="47"/>
        <pc:sldMkLst>
          <pc:docMk/>
          <pc:sldMk cId="2877243156" sldId="466"/>
        </pc:sldMkLst>
      </pc:sldChg>
      <pc:sldChg chg="del">
        <pc:chgData name="richard vidal" userId="13c4c14fef6239e3" providerId="LiveId" clId="{0F22F6ED-CEF2-4390-B586-53BFF4019BE1}" dt="2020-10-19T19:10:30.203" v="0" actId="47"/>
        <pc:sldMkLst>
          <pc:docMk/>
          <pc:sldMk cId="1988889778" sldId="467"/>
        </pc:sldMkLst>
      </pc:sldChg>
      <pc:sldChg chg="del">
        <pc:chgData name="richard vidal" userId="13c4c14fef6239e3" providerId="LiveId" clId="{0F22F6ED-CEF2-4390-B586-53BFF4019BE1}" dt="2020-10-19T19:10:30.203" v="0" actId="47"/>
        <pc:sldMkLst>
          <pc:docMk/>
          <pc:sldMk cId="2777780909" sldId="468"/>
        </pc:sldMkLst>
      </pc:sldChg>
      <pc:sldChg chg="del">
        <pc:chgData name="richard vidal" userId="13c4c14fef6239e3" providerId="LiveId" clId="{0F22F6ED-CEF2-4390-B586-53BFF4019BE1}" dt="2020-10-19T19:10:30.203" v="0" actId="47"/>
        <pc:sldMkLst>
          <pc:docMk/>
          <pc:sldMk cId="3218404757" sldId="469"/>
        </pc:sldMkLst>
      </pc:sldChg>
      <pc:sldChg chg="del">
        <pc:chgData name="richard vidal" userId="13c4c14fef6239e3" providerId="LiveId" clId="{0F22F6ED-CEF2-4390-B586-53BFF4019BE1}" dt="2020-10-19T19:10:30.203" v="0" actId="47"/>
        <pc:sldMkLst>
          <pc:docMk/>
          <pc:sldMk cId="4006987590" sldId="470"/>
        </pc:sldMkLst>
      </pc:sldChg>
      <pc:sldChg chg="del">
        <pc:chgData name="richard vidal" userId="13c4c14fef6239e3" providerId="LiveId" clId="{0F22F6ED-CEF2-4390-B586-53BFF4019BE1}" dt="2020-10-19T19:10:30.203" v="0" actId="47"/>
        <pc:sldMkLst>
          <pc:docMk/>
          <pc:sldMk cId="2362755113" sldId="471"/>
        </pc:sldMkLst>
      </pc:sldChg>
      <pc:sldChg chg="del">
        <pc:chgData name="richard vidal" userId="13c4c14fef6239e3" providerId="LiveId" clId="{0F22F6ED-CEF2-4390-B586-53BFF4019BE1}" dt="2020-10-19T19:10:30.203" v="0" actId="47"/>
        <pc:sldMkLst>
          <pc:docMk/>
          <pc:sldMk cId="842665998" sldId="472"/>
        </pc:sldMkLst>
      </pc:sldChg>
      <pc:sldChg chg="del">
        <pc:chgData name="richard vidal" userId="13c4c14fef6239e3" providerId="LiveId" clId="{0F22F6ED-CEF2-4390-B586-53BFF4019BE1}" dt="2020-10-19T19:10:30.203" v="0" actId="47"/>
        <pc:sldMkLst>
          <pc:docMk/>
          <pc:sldMk cId="831656653" sldId="473"/>
        </pc:sldMkLst>
      </pc:sldChg>
      <pc:sldChg chg="del">
        <pc:chgData name="richard vidal" userId="13c4c14fef6239e3" providerId="LiveId" clId="{0F22F6ED-CEF2-4390-B586-53BFF4019BE1}" dt="2020-10-19T19:10:30.203" v="0" actId="47"/>
        <pc:sldMkLst>
          <pc:docMk/>
          <pc:sldMk cId="618427930" sldId="474"/>
        </pc:sldMkLst>
      </pc:sldChg>
      <pc:sldChg chg="del">
        <pc:chgData name="richard vidal" userId="13c4c14fef6239e3" providerId="LiveId" clId="{0F22F6ED-CEF2-4390-B586-53BFF4019BE1}" dt="2020-10-19T19:10:30.203" v="0" actId="47"/>
        <pc:sldMkLst>
          <pc:docMk/>
          <pc:sldMk cId="3743796738" sldId="475"/>
        </pc:sldMkLst>
      </pc:sldChg>
      <pc:sldChg chg="del">
        <pc:chgData name="richard vidal" userId="13c4c14fef6239e3" providerId="LiveId" clId="{0F22F6ED-CEF2-4390-B586-53BFF4019BE1}" dt="2020-10-19T19:10:30.203" v="0" actId="47"/>
        <pc:sldMkLst>
          <pc:docMk/>
          <pc:sldMk cId="413700132" sldId="476"/>
        </pc:sldMkLst>
      </pc:sldChg>
      <pc:sldChg chg="del">
        <pc:chgData name="richard vidal" userId="13c4c14fef6239e3" providerId="LiveId" clId="{0F22F6ED-CEF2-4390-B586-53BFF4019BE1}" dt="2020-10-19T19:10:30.203" v="0" actId="47"/>
        <pc:sldMkLst>
          <pc:docMk/>
          <pc:sldMk cId="1120818433" sldId="477"/>
        </pc:sldMkLst>
      </pc:sldChg>
      <pc:sldChg chg="del">
        <pc:chgData name="richard vidal" userId="13c4c14fef6239e3" providerId="LiveId" clId="{0F22F6ED-CEF2-4390-B586-53BFF4019BE1}" dt="2020-10-19T19:10:30.203" v="0" actId="47"/>
        <pc:sldMkLst>
          <pc:docMk/>
          <pc:sldMk cId="1319194342" sldId="478"/>
        </pc:sldMkLst>
      </pc:sldChg>
      <pc:sldChg chg="del">
        <pc:chgData name="richard vidal" userId="13c4c14fef6239e3" providerId="LiveId" clId="{0F22F6ED-CEF2-4390-B586-53BFF4019BE1}" dt="2020-10-19T19:10:30.203" v="0" actId="47"/>
        <pc:sldMkLst>
          <pc:docMk/>
          <pc:sldMk cId="2310678871" sldId="479"/>
        </pc:sldMkLst>
      </pc:sldChg>
      <pc:sldChg chg="del">
        <pc:chgData name="richard vidal" userId="13c4c14fef6239e3" providerId="LiveId" clId="{0F22F6ED-CEF2-4390-B586-53BFF4019BE1}" dt="2020-10-19T19:10:30.203" v="0" actId="47"/>
        <pc:sldMkLst>
          <pc:docMk/>
          <pc:sldMk cId="2322418797" sldId="481"/>
        </pc:sldMkLst>
      </pc:sldChg>
      <pc:sldChg chg="del">
        <pc:chgData name="richard vidal" userId="13c4c14fef6239e3" providerId="LiveId" clId="{0F22F6ED-CEF2-4390-B586-53BFF4019BE1}" dt="2020-10-19T19:10:30.203" v="0" actId="47"/>
        <pc:sldMkLst>
          <pc:docMk/>
          <pc:sldMk cId="2787818907" sldId="486"/>
        </pc:sldMkLst>
      </pc:sldChg>
      <pc:sldChg chg="del">
        <pc:chgData name="richard vidal" userId="13c4c14fef6239e3" providerId="LiveId" clId="{0F22F6ED-CEF2-4390-B586-53BFF4019BE1}" dt="2020-10-19T19:10:30.203" v="0" actId="47"/>
        <pc:sldMkLst>
          <pc:docMk/>
          <pc:sldMk cId="986814820" sldId="487"/>
        </pc:sldMkLst>
      </pc:sldChg>
    </pc:docChg>
  </pc:docChgLst>
  <pc:docChgLst>
    <pc:chgData name="richard vidal" userId="13c4c14fef6239e3" providerId="LiveId" clId="{BF9B39A6-D857-459A-A3B9-1C8F814329A1}"/>
    <pc:docChg chg="undo custSel addSld delSld modSld">
      <pc:chgData name="richard vidal" userId="13c4c14fef6239e3" providerId="LiveId" clId="{BF9B39A6-D857-459A-A3B9-1C8F814329A1}" dt="2020-11-05T11:30:09.867" v="401" actId="20577"/>
      <pc:docMkLst>
        <pc:docMk/>
      </pc:docMkLst>
      <pc:sldChg chg="modSp mod">
        <pc:chgData name="richard vidal" userId="13c4c14fef6239e3" providerId="LiveId" clId="{BF9B39A6-D857-459A-A3B9-1C8F814329A1}" dt="2020-11-05T09:44:02.370" v="4" actId="27636"/>
        <pc:sldMkLst>
          <pc:docMk/>
          <pc:sldMk cId="593499764" sldId="312"/>
        </pc:sldMkLst>
        <pc:spChg chg="mod">
          <ac:chgData name="richard vidal" userId="13c4c14fef6239e3" providerId="LiveId" clId="{BF9B39A6-D857-459A-A3B9-1C8F814329A1}" dt="2020-11-05T09:44:02.370" v="4" actId="27636"/>
          <ac:spMkLst>
            <pc:docMk/>
            <pc:sldMk cId="593499764" sldId="312"/>
            <ac:spMk id="2" creationId="{8A26A8E1-B678-448D-BD5B-44ED0DC6EB79}"/>
          </ac:spMkLst>
        </pc:spChg>
      </pc:sldChg>
      <pc:sldChg chg="del">
        <pc:chgData name="richard vidal" userId="13c4c14fef6239e3" providerId="LiveId" clId="{BF9B39A6-D857-459A-A3B9-1C8F814329A1}" dt="2020-11-05T09:44:16.044" v="5" actId="47"/>
        <pc:sldMkLst>
          <pc:docMk/>
          <pc:sldMk cId="3297303185" sldId="449"/>
        </pc:sldMkLst>
      </pc:sldChg>
      <pc:sldChg chg="del">
        <pc:chgData name="richard vidal" userId="13c4c14fef6239e3" providerId="LiveId" clId="{BF9B39A6-D857-459A-A3B9-1C8F814329A1}" dt="2020-11-05T09:44:16.044" v="5" actId="47"/>
        <pc:sldMkLst>
          <pc:docMk/>
          <pc:sldMk cId="4175477539" sldId="450"/>
        </pc:sldMkLst>
      </pc:sldChg>
      <pc:sldChg chg="del">
        <pc:chgData name="richard vidal" userId="13c4c14fef6239e3" providerId="LiveId" clId="{BF9B39A6-D857-459A-A3B9-1C8F814329A1}" dt="2020-11-05T09:44:16.044" v="5" actId="47"/>
        <pc:sldMkLst>
          <pc:docMk/>
          <pc:sldMk cId="1497920945" sldId="463"/>
        </pc:sldMkLst>
      </pc:sldChg>
      <pc:sldChg chg="del">
        <pc:chgData name="richard vidal" userId="13c4c14fef6239e3" providerId="LiveId" clId="{BF9B39A6-D857-459A-A3B9-1C8F814329A1}" dt="2020-11-05T09:44:16.044" v="5" actId="47"/>
        <pc:sldMkLst>
          <pc:docMk/>
          <pc:sldMk cId="3256188411" sldId="464"/>
        </pc:sldMkLst>
      </pc:sldChg>
      <pc:sldChg chg="del">
        <pc:chgData name="richard vidal" userId="13c4c14fef6239e3" providerId="LiveId" clId="{BF9B39A6-D857-459A-A3B9-1C8F814329A1}" dt="2020-11-05T09:44:16.044" v="5" actId="47"/>
        <pc:sldMkLst>
          <pc:docMk/>
          <pc:sldMk cId="932432586" sldId="465"/>
        </pc:sldMkLst>
      </pc:sldChg>
      <pc:sldChg chg="del">
        <pc:chgData name="richard vidal" userId="13c4c14fef6239e3" providerId="LiveId" clId="{BF9B39A6-D857-459A-A3B9-1C8F814329A1}" dt="2020-11-05T09:44:16.044" v="5" actId="47"/>
        <pc:sldMkLst>
          <pc:docMk/>
          <pc:sldMk cId="2026320600" sldId="466"/>
        </pc:sldMkLst>
      </pc:sldChg>
      <pc:sldChg chg="del">
        <pc:chgData name="richard vidal" userId="13c4c14fef6239e3" providerId="LiveId" clId="{BF9B39A6-D857-459A-A3B9-1C8F814329A1}" dt="2020-11-05T09:44:16.044" v="5" actId="47"/>
        <pc:sldMkLst>
          <pc:docMk/>
          <pc:sldMk cId="674358850" sldId="467"/>
        </pc:sldMkLst>
      </pc:sldChg>
      <pc:sldChg chg="del">
        <pc:chgData name="richard vidal" userId="13c4c14fef6239e3" providerId="LiveId" clId="{BF9B39A6-D857-459A-A3B9-1C8F814329A1}" dt="2020-11-05T09:44:16.044" v="5" actId="47"/>
        <pc:sldMkLst>
          <pc:docMk/>
          <pc:sldMk cId="3979066708" sldId="468"/>
        </pc:sldMkLst>
      </pc:sldChg>
      <pc:sldChg chg="del">
        <pc:chgData name="richard vidal" userId="13c4c14fef6239e3" providerId="LiveId" clId="{BF9B39A6-D857-459A-A3B9-1C8F814329A1}" dt="2020-11-05T09:44:16.044" v="5" actId="47"/>
        <pc:sldMkLst>
          <pc:docMk/>
          <pc:sldMk cId="191895911" sldId="469"/>
        </pc:sldMkLst>
      </pc:sldChg>
      <pc:sldChg chg="del">
        <pc:chgData name="richard vidal" userId="13c4c14fef6239e3" providerId="LiveId" clId="{BF9B39A6-D857-459A-A3B9-1C8F814329A1}" dt="2020-11-05T09:44:16.044" v="5" actId="47"/>
        <pc:sldMkLst>
          <pc:docMk/>
          <pc:sldMk cId="3788738439" sldId="470"/>
        </pc:sldMkLst>
      </pc:sldChg>
      <pc:sldChg chg="del">
        <pc:chgData name="richard vidal" userId="13c4c14fef6239e3" providerId="LiveId" clId="{BF9B39A6-D857-459A-A3B9-1C8F814329A1}" dt="2020-11-05T09:44:16.044" v="5" actId="47"/>
        <pc:sldMkLst>
          <pc:docMk/>
          <pc:sldMk cId="2990880077" sldId="471"/>
        </pc:sldMkLst>
      </pc:sldChg>
      <pc:sldChg chg="del">
        <pc:chgData name="richard vidal" userId="13c4c14fef6239e3" providerId="LiveId" clId="{BF9B39A6-D857-459A-A3B9-1C8F814329A1}" dt="2020-11-05T09:44:16.044" v="5" actId="47"/>
        <pc:sldMkLst>
          <pc:docMk/>
          <pc:sldMk cId="2825031701" sldId="472"/>
        </pc:sldMkLst>
      </pc:sldChg>
      <pc:sldChg chg="del">
        <pc:chgData name="richard vidal" userId="13c4c14fef6239e3" providerId="LiveId" clId="{BF9B39A6-D857-459A-A3B9-1C8F814329A1}" dt="2020-11-05T09:44:16.044" v="5" actId="47"/>
        <pc:sldMkLst>
          <pc:docMk/>
          <pc:sldMk cId="1217817649" sldId="473"/>
        </pc:sldMkLst>
      </pc:sldChg>
      <pc:sldChg chg="del">
        <pc:chgData name="richard vidal" userId="13c4c14fef6239e3" providerId="LiveId" clId="{BF9B39A6-D857-459A-A3B9-1C8F814329A1}" dt="2020-11-05T09:44:16.044" v="5" actId="47"/>
        <pc:sldMkLst>
          <pc:docMk/>
          <pc:sldMk cId="1068503361" sldId="474"/>
        </pc:sldMkLst>
      </pc:sldChg>
      <pc:sldChg chg="del">
        <pc:chgData name="richard vidal" userId="13c4c14fef6239e3" providerId="LiveId" clId="{BF9B39A6-D857-459A-A3B9-1C8F814329A1}" dt="2020-11-05T09:44:16.044" v="5" actId="47"/>
        <pc:sldMkLst>
          <pc:docMk/>
          <pc:sldMk cId="1808752063" sldId="475"/>
        </pc:sldMkLst>
      </pc:sldChg>
      <pc:sldChg chg="del">
        <pc:chgData name="richard vidal" userId="13c4c14fef6239e3" providerId="LiveId" clId="{BF9B39A6-D857-459A-A3B9-1C8F814329A1}" dt="2020-11-05T09:44:16.044" v="5" actId="47"/>
        <pc:sldMkLst>
          <pc:docMk/>
          <pc:sldMk cId="2623048926" sldId="476"/>
        </pc:sldMkLst>
      </pc:sldChg>
      <pc:sldChg chg="del">
        <pc:chgData name="richard vidal" userId="13c4c14fef6239e3" providerId="LiveId" clId="{BF9B39A6-D857-459A-A3B9-1C8F814329A1}" dt="2020-11-05T09:44:16.044" v="5" actId="47"/>
        <pc:sldMkLst>
          <pc:docMk/>
          <pc:sldMk cId="3331850709" sldId="477"/>
        </pc:sldMkLst>
      </pc:sldChg>
      <pc:sldChg chg="del">
        <pc:chgData name="richard vidal" userId="13c4c14fef6239e3" providerId="LiveId" clId="{BF9B39A6-D857-459A-A3B9-1C8F814329A1}" dt="2020-11-05T09:44:16.044" v="5" actId="47"/>
        <pc:sldMkLst>
          <pc:docMk/>
          <pc:sldMk cId="125415973" sldId="478"/>
        </pc:sldMkLst>
      </pc:sldChg>
      <pc:sldChg chg="del">
        <pc:chgData name="richard vidal" userId="13c4c14fef6239e3" providerId="LiveId" clId="{BF9B39A6-D857-459A-A3B9-1C8F814329A1}" dt="2020-11-05T09:44:16.044" v="5" actId="47"/>
        <pc:sldMkLst>
          <pc:docMk/>
          <pc:sldMk cId="2431092030" sldId="479"/>
        </pc:sldMkLst>
      </pc:sldChg>
      <pc:sldChg chg="del">
        <pc:chgData name="richard vidal" userId="13c4c14fef6239e3" providerId="LiveId" clId="{BF9B39A6-D857-459A-A3B9-1C8F814329A1}" dt="2020-11-05T09:44:16.044" v="5" actId="47"/>
        <pc:sldMkLst>
          <pc:docMk/>
          <pc:sldMk cId="3417393553" sldId="480"/>
        </pc:sldMkLst>
      </pc:sldChg>
      <pc:sldChg chg="del">
        <pc:chgData name="richard vidal" userId="13c4c14fef6239e3" providerId="LiveId" clId="{BF9B39A6-D857-459A-A3B9-1C8F814329A1}" dt="2020-11-05T09:44:16.044" v="5" actId="47"/>
        <pc:sldMkLst>
          <pc:docMk/>
          <pc:sldMk cId="3271472659" sldId="481"/>
        </pc:sldMkLst>
      </pc:sldChg>
      <pc:sldChg chg="del">
        <pc:chgData name="richard vidal" userId="13c4c14fef6239e3" providerId="LiveId" clId="{BF9B39A6-D857-459A-A3B9-1C8F814329A1}" dt="2020-11-05T09:44:16.044" v="5" actId="47"/>
        <pc:sldMkLst>
          <pc:docMk/>
          <pc:sldMk cId="887346583" sldId="482"/>
        </pc:sldMkLst>
      </pc:sldChg>
      <pc:sldChg chg="del">
        <pc:chgData name="richard vidal" userId="13c4c14fef6239e3" providerId="LiveId" clId="{BF9B39A6-D857-459A-A3B9-1C8F814329A1}" dt="2020-11-05T09:44:16.044" v="5" actId="47"/>
        <pc:sldMkLst>
          <pc:docMk/>
          <pc:sldMk cId="2681320539" sldId="483"/>
        </pc:sldMkLst>
      </pc:sldChg>
      <pc:sldChg chg="del">
        <pc:chgData name="richard vidal" userId="13c4c14fef6239e3" providerId="LiveId" clId="{BF9B39A6-D857-459A-A3B9-1C8F814329A1}" dt="2020-11-05T09:44:16.044" v="5" actId="47"/>
        <pc:sldMkLst>
          <pc:docMk/>
          <pc:sldMk cId="607602301" sldId="484"/>
        </pc:sldMkLst>
      </pc:sldChg>
      <pc:sldChg chg="del">
        <pc:chgData name="richard vidal" userId="13c4c14fef6239e3" providerId="LiveId" clId="{BF9B39A6-D857-459A-A3B9-1C8F814329A1}" dt="2020-11-05T09:44:16.044" v="5" actId="47"/>
        <pc:sldMkLst>
          <pc:docMk/>
          <pc:sldMk cId="3284944993" sldId="485"/>
        </pc:sldMkLst>
      </pc:sldChg>
      <pc:sldChg chg="del">
        <pc:chgData name="richard vidal" userId="13c4c14fef6239e3" providerId="LiveId" clId="{BF9B39A6-D857-459A-A3B9-1C8F814329A1}" dt="2020-11-05T09:44:16.044" v="5" actId="47"/>
        <pc:sldMkLst>
          <pc:docMk/>
          <pc:sldMk cId="2251824165" sldId="486"/>
        </pc:sldMkLst>
      </pc:sldChg>
      <pc:sldChg chg="del">
        <pc:chgData name="richard vidal" userId="13c4c14fef6239e3" providerId="LiveId" clId="{BF9B39A6-D857-459A-A3B9-1C8F814329A1}" dt="2020-11-05T09:44:16.044" v="5" actId="47"/>
        <pc:sldMkLst>
          <pc:docMk/>
          <pc:sldMk cId="1702613987" sldId="487"/>
        </pc:sldMkLst>
      </pc:sldChg>
      <pc:sldChg chg="del">
        <pc:chgData name="richard vidal" userId="13c4c14fef6239e3" providerId="LiveId" clId="{BF9B39A6-D857-459A-A3B9-1C8F814329A1}" dt="2020-11-05T09:44:16.044" v="5" actId="47"/>
        <pc:sldMkLst>
          <pc:docMk/>
          <pc:sldMk cId="30443096" sldId="488"/>
        </pc:sldMkLst>
      </pc:sldChg>
      <pc:sldChg chg="del">
        <pc:chgData name="richard vidal" userId="13c4c14fef6239e3" providerId="LiveId" clId="{BF9B39A6-D857-459A-A3B9-1C8F814329A1}" dt="2020-11-05T09:44:16.044" v="5" actId="47"/>
        <pc:sldMkLst>
          <pc:docMk/>
          <pc:sldMk cId="598079930" sldId="489"/>
        </pc:sldMkLst>
      </pc:sldChg>
      <pc:sldChg chg="del">
        <pc:chgData name="richard vidal" userId="13c4c14fef6239e3" providerId="LiveId" clId="{BF9B39A6-D857-459A-A3B9-1C8F814329A1}" dt="2020-11-05T09:44:16.044" v="5" actId="47"/>
        <pc:sldMkLst>
          <pc:docMk/>
          <pc:sldMk cId="3122392804" sldId="490"/>
        </pc:sldMkLst>
      </pc:sldChg>
      <pc:sldChg chg="modSp mod">
        <pc:chgData name="richard vidal" userId="13c4c14fef6239e3" providerId="LiveId" clId="{BF9B39A6-D857-459A-A3B9-1C8F814329A1}" dt="2020-11-05T09:44:56.256" v="45" actId="20577"/>
        <pc:sldMkLst>
          <pc:docMk/>
          <pc:sldMk cId="2742478842" sldId="491"/>
        </pc:sldMkLst>
        <pc:spChg chg="mod">
          <ac:chgData name="richard vidal" userId="13c4c14fef6239e3" providerId="LiveId" clId="{BF9B39A6-D857-459A-A3B9-1C8F814329A1}" dt="2020-11-05T09:44:56.256" v="45" actId="20577"/>
          <ac:spMkLst>
            <pc:docMk/>
            <pc:sldMk cId="2742478842" sldId="491"/>
            <ac:spMk id="3" creationId="{8412AA11-010B-43C4-A29E-F3BA4B6F9043}"/>
          </ac:spMkLst>
        </pc:spChg>
      </pc:sldChg>
      <pc:sldChg chg="addSp delSp modSp mod">
        <pc:chgData name="richard vidal" userId="13c4c14fef6239e3" providerId="LiveId" clId="{BF9B39A6-D857-459A-A3B9-1C8F814329A1}" dt="2020-11-05T09:45:22.294" v="47" actId="22"/>
        <pc:sldMkLst>
          <pc:docMk/>
          <pc:sldMk cId="3941868213" sldId="492"/>
        </pc:sldMkLst>
        <pc:spChg chg="mod">
          <ac:chgData name="richard vidal" userId="13c4c14fef6239e3" providerId="LiveId" clId="{BF9B39A6-D857-459A-A3B9-1C8F814329A1}" dt="2020-11-05T09:45:12.927" v="46"/>
          <ac:spMkLst>
            <pc:docMk/>
            <pc:sldMk cId="3941868213" sldId="492"/>
            <ac:spMk id="2" creationId="{38249081-9ACD-4A73-9FB8-1188CBDA9433}"/>
          </ac:spMkLst>
        </pc:spChg>
        <pc:spChg chg="del">
          <ac:chgData name="richard vidal" userId="13c4c14fef6239e3" providerId="LiveId" clId="{BF9B39A6-D857-459A-A3B9-1C8F814329A1}" dt="2020-11-05T09:45:22.294" v="47" actId="22"/>
          <ac:spMkLst>
            <pc:docMk/>
            <pc:sldMk cId="3941868213" sldId="492"/>
            <ac:spMk id="3" creationId="{9FB17AC2-8900-41A8-983C-11AD555ECEDC}"/>
          </ac:spMkLst>
        </pc:spChg>
        <pc:picChg chg="add mod ord">
          <ac:chgData name="richard vidal" userId="13c4c14fef6239e3" providerId="LiveId" clId="{BF9B39A6-D857-459A-A3B9-1C8F814329A1}" dt="2020-11-05T09:45:22.294" v="47" actId="22"/>
          <ac:picMkLst>
            <pc:docMk/>
            <pc:sldMk cId="3941868213" sldId="492"/>
            <ac:picMk id="6" creationId="{12BE65CC-0763-4E12-9D94-BE4958C815DF}"/>
          </ac:picMkLst>
        </pc:picChg>
      </pc:sldChg>
      <pc:sldChg chg="modSp mod">
        <pc:chgData name="richard vidal" userId="13c4c14fef6239e3" providerId="LiveId" clId="{BF9B39A6-D857-459A-A3B9-1C8F814329A1}" dt="2020-11-05T09:56:15.633" v="66" actId="113"/>
        <pc:sldMkLst>
          <pc:docMk/>
          <pc:sldMk cId="3946769712" sldId="493"/>
        </pc:sldMkLst>
        <pc:spChg chg="mod">
          <ac:chgData name="richard vidal" userId="13c4c14fef6239e3" providerId="LiveId" clId="{BF9B39A6-D857-459A-A3B9-1C8F814329A1}" dt="2020-11-05T09:56:05.258" v="64"/>
          <ac:spMkLst>
            <pc:docMk/>
            <pc:sldMk cId="3946769712" sldId="493"/>
            <ac:spMk id="2" creationId="{07E8D0C6-9FC4-4774-973B-415B7D94E201}"/>
          </ac:spMkLst>
        </pc:spChg>
        <pc:spChg chg="mod">
          <ac:chgData name="richard vidal" userId="13c4c14fef6239e3" providerId="LiveId" clId="{BF9B39A6-D857-459A-A3B9-1C8F814329A1}" dt="2020-11-05T09:56:15.633" v="66" actId="113"/>
          <ac:spMkLst>
            <pc:docMk/>
            <pc:sldMk cId="3946769712" sldId="493"/>
            <ac:spMk id="3" creationId="{A7E5C386-D5E5-4457-9992-9BF1610E1B7F}"/>
          </ac:spMkLst>
        </pc:spChg>
      </pc:sldChg>
      <pc:sldChg chg="modSp mod">
        <pc:chgData name="richard vidal" userId="13c4c14fef6239e3" providerId="LiveId" clId="{BF9B39A6-D857-459A-A3B9-1C8F814329A1}" dt="2020-11-05T09:57:57.102" v="98" actId="20577"/>
        <pc:sldMkLst>
          <pc:docMk/>
          <pc:sldMk cId="3550117398" sldId="494"/>
        </pc:sldMkLst>
        <pc:spChg chg="mod">
          <ac:chgData name="richard vidal" userId="13c4c14fef6239e3" providerId="LiveId" clId="{BF9B39A6-D857-459A-A3B9-1C8F814329A1}" dt="2020-11-05T09:57:57.102" v="98" actId="20577"/>
          <ac:spMkLst>
            <pc:docMk/>
            <pc:sldMk cId="3550117398" sldId="494"/>
            <ac:spMk id="2" creationId="{65DBE212-0713-4095-8722-ED231BF294F9}"/>
          </ac:spMkLst>
        </pc:spChg>
        <pc:spChg chg="mod">
          <ac:chgData name="richard vidal" userId="13c4c14fef6239e3" providerId="LiveId" clId="{BF9B39A6-D857-459A-A3B9-1C8F814329A1}" dt="2020-11-05T09:57:01.918" v="88" actId="20577"/>
          <ac:spMkLst>
            <pc:docMk/>
            <pc:sldMk cId="3550117398" sldId="494"/>
            <ac:spMk id="3" creationId="{7704387A-0032-4591-A819-939FB7E47132}"/>
          </ac:spMkLst>
        </pc:spChg>
      </pc:sldChg>
      <pc:sldChg chg="addSp delSp modSp mod">
        <pc:chgData name="richard vidal" userId="13c4c14fef6239e3" providerId="LiveId" clId="{BF9B39A6-D857-459A-A3B9-1C8F814329A1}" dt="2020-11-05T09:58:32.366" v="104" actId="1076"/>
        <pc:sldMkLst>
          <pc:docMk/>
          <pc:sldMk cId="3457069803" sldId="495"/>
        </pc:sldMkLst>
        <pc:spChg chg="mod">
          <ac:chgData name="richard vidal" userId="13c4c14fef6239e3" providerId="LiveId" clId="{BF9B39A6-D857-459A-A3B9-1C8F814329A1}" dt="2020-11-05T09:58:10.757" v="99"/>
          <ac:spMkLst>
            <pc:docMk/>
            <pc:sldMk cId="3457069803" sldId="495"/>
            <ac:spMk id="2" creationId="{74CD19A6-9B2A-4AD8-81CF-BF97C94CEBED}"/>
          </ac:spMkLst>
        </pc:spChg>
        <pc:spChg chg="del">
          <ac:chgData name="richard vidal" userId="13c4c14fef6239e3" providerId="LiveId" clId="{BF9B39A6-D857-459A-A3B9-1C8F814329A1}" dt="2020-11-05T09:58:25.627" v="100" actId="22"/>
          <ac:spMkLst>
            <pc:docMk/>
            <pc:sldMk cId="3457069803" sldId="495"/>
            <ac:spMk id="3" creationId="{8353FBB0-AF4C-4592-B628-14F1339FA720}"/>
          </ac:spMkLst>
        </pc:spChg>
        <pc:picChg chg="add mod ord">
          <ac:chgData name="richard vidal" userId="13c4c14fef6239e3" providerId="LiveId" clId="{BF9B39A6-D857-459A-A3B9-1C8F814329A1}" dt="2020-11-05T09:58:32.366" v="104" actId="1076"/>
          <ac:picMkLst>
            <pc:docMk/>
            <pc:sldMk cId="3457069803" sldId="495"/>
            <ac:picMk id="6" creationId="{DFE44D7C-0FC7-4519-B710-B693E7BCEDB6}"/>
          </ac:picMkLst>
        </pc:picChg>
      </pc:sldChg>
      <pc:sldChg chg="modSp mod">
        <pc:chgData name="richard vidal" userId="13c4c14fef6239e3" providerId="LiveId" clId="{BF9B39A6-D857-459A-A3B9-1C8F814329A1}" dt="2020-11-05T11:16:50.446" v="143" actId="113"/>
        <pc:sldMkLst>
          <pc:docMk/>
          <pc:sldMk cId="4227238727" sldId="496"/>
        </pc:sldMkLst>
        <pc:spChg chg="mod">
          <ac:chgData name="richard vidal" userId="13c4c14fef6239e3" providerId="LiveId" clId="{BF9B39A6-D857-459A-A3B9-1C8F814329A1}" dt="2020-11-05T11:16:50.446" v="143" actId="113"/>
          <ac:spMkLst>
            <pc:docMk/>
            <pc:sldMk cId="4227238727" sldId="496"/>
            <ac:spMk id="3" creationId="{637E3E79-B5E9-47DC-AB37-8F6E2E15738E}"/>
          </ac:spMkLst>
        </pc:spChg>
      </pc:sldChg>
      <pc:sldChg chg="modSp mod">
        <pc:chgData name="richard vidal" userId="13c4c14fef6239e3" providerId="LiveId" clId="{BF9B39A6-D857-459A-A3B9-1C8F814329A1}" dt="2020-11-05T11:17:50.747" v="153" actId="20577"/>
        <pc:sldMkLst>
          <pc:docMk/>
          <pc:sldMk cId="3855714236" sldId="497"/>
        </pc:sldMkLst>
        <pc:spChg chg="mod">
          <ac:chgData name="richard vidal" userId="13c4c14fef6239e3" providerId="LiveId" clId="{BF9B39A6-D857-459A-A3B9-1C8F814329A1}" dt="2020-11-05T11:17:50.747" v="153" actId="20577"/>
          <ac:spMkLst>
            <pc:docMk/>
            <pc:sldMk cId="3855714236" sldId="497"/>
            <ac:spMk id="3" creationId="{5473368B-C6D8-49BB-990F-ADEB66AB75E2}"/>
          </ac:spMkLst>
        </pc:spChg>
      </pc:sldChg>
      <pc:sldChg chg="modSp mod">
        <pc:chgData name="richard vidal" userId="13c4c14fef6239e3" providerId="LiveId" clId="{BF9B39A6-D857-459A-A3B9-1C8F814329A1}" dt="2020-11-05T11:18:28.667" v="168" actId="20577"/>
        <pc:sldMkLst>
          <pc:docMk/>
          <pc:sldMk cId="1653735380" sldId="498"/>
        </pc:sldMkLst>
        <pc:spChg chg="mod">
          <ac:chgData name="richard vidal" userId="13c4c14fef6239e3" providerId="LiveId" clId="{BF9B39A6-D857-459A-A3B9-1C8F814329A1}" dt="2020-11-05T11:18:28.667" v="168" actId="20577"/>
          <ac:spMkLst>
            <pc:docMk/>
            <pc:sldMk cId="1653735380" sldId="498"/>
            <ac:spMk id="3" creationId="{0204E6D5-A83C-4AA0-8D99-B36C00F84EAB}"/>
          </ac:spMkLst>
        </pc:spChg>
      </pc:sldChg>
      <pc:sldChg chg="addSp delSp modSp mod">
        <pc:chgData name="richard vidal" userId="13c4c14fef6239e3" providerId="LiveId" clId="{BF9B39A6-D857-459A-A3B9-1C8F814329A1}" dt="2020-11-05T11:19:22.220" v="170" actId="22"/>
        <pc:sldMkLst>
          <pc:docMk/>
          <pc:sldMk cId="2008281779" sldId="499"/>
        </pc:sldMkLst>
        <pc:spChg chg="mod">
          <ac:chgData name="richard vidal" userId="13c4c14fef6239e3" providerId="LiveId" clId="{BF9B39A6-D857-459A-A3B9-1C8F814329A1}" dt="2020-11-05T11:19:09.003" v="169"/>
          <ac:spMkLst>
            <pc:docMk/>
            <pc:sldMk cId="2008281779" sldId="499"/>
            <ac:spMk id="2" creationId="{C3A61045-634E-4FF9-A7EC-0C412BA4FAB3}"/>
          </ac:spMkLst>
        </pc:spChg>
        <pc:spChg chg="del">
          <ac:chgData name="richard vidal" userId="13c4c14fef6239e3" providerId="LiveId" clId="{BF9B39A6-D857-459A-A3B9-1C8F814329A1}" dt="2020-11-05T11:19:22.220" v="170" actId="22"/>
          <ac:spMkLst>
            <pc:docMk/>
            <pc:sldMk cId="2008281779" sldId="499"/>
            <ac:spMk id="3" creationId="{E1AD158C-2153-4B95-A944-9B6591E0471D}"/>
          </ac:spMkLst>
        </pc:spChg>
        <pc:picChg chg="add mod ord">
          <ac:chgData name="richard vidal" userId="13c4c14fef6239e3" providerId="LiveId" clId="{BF9B39A6-D857-459A-A3B9-1C8F814329A1}" dt="2020-11-05T11:19:22.220" v="170" actId="22"/>
          <ac:picMkLst>
            <pc:docMk/>
            <pc:sldMk cId="2008281779" sldId="499"/>
            <ac:picMk id="6" creationId="{B76FAB98-A9C3-42DB-8DA4-8E97AFD11A0D}"/>
          </ac:picMkLst>
        </pc:picChg>
      </pc:sldChg>
      <pc:sldChg chg="modSp mod">
        <pc:chgData name="richard vidal" userId="13c4c14fef6239e3" providerId="LiveId" clId="{BF9B39A6-D857-459A-A3B9-1C8F814329A1}" dt="2020-11-05T11:20:10.577" v="191" actId="27636"/>
        <pc:sldMkLst>
          <pc:docMk/>
          <pc:sldMk cId="2116221700" sldId="500"/>
        </pc:sldMkLst>
        <pc:spChg chg="mod">
          <ac:chgData name="richard vidal" userId="13c4c14fef6239e3" providerId="LiveId" clId="{BF9B39A6-D857-459A-A3B9-1C8F814329A1}" dt="2020-11-05T11:20:10.577" v="191" actId="27636"/>
          <ac:spMkLst>
            <pc:docMk/>
            <pc:sldMk cId="2116221700" sldId="500"/>
            <ac:spMk id="3" creationId="{A43402CF-8B9C-4767-8FE2-5012C5B4CF29}"/>
          </ac:spMkLst>
        </pc:spChg>
      </pc:sldChg>
      <pc:sldChg chg="modSp mod">
        <pc:chgData name="richard vidal" userId="13c4c14fef6239e3" providerId="LiveId" clId="{BF9B39A6-D857-459A-A3B9-1C8F814329A1}" dt="2020-11-05T11:21:25.539" v="237" actId="27636"/>
        <pc:sldMkLst>
          <pc:docMk/>
          <pc:sldMk cId="1079714991" sldId="501"/>
        </pc:sldMkLst>
        <pc:spChg chg="mod">
          <ac:chgData name="richard vidal" userId="13c4c14fef6239e3" providerId="LiveId" clId="{BF9B39A6-D857-459A-A3B9-1C8F814329A1}" dt="2020-11-05T11:20:31.611" v="196" actId="20577"/>
          <ac:spMkLst>
            <pc:docMk/>
            <pc:sldMk cId="1079714991" sldId="501"/>
            <ac:spMk id="2" creationId="{098C7A2E-3E3E-4E6C-AB49-AFC63A4A62CF}"/>
          </ac:spMkLst>
        </pc:spChg>
        <pc:spChg chg="mod">
          <ac:chgData name="richard vidal" userId="13c4c14fef6239e3" providerId="LiveId" clId="{BF9B39A6-D857-459A-A3B9-1C8F814329A1}" dt="2020-11-05T11:21:25.539" v="237" actId="27636"/>
          <ac:spMkLst>
            <pc:docMk/>
            <pc:sldMk cId="1079714991" sldId="501"/>
            <ac:spMk id="3" creationId="{D1764F0A-D459-464F-BFE8-626155321E0E}"/>
          </ac:spMkLst>
        </pc:spChg>
      </pc:sldChg>
      <pc:sldChg chg="modSp mod">
        <pc:chgData name="richard vidal" userId="13c4c14fef6239e3" providerId="LiveId" clId="{BF9B39A6-D857-459A-A3B9-1C8F814329A1}" dt="2020-11-05T11:21:30.097" v="238"/>
        <pc:sldMkLst>
          <pc:docMk/>
          <pc:sldMk cId="4242735318" sldId="502"/>
        </pc:sldMkLst>
        <pc:spChg chg="mod">
          <ac:chgData name="richard vidal" userId="13c4c14fef6239e3" providerId="LiveId" clId="{BF9B39A6-D857-459A-A3B9-1C8F814329A1}" dt="2020-11-05T11:21:30.097" v="238"/>
          <ac:spMkLst>
            <pc:docMk/>
            <pc:sldMk cId="4242735318" sldId="502"/>
            <ac:spMk id="3" creationId="{EE35D040-02AE-4C24-927B-1F1C3C16D7D2}"/>
          </ac:spMkLst>
        </pc:spChg>
      </pc:sldChg>
      <pc:sldChg chg="addSp delSp modSp mod">
        <pc:chgData name="richard vidal" userId="13c4c14fef6239e3" providerId="LiveId" clId="{BF9B39A6-D857-459A-A3B9-1C8F814329A1}" dt="2020-11-05T11:22:05.602" v="240" actId="22"/>
        <pc:sldMkLst>
          <pc:docMk/>
          <pc:sldMk cId="1566442241" sldId="503"/>
        </pc:sldMkLst>
        <pc:spChg chg="mod">
          <ac:chgData name="richard vidal" userId="13c4c14fef6239e3" providerId="LiveId" clId="{BF9B39A6-D857-459A-A3B9-1C8F814329A1}" dt="2020-11-05T11:21:40.207" v="239"/>
          <ac:spMkLst>
            <pc:docMk/>
            <pc:sldMk cId="1566442241" sldId="503"/>
            <ac:spMk id="2" creationId="{2AB0936F-3603-49BB-863E-CA56C3B052FF}"/>
          </ac:spMkLst>
        </pc:spChg>
        <pc:spChg chg="del">
          <ac:chgData name="richard vidal" userId="13c4c14fef6239e3" providerId="LiveId" clId="{BF9B39A6-D857-459A-A3B9-1C8F814329A1}" dt="2020-11-05T11:22:05.602" v="240" actId="22"/>
          <ac:spMkLst>
            <pc:docMk/>
            <pc:sldMk cId="1566442241" sldId="503"/>
            <ac:spMk id="3" creationId="{6ECB92CA-55BF-431A-B754-D6A38B5BC4C7}"/>
          </ac:spMkLst>
        </pc:spChg>
        <pc:picChg chg="add mod ord">
          <ac:chgData name="richard vidal" userId="13c4c14fef6239e3" providerId="LiveId" clId="{BF9B39A6-D857-459A-A3B9-1C8F814329A1}" dt="2020-11-05T11:22:05.602" v="240" actId="22"/>
          <ac:picMkLst>
            <pc:docMk/>
            <pc:sldMk cId="1566442241" sldId="503"/>
            <ac:picMk id="6" creationId="{31607F05-7A01-472D-A6B3-8FC176E3148F}"/>
          </ac:picMkLst>
        </pc:picChg>
      </pc:sldChg>
      <pc:sldChg chg="modSp mod">
        <pc:chgData name="richard vidal" userId="13c4c14fef6239e3" providerId="LiveId" clId="{BF9B39A6-D857-459A-A3B9-1C8F814329A1}" dt="2020-11-05T11:23:04.107" v="260" actId="20577"/>
        <pc:sldMkLst>
          <pc:docMk/>
          <pc:sldMk cId="1975493222" sldId="504"/>
        </pc:sldMkLst>
        <pc:spChg chg="mod">
          <ac:chgData name="richard vidal" userId="13c4c14fef6239e3" providerId="LiveId" clId="{BF9B39A6-D857-459A-A3B9-1C8F814329A1}" dt="2020-11-05T11:23:04.107" v="260" actId="20577"/>
          <ac:spMkLst>
            <pc:docMk/>
            <pc:sldMk cId="1975493222" sldId="504"/>
            <ac:spMk id="2" creationId="{CD309A68-915E-45CD-A57C-DA79CB92D96D}"/>
          </ac:spMkLst>
        </pc:spChg>
        <pc:spChg chg="mod">
          <ac:chgData name="richard vidal" userId="13c4c14fef6239e3" providerId="LiveId" clId="{BF9B39A6-D857-459A-A3B9-1C8F814329A1}" dt="2020-11-05T11:23:01.146" v="257" actId="113"/>
          <ac:spMkLst>
            <pc:docMk/>
            <pc:sldMk cId="1975493222" sldId="504"/>
            <ac:spMk id="3" creationId="{67F191A2-DA60-46F5-AAFC-231906D53EE4}"/>
          </ac:spMkLst>
        </pc:spChg>
      </pc:sldChg>
      <pc:sldChg chg="modSp mod">
        <pc:chgData name="richard vidal" userId="13c4c14fef6239e3" providerId="LiveId" clId="{BF9B39A6-D857-459A-A3B9-1C8F814329A1}" dt="2020-11-05T11:23:31.147" v="268" actId="20577"/>
        <pc:sldMkLst>
          <pc:docMk/>
          <pc:sldMk cId="774277983" sldId="505"/>
        </pc:sldMkLst>
        <pc:spChg chg="mod">
          <ac:chgData name="richard vidal" userId="13c4c14fef6239e3" providerId="LiveId" clId="{BF9B39A6-D857-459A-A3B9-1C8F814329A1}" dt="2020-11-05T11:23:31.147" v="268" actId="20577"/>
          <ac:spMkLst>
            <pc:docMk/>
            <pc:sldMk cId="774277983" sldId="505"/>
            <ac:spMk id="3" creationId="{413989A2-B5FC-4950-830C-AB3F7CEE9F2B}"/>
          </ac:spMkLst>
        </pc:spChg>
      </pc:sldChg>
      <pc:sldChg chg="addSp delSp modSp mod">
        <pc:chgData name="richard vidal" userId="13c4c14fef6239e3" providerId="LiveId" clId="{BF9B39A6-D857-459A-A3B9-1C8F814329A1}" dt="2020-11-05T11:24:13.825" v="280" actId="22"/>
        <pc:sldMkLst>
          <pc:docMk/>
          <pc:sldMk cId="2815465134" sldId="506"/>
        </pc:sldMkLst>
        <pc:spChg chg="mod">
          <ac:chgData name="richard vidal" userId="13c4c14fef6239e3" providerId="LiveId" clId="{BF9B39A6-D857-459A-A3B9-1C8F814329A1}" dt="2020-11-05T11:23:54.199" v="279"/>
          <ac:spMkLst>
            <pc:docMk/>
            <pc:sldMk cId="2815465134" sldId="506"/>
            <ac:spMk id="2" creationId="{7D881973-A837-4E8A-91E6-B24A12B9E231}"/>
          </ac:spMkLst>
        </pc:spChg>
        <pc:spChg chg="del">
          <ac:chgData name="richard vidal" userId="13c4c14fef6239e3" providerId="LiveId" clId="{BF9B39A6-D857-459A-A3B9-1C8F814329A1}" dt="2020-11-05T11:24:13.825" v="280" actId="22"/>
          <ac:spMkLst>
            <pc:docMk/>
            <pc:sldMk cId="2815465134" sldId="506"/>
            <ac:spMk id="3" creationId="{99E4C1DD-5017-4B19-9DDC-675DE9A4A91E}"/>
          </ac:spMkLst>
        </pc:spChg>
        <pc:picChg chg="add mod ord">
          <ac:chgData name="richard vidal" userId="13c4c14fef6239e3" providerId="LiveId" clId="{BF9B39A6-D857-459A-A3B9-1C8F814329A1}" dt="2020-11-05T11:24:13.825" v="280" actId="22"/>
          <ac:picMkLst>
            <pc:docMk/>
            <pc:sldMk cId="2815465134" sldId="506"/>
            <ac:picMk id="6" creationId="{3A49F615-3939-4663-A4FD-BCAD84AB9B24}"/>
          </ac:picMkLst>
        </pc:picChg>
      </pc:sldChg>
      <pc:sldChg chg="del">
        <pc:chgData name="richard vidal" userId="13c4c14fef6239e3" providerId="LiveId" clId="{BF9B39A6-D857-459A-A3B9-1C8F814329A1}" dt="2020-11-05T09:44:16.044" v="5" actId="47"/>
        <pc:sldMkLst>
          <pc:docMk/>
          <pc:sldMk cId="2492664789" sldId="507"/>
        </pc:sldMkLst>
      </pc:sldChg>
      <pc:sldChg chg="modSp new mod">
        <pc:chgData name="richard vidal" userId="13c4c14fef6239e3" providerId="LiveId" clId="{BF9B39A6-D857-459A-A3B9-1C8F814329A1}" dt="2020-11-05T11:25:00.938" v="293" actId="20577"/>
        <pc:sldMkLst>
          <pc:docMk/>
          <pc:sldMk cId="4193138783" sldId="507"/>
        </pc:sldMkLst>
        <pc:spChg chg="mod">
          <ac:chgData name="richard vidal" userId="13c4c14fef6239e3" providerId="LiveId" clId="{BF9B39A6-D857-459A-A3B9-1C8F814329A1}" dt="2020-11-05T11:25:00.938" v="293" actId="20577"/>
          <ac:spMkLst>
            <pc:docMk/>
            <pc:sldMk cId="4193138783" sldId="507"/>
            <ac:spMk id="3" creationId="{E55AA1F9-207E-49D1-AB8F-1163DCA2CB17}"/>
          </ac:spMkLst>
        </pc:spChg>
      </pc:sldChg>
      <pc:sldChg chg="modSp new mod">
        <pc:chgData name="richard vidal" userId="13c4c14fef6239e3" providerId="LiveId" clId="{BF9B39A6-D857-459A-A3B9-1C8F814329A1}" dt="2020-11-05T11:25:36.572" v="304" actId="20577"/>
        <pc:sldMkLst>
          <pc:docMk/>
          <pc:sldMk cId="1340797070" sldId="508"/>
        </pc:sldMkLst>
        <pc:spChg chg="mod">
          <ac:chgData name="richard vidal" userId="13c4c14fef6239e3" providerId="LiveId" clId="{BF9B39A6-D857-459A-A3B9-1C8F814329A1}" dt="2020-11-05T11:25:36.572" v="304" actId="20577"/>
          <ac:spMkLst>
            <pc:docMk/>
            <pc:sldMk cId="1340797070" sldId="508"/>
            <ac:spMk id="3" creationId="{9A7347BF-1799-4292-8B5C-308BA7C977F6}"/>
          </ac:spMkLst>
        </pc:spChg>
      </pc:sldChg>
      <pc:sldChg chg="modSp new mod">
        <pc:chgData name="richard vidal" userId="13c4c14fef6239e3" providerId="LiveId" clId="{BF9B39A6-D857-459A-A3B9-1C8F814329A1}" dt="2020-11-05T11:26:10.492" v="316" actId="20577"/>
        <pc:sldMkLst>
          <pc:docMk/>
          <pc:sldMk cId="3176356716" sldId="509"/>
        </pc:sldMkLst>
        <pc:spChg chg="mod">
          <ac:chgData name="richard vidal" userId="13c4c14fef6239e3" providerId="LiveId" clId="{BF9B39A6-D857-459A-A3B9-1C8F814329A1}" dt="2020-11-05T11:26:10.492" v="316" actId="20577"/>
          <ac:spMkLst>
            <pc:docMk/>
            <pc:sldMk cId="3176356716" sldId="509"/>
            <ac:spMk id="3" creationId="{9EF7170C-7AD6-48AF-BFD8-45D45ACD1348}"/>
          </ac:spMkLst>
        </pc:spChg>
      </pc:sldChg>
      <pc:sldChg chg="addSp delSp modSp new mod">
        <pc:chgData name="richard vidal" userId="13c4c14fef6239e3" providerId="LiveId" clId="{BF9B39A6-D857-459A-A3B9-1C8F814329A1}" dt="2020-11-05T11:26:47.143" v="321" actId="22"/>
        <pc:sldMkLst>
          <pc:docMk/>
          <pc:sldMk cId="113727238" sldId="510"/>
        </pc:sldMkLst>
        <pc:spChg chg="mod">
          <ac:chgData name="richard vidal" userId="13c4c14fef6239e3" providerId="LiveId" clId="{BF9B39A6-D857-459A-A3B9-1C8F814329A1}" dt="2020-11-05T11:26:19.427" v="318" actId="27636"/>
          <ac:spMkLst>
            <pc:docMk/>
            <pc:sldMk cId="113727238" sldId="510"/>
            <ac:spMk id="2" creationId="{3B7145E6-91F2-4198-B4F9-FC2E6C7ED134}"/>
          </ac:spMkLst>
        </pc:spChg>
        <pc:spChg chg="add del">
          <ac:chgData name="richard vidal" userId="13c4c14fef6239e3" providerId="LiveId" clId="{BF9B39A6-D857-459A-A3B9-1C8F814329A1}" dt="2020-11-05T11:26:47.143" v="321" actId="22"/>
          <ac:spMkLst>
            <pc:docMk/>
            <pc:sldMk cId="113727238" sldId="510"/>
            <ac:spMk id="3" creationId="{4660FF12-F52D-4AF7-A0E2-0F8DBC3CF1F0}"/>
          </ac:spMkLst>
        </pc:spChg>
        <pc:picChg chg="add del mod ord">
          <ac:chgData name="richard vidal" userId="13c4c14fef6239e3" providerId="LiveId" clId="{BF9B39A6-D857-459A-A3B9-1C8F814329A1}" dt="2020-11-05T11:26:37.048" v="320" actId="22"/>
          <ac:picMkLst>
            <pc:docMk/>
            <pc:sldMk cId="113727238" sldId="510"/>
            <ac:picMk id="6" creationId="{23BBC35F-A5EE-47A8-841A-4037358908F2}"/>
          </ac:picMkLst>
        </pc:picChg>
        <pc:picChg chg="add mod ord">
          <ac:chgData name="richard vidal" userId="13c4c14fef6239e3" providerId="LiveId" clId="{BF9B39A6-D857-459A-A3B9-1C8F814329A1}" dt="2020-11-05T11:26:47.143" v="321" actId="22"/>
          <ac:picMkLst>
            <pc:docMk/>
            <pc:sldMk cId="113727238" sldId="510"/>
            <ac:picMk id="8" creationId="{398C5E90-5D01-4CAF-9BD9-B56DF39C7246}"/>
          </ac:picMkLst>
        </pc:picChg>
      </pc:sldChg>
      <pc:sldChg chg="modSp new mod">
        <pc:chgData name="richard vidal" userId="13c4c14fef6239e3" providerId="LiveId" clId="{BF9B39A6-D857-459A-A3B9-1C8F814329A1}" dt="2020-11-05T11:28:14.672" v="341" actId="113"/>
        <pc:sldMkLst>
          <pc:docMk/>
          <pc:sldMk cId="2873119220" sldId="511"/>
        </pc:sldMkLst>
        <pc:spChg chg="mod">
          <ac:chgData name="richard vidal" userId="13c4c14fef6239e3" providerId="LiveId" clId="{BF9B39A6-D857-459A-A3B9-1C8F814329A1}" dt="2020-11-05T11:28:14.672" v="341" actId="113"/>
          <ac:spMkLst>
            <pc:docMk/>
            <pc:sldMk cId="2873119220" sldId="511"/>
            <ac:spMk id="3" creationId="{300A959E-AE84-450C-BD80-B233B18CA939}"/>
          </ac:spMkLst>
        </pc:spChg>
      </pc:sldChg>
      <pc:sldChg chg="modSp new mod">
        <pc:chgData name="richard vidal" userId="13c4c14fef6239e3" providerId="LiveId" clId="{BF9B39A6-D857-459A-A3B9-1C8F814329A1}" dt="2020-11-05T11:29:28.815" v="382" actId="27636"/>
        <pc:sldMkLst>
          <pc:docMk/>
          <pc:sldMk cId="124125918" sldId="512"/>
        </pc:sldMkLst>
        <pc:spChg chg="mod">
          <ac:chgData name="richard vidal" userId="13c4c14fef6239e3" providerId="LiveId" clId="{BF9B39A6-D857-459A-A3B9-1C8F814329A1}" dt="2020-11-05T11:29:28.815" v="382" actId="27636"/>
          <ac:spMkLst>
            <pc:docMk/>
            <pc:sldMk cId="124125918" sldId="512"/>
            <ac:spMk id="3" creationId="{F6EAAFD7-C356-4878-8340-75DE5497281C}"/>
          </ac:spMkLst>
        </pc:spChg>
      </pc:sldChg>
      <pc:sldChg chg="modSp new mod">
        <pc:chgData name="richard vidal" userId="13c4c14fef6239e3" providerId="LiveId" clId="{BF9B39A6-D857-459A-A3B9-1C8F814329A1}" dt="2020-11-05T11:29:35.195" v="384" actId="20577"/>
        <pc:sldMkLst>
          <pc:docMk/>
          <pc:sldMk cId="2698117111" sldId="513"/>
        </pc:sldMkLst>
        <pc:spChg chg="mod">
          <ac:chgData name="richard vidal" userId="13c4c14fef6239e3" providerId="LiveId" clId="{BF9B39A6-D857-459A-A3B9-1C8F814329A1}" dt="2020-11-05T11:29:35.195" v="384" actId="20577"/>
          <ac:spMkLst>
            <pc:docMk/>
            <pc:sldMk cId="2698117111" sldId="513"/>
            <ac:spMk id="3" creationId="{DC82E84A-ED47-48D4-9A11-E075A38F2AE7}"/>
          </ac:spMkLst>
        </pc:spChg>
      </pc:sldChg>
      <pc:sldChg chg="modSp new mod">
        <pc:chgData name="richard vidal" userId="13c4c14fef6239e3" providerId="LiveId" clId="{BF9B39A6-D857-459A-A3B9-1C8F814329A1}" dt="2020-11-05T11:30:09.867" v="401" actId="20577"/>
        <pc:sldMkLst>
          <pc:docMk/>
          <pc:sldMk cId="2350573192" sldId="514"/>
        </pc:sldMkLst>
        <pc:spChg chg="mod">
          <ac:chgData name="richard vidal" userId="13c4c14fef6239e3" providerId="LiveId" clId="{BF9B39A6-D857-459A-A3B9-1C8F814329A1}" dt="2020-11-05T11:30:09.867" v="401" actId="20577"/>
          <ac:spMkLst>
            <pc:docMk/>
            <pc:sldMk cId="2350573192" sldId="514"/>
            <ac:spMk id="3" creationId="{61BB9000-E5BE-4BCE-9840-DECF777EC6A0}"/>
          </ac:spMkLst>
        </pc:spChg>
      </pc:sldChg>
      <pc:sldChg chg="new">
        <pc:chgData name="richard vidal" userId="13c4c14fef6239e3" providerId="LiveId" clId="{BF9B39A6-D857-459A-A3B9-1C8F814329A1}" dt="2020-11-05T11:23:50.387" v="277" actId="680"/>
        <pc:sldMkLst>
          <pc:docMk/>
          <pc:sldMk cId="2306732722" sldId="515"/>
        </pc:sldMkLst>
      </pc:sldChg>
      <pc:sldChg chg="new">
        <pc:chgData name="richard vidal" userId="13c4c14fef6239e3" providerId="LiveId" clId="{BF9B39A6-D857-459A-A3B9-1C8F814329A1}" dt="2020-11-05T11:23:50.570" v="278" actId="680"/>
        <pc:sldMkLst>
          <pc:docMk/>
          <pc:sldMk cId="969084021" sldId="516"/>
        </pc:sldMkLst>
      </pc:sldChg>
    </pc:docChg>
  </pc:docChgLst>
  <pc:docChgLst>
    <pc:chgData name="richard vidal" userId="13c4c14fef6239e3" providerId="LiveId" clId="{E2391CFC-7024-446B-A362-93FE84ABD2B4}"/>
    <pc:docChg chg="custSel addSld delSld modSld sldOrd">
      <pc:chgData name="richard vidal" userId="13c4c14fef6239e3" providerId="LiveId" clId="{E2391CFC-7024-446B-A362-93FE84ABD2B4}" dt="2020-10-19T19:09:21.835" v="233" actId="47"/>
      <pc:docMkLst>
        <pc:docMk/>
      </pc:docMkLst>
      <pc:sldChg chg="modSp mod">
        <pc:chgData name="richard vidal" userId="13c4c14fef6239e3" providerId="LiveId" clId="{E2391CFC-7024-446B-A362-93FE84ABD2B4}" dt="2020-10-19T19:04:40.744" v="131" actId="113"/>
        <pc:sldMkLst>
          <pc:docMk/>
          <pc:sldMk cId="1597166648" sldId="438"/>
        </pc:sldMkLst>
        <pc:spChg chg="mod">
          <ac:chgData name="richard vidal" userId="13c4c14fef6239e3" providerId="LiveId" clId="{E2391CFC-7024-446B-A362-93FE84ABD2B4}" dt="2020-10-19T19:04:40.744" v="131" actId="113"/>
          <ac:spMkLst>
            <pc:docMk/>
            <pc:sldMk cId="1597166648" sldId="438"/>
            <ac:spMk id="3" creationId="{BAAFFEAB-EC6A-4E6E-AEBC-66877148E6DB}"/>
          </ac:spMkLst>
        </pc:spChg>
      </pc:sldChg>
      <pc:sldChg chg="ord">
        <pc:chgData name="richard vidal" userId="13c4c14fef6239e3" providerId="LiveId" clId="{E2391CFC-7024-446B-A362-93FE84ABD2B4}" dt="2020-10-19T18:58:13.539" v="9"/>
        <pc:sldMkLst>
          <pc:docMk/>
          <pc:sldMk cId="3748577595" sldId="465"/>
        </pc:sldMkLst>
      </pc:sldChg>
      <pc:sldChg chg="addSp delSp modSp new mod">
        <pc:chgData name="richard vidal" userId="13c4c14fef6239e3" providerId="LiveId" clId="{E2391CFC-7024-446B-A362-93FE84ABD2B4}" dt="2020-10-19T18:58:40.044" v="10" actId="22"/>
        <pc:sldMkLst>
          <pc:docMk/>
          <pc:sldMk cId="2877243156" sldId="466"/>
        </pc:sldMkLst>
        <pc:spChg chg="del">
          <ac:chgData name="richard vidal" userId="13c4c14fef6239e3" providerId="LiveId" clId="{E2391CFC-7024-446B-A362-93FE84ABD2B4}" dt="2020-10-19T18:58:40.044" v="10" actId="22"/>
          <ac:spMkLst>
            <pc:docMk/>
            <pc:sldMk cId="2877243156" sldId="466"/>
            <ac:spMk id="3" creationId="{9C1BC439-D525-481B-8151-9506E78C1570}"/>
          </ac:spMkLst>
        </pc:spChg>
        <pc:picChg chg="add mod ord">
          <ac:chgData name="richard vidal" userId="13c4c14fef6239e3" providerId="LiveId" clId="{E2391CFC-7024-446B-A362-93FE84ABD2B4}" dt="2020-10-19T18:58:40.044" v="10" actId="22"/>
          <ac:picMkLst>
            <pc:docMk/>
            <pc:sldMk cId="2877243156" sldId="466"/>
            <ac:picMk id="6" creationId="{3AF52FA7-AE21-49F0-9FB0-9CB321E70CDF}"/>
          </ac:picMkLst>
        </pc:picChg>
      </pc:sldChg>
      <pc:sldChg chg="modSp new mod">
        <pc:chgData name="richard vidal" userId="13c4c14fef6239e3" providerId="LiveId" clId="{E2391CFC-7024-446B-A362-93FE84ABD2B4}" dt="2020-10-19T19:00:09.605" v="64" actId="27636"/>
        <pc:sldMkLst>
          <pc:docMk/>
          <pc:sldMk cId="1988889778" sldId="467"/>
        </pc:sldMkLst>
        <pc:spChg chg="mod">
          <ac:chgData name="richard vidal" userId="13c4c14fef6239e3" providerId="LiveId" clId="{E2391CFC-7024-446B-A362-93FE84ABD2B4}" dt="2020-10-19T18:58:54.688" v="34" actId="20577"/>
          <ac:spMkLst>
            <pc:docMk/>
            <pc:sldMk cId="1988889778" sldId="467"/>
            <ac:spMk id="2" creationId="{3767B48B-3CE1-41D4-A028-C02B46535F6B}"/>
          </ac:spMkLst>
        </pc:spChg>
        <pc:spChg chg="mod">
          <ac:chgData name="richard vidal" userId="13c4c14fef6239e3" providerId="LiveId" clId="{E2391CFC-7024-446B-A362-93FE84ABD2B4}" dt="2020-10-19T19:00:09.605" v="64" actId="27636"/>
          <ac:spMkLst>
            <pc:docMk/>
            <pc:sldMk cId="1988889778" sldId="467"/>
            <ac:spMk id="3" creationId="{CADE3FB9-098F-4F8F-A2D4-840C73A5BBFA}"/>
          </ac:spMkLst>
        </pc:spChg>
      </pc:sldChg>
      <pc:sldChg chg="modSp new mod">
        <pc:chgData name="richard vidal" userId="13c4c14fef6239e3" providerId="LiveId" clId="{E2391CFC-7024-446B-A362-93FE84ABD2B4}" dt="2020-10-19T19:00:28.266" v="71" actId="113"/>
        <pc:sldMkLst>
          <pc:docMk/>
          <pc:sldMk cId="2777780909" sldId="468"/>
        </pc:sldMkLst>
        <pc:spChg chg="mod">
          <ac:chgData name="richard vidal" userId="13c4c14fef6239e3" providerId="LiveId" clId="{E2391CFC-7024-446B-A362-93FE84ABD2B4}" dt="2020-10-19T19:00:28.266" v="71" actId="113"/>
          <ac:spMkLst>
            <pc:docMk/>
            <pc:sldMk cId="2777780909" sldId="468"/>
            <ac:spMk id="3" creationId="{C4BEBB34-FED0-4A28-9FD0-DD603A406BAB}"/>
          </ac:spMkLst>
        </pc:spChg>
      </pc:sldChg>
      <pc:sldChg chg="modSp new mod">
        <pc:chgData name="richard vidal" userId="13c4c14fef6239e3" providerId="LiveId" clId="{E2391CFC-7024-446B-A362-93FE84ABD2B4}" dt="2020-10-19T19:01:14.273" v="85" actId="20577"/>
        <pc:sldMkLst>
          <pc:docMk/>
          <pc:sldMk cId="3218404757" sldId="469"/>
        </pc:sldMkLst>
        <pc:spChg chg="mod">
          <ac:chgData name="richard vidal" userId="13c4c14fef6239e3" providerId="LiveId" clId="{E2391CFC-7024-446B-A362-93FE84ABD2B4}" dt="2020-10-19T19:01:14.273" v="85" actId="20577"/>
          <ac:spMkLst>
            <pc:docMk/>
            <pc:sldMk cId="3218404757" sldId="469"/>
            <ac:spMk id="3" creationId="{CBBE7B69-C663-4892-AD95-0962A81E04B2}"/>
          </ac:spMkLst>
        </pc:spChg>
      </pc:sldChg>
      <pc:sldChg chg="addSp delSp modSp new mod">
        <pc:chgData name="richard vidal" userId="13c4c14fef6239e3" providerId="LiveId" clId="{E2391CFC-7024-446B-A362-93FE84ABD2B4}" dt="2020-10-19T19:01:33.828" v="96" actId="22"/>
        <pc:sldMkLst>
          <pc:docMk/>
          <pc:sldMk cId="4006987590" sldId="470"/>
        </pc:sldMkLst>
        <pc:spChg chg="mod">
          <ac:chgData name="richard vidal" userId="13c4c14fef6239e3" providerId="LiveId" clId="{E2391CFC-7024-446B-A362-93FE84ABD2B4}" dt="2020-10-19T19:01:31.536" v="95" actId="20577"/>
          <ac:spMkLst>
            <pc:docMk/>
            <pc:sldMk cId="4006987590" sldId="470"/>
            <ac:spMk id="2" creationId="{C4075DC4-07B6-4AD3-AA13-1632503E8FD8}"/>
          </ac:spMkLst>
        </pc:spChg>
        <pc:spChg chg="del">
          <ac:chgData name="richard vidal" userId="13c4c14fef6239e3" providerId="LiveId" clId="{E2391CFC-7024-446B-A362-93FE84ABD2B4}" dt="2020-10-19T19:01:33.828" v="96" actId="22"/>
          <ac:spMkLst>
            <pc:docMk/>
            <pc:sldMk cId="4006987590" sldId="470"/>
            <ac:spMk id="3" creationId="{CA8F5B88-401E-42AD-8564-C561C722594B}"/>
          </ac:spMkLst>
        </pc:spChg>
        <pc:picChg chg="add mod ord">
          <ac:chgData name="richard vidal" userId="13c4c14fef6239e3" providerId="LiveId" clId="{E2391CFC-7024-446B-A362-93FE84ABD2B4}" dt="2020-10-19T19:01:33.828" v="96" actId="22"/>
          <ac:picMkLst>
            <pc:docMk/>
            <pc:sldMk cId="4006987590" sldId="470"/>
            <ac:picMk id="6" creationId="{7235F169-EE9B-4C7C-85B8-40CDCC6A19CF}"/>
          </ac:picMkLst>
        </pc:picChg>
      </pc:sldChg>
      <pc:sldChg chg="modSp new mod">
        <pc:chgData name="richard vidal" userId="13c4c14fef6239e3" providerId="LiveId" clId="{E2391CFC-7024-446B-A362-93FE84ABD2B4}" dt="2020-10-19T19:03:14.353" v="113" actId="20577"/>
        <pc:sldMkLst>
          <pc:docMk/>
          <pc:sldMk cId="2362755113" sldId="471"/>
        </pc:sldMkLst>
        <pc:spChg chg="mod">
          <ac:chgData name="richard vidal" userId="13c4c14fef6239e3" providerId="LiveId" clId="{E2391CFC-7024-446B-A362-93FE84ABD2B4}" dt="2020-10-19T19:03:14.353" v="113" actId="20577"/>
          <ac:spMkLst>
            <pc:docMk/>
            <pc:sldMk cId="2362755113" sldId="471"/>
            <ac:spMk id="3" creationId="{356C3AFC-993A-428D-8E61-EC5353E840C8}"/>
          </ac:spMkLst>
        </pc:spChg>
      </pc:sldChg>
      <pc:sldChg chg="modSp new mod">
        <pc:chgData name="richard vidal" userId="13c4c14fef6239e3" providerId="LiveId" clId="{E2391CFC-7024-446B-A362-93FE84ABD2B4}" dt="2020-10-19T19:03:31.809" v="115" actId="20577"/>
        <pc:sldMkLst>
          <pc:docMk/>
          <pc:sldMk cId="842665998" sldId="472"/>
        </pc:sldMkLst>
        <pc:spChg chg="mod">
          <ac:chgData name="richard vidal" userId="13c4c14fef6239e3" providerId="LiveId" clId="{E2391CFC-7024-446B-A362-93FE84ABD2B4}" dt="2020-10-19T19:03:31.809" v="115" actId="20577"/>
          <ac:spMkLst>
            <pc:docMk/>
            <pc:sldMk cId="842665998" sldId="472"/>
            <ac:spMk id="3" creationId="{69CF51AF-E08A-47C7-8A9D-836C15F8E4EE}"/>
          </ac:spMkLst>
        </pc:spChg>
      </pc:sldChg>
      <pc:sldChg chg="addSp delSp modSp new mod">
        <pc:chgData name="richard vidal" userId="13c4c14fef6239e3" providerId="LiveId" clId="{E2391CFC-7024-446B-A362-93FE84ABD2B4}" dt="2020-10-19T19:04:16.694" v="116" actId="22"/>
        <pc:sldMkLst>
          <pc:docMk/>
          <pc:sldMk cId="831656653" sldId="473"/>
        </pc:sldMkLst>
        <pc:spChg chg="del">
          <ac:chgData name="richard vidal" userId="13c4c14fef6239e3" providerId="LiveId" clId="{E2391CFC-7024-446B-A362-93FE84ABD2B4}" dt="2020-10-19T19:04:16.694" v="116" actId="22"/>
          <ac:spMkLst>
            <pc:docMk/>
            <pc:sldMk cId="831656653" sldId="473"/>
            <ac:spMk id="3" creationId="{E00EBBDB-CC77-4B3E-B610-42F5F4087611}"/>
          </ac:spMkLst>
        </pc:spChg>
        <pc:picChg chg="add mod ord">
          <ac:chgData name="richard vidal" userId="13c4c14fef6239e3" providerId="LiveId" clId="{E2391CFC-7024-446B-A362-93FE84ABD2B4}" dt="2020-10-19T19:04:16.694" v="116" actId="22"/>
          <ac:picMkLst>
            <pc:docMk/>
            <pc:sldMk cId="831656653" sldId="473"/>
            <ac:picMk id="6" creationId="{3A3687AA-B790-45F2-9CC1-06A987AB06A2}"/>
          </ac:picMkLst>
        </pc:picChg>
      </pc:sldChg>
      <pc:sldChg chg="addSp delSp modSp new mod">
        <pc:chgData name="richard vidal" userId="13c4c14fef6239e3" providerId="LiveId" clId="{E2391CFC-7024-446B-A362-93FE84ABD2B4}" dt="2020-10-19T19:04:58.515" v="132" actId="22"/>
        <pc:sldMkLst>
          <pc:docMk/>
          <pc:sldMk cId="618427930" sldId="474"/>
        </pc:sldMkLst>
        <pc:spChg chg="del">
          <ac:chgData name="richard vidal" userId="13c4c14fef6239e3" providerId="LiveId" clId="{E2391CFC-7024-446B-A362-93FE84ABD2B4}" dt="2020-10-19T19:04:58.515" v="132" actId="22"/>
          <ac:spMkLst>
            <pc:docMk/>
            <pc:sldMk cId="618427930" sldId="474"/>
            <ac:spMk id="3" creationId="{6B8AD8D6-7BD0-4954-90A3-47F003150B0B}"/>
          </ac:spMkLst>
        </pc:spChg>
        <pc:picChg chg="add mod ord">
          <ac:chgData name="richard vidal" userId="13c4c14fef6239e3" providerId="LiveId" clId="{E2391CFC-7024-446B-A362-93FE84ABD2B4}" dt="2020-10-19T19:04:58.515" v="132" actId="22"/>
          <ac:picMkLst>
            <pc:docMk/>
            <pc:sldMk cId="618427930" sldId="474"/>
            <ac:picMk id="6" creationId="{FA7980B7-2AA1-4A1D-8DC9-E0FFDEF09DE7}"/>
          </ac:picMkLst>
        </pc:picChg>
      </pc:sldChg>
      <pc:sldChg chg="addSp delSp modSp new mod">
        <pc:chgData name="richard vidal" userId="13c4c14fef6239e3" providerId="LiveId" clId="{E2391CFC-7024-446B-A362-93FE84ABD2B4}" dt="2020-10-19T19:05:23.769" v="155" actId="22"/>
        <pc:sldMkLst>
          <pc:docMk/>
          <pc:sldMk cId="3743796738" sldId="475"/>
        </pc:sldMkLst>
        <pc:spChg chg="mod">
          <ac:chgData name="richard vidal" userId="13c4c14fef6239e3" providerId="LiveId" clId="{E2391CFC-7024-446B-A362-93FE84ABD2B4}" dt="2020-10-19T19:05:13.392" v="154" actId="20577"/>
          <ac:spMkLst>
            <pc:docMk/>
            <pc:sldMk cId="3743796738" sldId="475"/>
            <ac:spMk id="2" creationId="{1C9F330B-FCE6-41E7-A6CE-52F68A6A94FF}"/>
          </ac:spMkLst>
        </pc:spChg>
        <pc:spChg chg="del">
          <ac:chgData name="richard vidal" userId="13c4c14fef6239e3" providerId="LiveId" clId="{E2391CFC-7024-446B-A362-93FE84ABD2B4}" dt="2020-10-19T19:05:23.769" v="155" actId="22"/>
          <ac:spMkLst>
            <pc:docMk/>
            <pc:sldMk cId="3743796738" sldId="475"/>
            <ac:spMk id="3" creationId="{F926373F-E5A2-4473-A895-985DF302F25B}"/>
          </ac:spMkLst>
        </pc:spChg>
        <pc:picChg chg="add mod ord">
          <ac:chgData name="richard vidal" userId="13c4c14fef6239e3" providerId="LiveId" clId="{E2391CFC-7024-446B-A362-93FE84ABD2B4}" dt="2020-10-19T19:05:23.769" v="155" actId="22"/>
          <ac:picMkLst>
            <pc:docMk/>
            <pc:sldMk cId="3743796738" sldId="475"/>
            <ac:picMk id="6" creationId="{423F2309-77C9-4D49-ABC0-BD6A9A97D28E}"/>
          </ac:picMkLst>
        </pc:picChg>
      </pc:sldChg>
      <pc:sldChg chg="modSp new mod">
        <pc:chgData name="richard vidal" userId="13c4c14fef6239e3" providerId="LiveId" clId="{E2391CFC-7024-446B-A362-93FE84ABD2B4}" dt="2020-10-19T19:05:45.746" v="160" actId="20577"/>
        <pc:sldMkLst>
          <pc:docMk/>
          <pc:sldMk cId="413700132" sldId="476"/>
        </pc:sldMkLst>
        <pc:spChg chg="mod">
          <ac:chgData name="richard vidal" userId="13c4c14fef6239e3" providerId="LiveId" clId="{E2391CFC-7024-446B-A362-93FE84ABD2B4}" dt="2020-10-19T19:05:45.746" v="160" actId="20577"/>
          <ac:spMkLst>
            <pc:docMk/>
            <pc:sldMk cId="413700132" sldId="476"/>
            <ac:spMk id="3" creationId="{738F54CB-8A1A-4D88-8620-14B00919537C}"/>
          </ac:spMkLst>
        </pc:spChg>
      </pc:sldChg>
      <pc:sldChg chg="addSp delSp modSp new mod">
        <pc:chgData name="richard vidal" userId="13c4c14fef6239e3" providerId="LiveId" clId="{E2391CFC-7024-446B-A362-93FE84ABD2B4}" dt="2020-10-19T19:06:04.505" v="161" actId="22"/>
        <pc:sldMkLst>
          <pc:docMk/>
          <pc:sldMk cId="1120818433" sldId="477"/>
        </pc:sldMkLst>
        <pc:spChg chg="del">
          <ac:chgData name="richard vidal" userId="13c4c14fef6239e3" providerId="LiveId" clId="{E2391CFC-7024-446B-A362-93FE84ABD2B4}" dt="2020-10-19T19:06:04.505" v="161" actId="22"/>
          <ac:spMkLst>
            <pc:docMk/>
            <pc:sldMk cId="1120818433" sldId="477"/>
            <ac:spMk id="3" creationId="{42F6695E-4AE0-4268-B6BF-421BFB9F74E5}"/>
          </ac:spMkLst>
        </pc:spChg>
        <pc:picChg chg="add mod ord">
          <ac:chgData name="richard vidal" userId="13c4c14fef6239e3" providerId="LiveId" clId="{E2391CFC-7024-446B-A362-93FE84ABD2B4}" dt="2020-10-19T19:06:04.505" v="161" actId="22"/>
          <ac:picMkLst>
            <pc:docMk/>
            <pc:sldMk cId="1120818433" sldId="477"/>
            <ac:picMk id="6" creationId="{AFE47208-4B56-4F50-A688-95A540386022}"/>
          </ac:picMkLst>
        </pc:picChg>
      </pc:sldChg>
      <pc:sldChg chg="modSp new mod">
        <pc:chgData name="richard vidal" userId="13c4c14fef6239e3" providerId="LiveId" clId="{E2391CFC-7024-446B-A362-93FE84ABD2B4}" dt="2020-10-19T19:06:37.217" v="178" actId="20577"/>
        <pc:sldMkLst>
          <pc:docMk/>
          <pc:sldMk cId="1319194342" sldId="478"/>
        </pc:sldMkLst>
        <pc:spChg chg="mod">
          <ac:chgData name="richard vidal" userId="13c4c14fef6239e3" providerId="LiveId" clId="{E2391CFC-7024-446B-A362-93FE84ABD2B4}" dt="2020-10-19T19:06:37.217" v="178" actId="20577"/>
          <ac:spMkLst>
            <pc:docMk/>
            <pc:sldMk cId="1319194342" sldId="478"/>
            <ac:spMk id="3" creationId="{7BE605E8-A0D8-4543-8930-913E577600A7}"/>
          </ac:spMkLst>
        </pc:spChg>
      </pc:sldChg>
      <pc:sldChg chg="addSp delSp modSp new mod ord">
        <pc:chgData name="richard vidal" userId="13c4c14fef6239e3" providerId="LiveId" clId="{E2391CFC-7024-446B-A362-93FE84ABD2B4}" dt="2020-10-19T19:08:21.960" v="224"/>
        <pc:sldMkLst>
          <pc:docMk/>
          <pc:sldMk cId="2310678871" sldId="479"/>
        </pc:sldMkLst>
        <pc:spChg chg="mod">
          <ac:chgData name="richard vidal" userId="13c4c14fef6239e3" providerId="LiveId" clId="{E2391CFC-7024-446B-A362-93FE84ABD2B4}" dt="2020-10-19T19:08:18.468" v="221" actId="21"/>
          <ac:spMkLst>
            <pc:docMk/>
            <pc:sldMk cId="2310678871" sldId="479"/>
            <ac:spMk id="2" creationId="{525D584B-A13F-4453-830A-669286FED384}"/>
          </ac:spMkLst>
        </pc:spChg>
        <pc:spChg chg="del">
          <ac:chgData name="richard vidal" userId="13c4c14fef6239e3" providerId="LiveId" clId="{E2391CFC-7024-446B-A362-93FE84ABD2B4}" dt="2020-10-19T19:07:41.498" v="208" actId="22"/>
          <ac:spMkLst>
            <pc:docMk/>
            <pc:sldMk cId="2310678871" sldId="479"/>
            <ac:spMk id="3" creationId="{B090D11C-461B-4539-B355-768DFFB779F2}"/>
          </ac:spMkLst>
        </pc:spChg>
        <pc:picChg chg="add mod ord">
          <ac:chgData name="richard vidal" userId="13c4c14fef6239e3" providerId="LiveId" clId="{E2391CFC-7024-446B-A362-93FE84ABD2B4}" dt="2020-10-19T19:07:41.498" v="208" actId="22"/>
          <ac:picMkLst>
            <pc:docMk/>
            <pc:sldMk cId="2310678871" sldId="479"/>
            <ac:picMk id="6" creationId="{D0C7106A-9BF8-4EE9-88B6-25C270026E21}"/>
          </ac:picMkLst>
        </pc:picChg>
      </pc:sldChg>
      <pc:sldChg chg="new del">
        <pc:chgData name="richard vidal" userId="13c4c14fef6239e3" providerId="LiveId" clId="{E2391CFC-7024-446B-A362-93FE84ABD2B4}" dt="2020-10-19T19:09:21.835" v="233" actId="47"/>
        <pc:sldMkLst>
          <pc:docMk/>
          <pc:sldMk cId="3810914845" sldId="480"/>
        </pc:sldMkLst>
      </pc:sldChg>
      <pc:sldChg chg="modSp new mod">
        <pc:chgData name="richard vidal" userId="13c4c14fef6239e3" providerId="LiveId" clId="{E2391CFC-7024-446B-A362-93FE84ABD2B4}" dt="2020-10-19T19:08:04" v="220" actId="20577"/>
        <pc:sldMkLst>
          <pc:docMk/>
          <pc:sldMk cId="2322418797" sldId="481"/>
        </pc:sldMkLst>
        <pc:spChg chg="mod">
          <ac:chgData name="richard vidal" userId="13c4c14fef6239e3" providerId="LiveId" clId="{E2391CFC-7024-446B-A362-93FE84ABD2B4}" dt="2020-10-19T19:08:04" v="220" actId="20577"/>
          <ac:spMkLst>
            <pc:docMk/>
            <pc:sldMk cId="2322418797" sldId="481"/>
            <ac:spMk id="3" creationId="{C6FC133B-9D35-46AE-8866-0D5FC6EB22D4}"/>
          </ac:spMkLst>
        </pc:spChg>
      </pc:sldChg>
      <pc:sldChg chg="new del">
        <pc:chgData name="richard vidal" userId="13c4c14fef6239e3" providerId="LiveId" clId="{E2391CFC-7024-446B-A362-93FE84ABD2B4}" dt="2020-10-19T19:09:21.835" v="233" actId="47"/>
        <pc:sldMkLst>
          <pc:docMk/>
          <pc:sldMk cId="3510509457" sldId="482"/>
        </pc:sldMkLst>
      </pc:sldChg>
      <pc:sldChg chg="new del">
        <pc:chgData name="richard vidal" userId="13c4c14fef6239e3" providerId="LiveId" clId="{E2391CFC-7024-446B-A362-93FE84ABD2B4}" dt="2020-10-19T19:09:21.835" v="233" actId="47"/>
        <pc:sldMkLst>
          <pc:docMk/>
          <pc:sldMk cId="3132610242" sldId="483"/>
        </pc:sldMkLst>
      </pc:sldChg>
      <pc:sldChg chg="new del">
        <pc:chgData name="richard vidal" userId="13c4c14fef6239e3" providerId="LiveId" clId="{E2391CFC-7024-446B-A362-93FE84ABD2B4}" dt="2020-10-19T19:09:21.835" v="233" actId="47"/>
        <pc:sldMkLst>
          <pc:docMk/>
          <pc:sldMk cId="3395844155" sldId="484"/>
        </pc:sldMkLst>
      </pc:sldChg>
      <pc:sldChg chg="new del">
        <pc:chgData name="richard vidal" userId="13c4c14fef6239e3" providerId="LiveId" clId="{E2391CFC-7024-446B-A362-93FE84ABD2B4}" dt="2020-10-19T19:09:21.835" v="233" actId="47"/>
        <pc:sldMkLst>
          <pc:docMk/>
          <pc:sldMk cId="19239964" sldId="485"/>
        </pc:sldMkLst>
      </pc:sldChg>
      <pc:sldChg chg="addSp delSp modSp new mod">
        <pc:chgData name="richard vidal" userId="13c4c14fef6239e3" providerId="LiveId" clId="{E2391CFC-7024-446B-A362-93FE84ABD2B4}" dt="2020-10-19T19:08:37.302" v="226" actId="22"/>
        <pc:sldMkLst>
          <pc:docMk/>
          <pc:sldMk cId="2787818907" sldId="486"/>
        </pc:sldMkLst>
        <pc:spChg chg="mod">
          <ac:chgData name="richard vidal" userId="13c4c14fef6239e3" providerId="LiveId" clId="{E2391CFC-7024-446B-A362-93FE84ABD2B4}" dt="2020-10-19T19:08:23.771" v="225"/>
          <ac:spMkLst>
            <pc:docMk/>
            <pc:sldMk cId="2787818907" sldId="486"/>
            <ac:spMk id="2" creationId="{B634FA05-B9F2-4827-BB03-50A09E168CD4}"/>
          </ac:spMkLst>
        </pc:spChg>
        <pc:spChg chg="del">
          <ac:chgData name="richard vidal" userId="13c4c14fef6239e3" providerId="LiveId" clId="{E2391CFC-7024-446B-A362-93FE84ABD2B4}" dt="2020-10-19T19:08:37.302" v="226" actId="22"/>
          <ac:spMkLst>
            <pc:docMk/>
            <pc:sldMk cId="2787818907" sldId="486"/>
            <ac:spMk id="3" creationId="{9DFFC173-F529-477B-BA65-61494D68B856}"/>
          </ac:spMkLst>
        </pc:spChg>
        <pc:picChg chg="add mod ord">
          <ac:chgData name="richard vidal" userId="13c4c14fef6239e3" providerId="LiveId" clId="{E2391CFC-7024-446B-A362-93FE84ABD2B4}" dt="2020-10-19T19:08:37.302" v="226" actId="22"/>
          <ac:picMkLst>
            <pc:docMk/>
            <pc:sldMk cId="2787818907" sldId="486"/>
            <ac:picMk id="6" creationId="{132F65DA-FD93-4589-AC8C-5C5C9DAFA01D}"/>
          </ac:picMkLst>
        </pc:picChg>
      </pc:sldChg>
      <pc:sldChg chg="modSp new mod">
        <pc:chgData name="richard vidal" userId="13c4c14fef6239e3" providerId="LiveId" clId="{E2391CFC-7024-446B-A362-93FE84ABD2B4}" dt="2020-10-19T19:08:55.136" v="232" actId="20577"/>
        <pc:sldMkLst>
          <pc:docMk/>
          <pc:sldMk cId="986814820" sldId="487"/>
        </pc:sldMkLst>
        <pc:spChg chg="mod">
          <ac:chgData name="richard vidal" userId="13c4c14fef6239e3" providerId="LiveId" clId="{E2391CFC-7024-446B-A362-93FE84ABD2B4}" dt="2020-10-19T19:08:55.136" v="232" actId="20577"/>
          <ac:spMkLst>
            <pc:docMk/>
            <pc:sldMk cId="986814820" sldId="487"/>
            <ac:spMk id="3" creationId="{C3EE1998-CBE4-4DC7-8281-71FDB71E079E}"/>
          </ac:spMkLst>
        </pc:spChg>
      </pc:sldChg>
    </pc:docChg>
  </pc:docChgLst>
  <pc:docChgLst>
    <pc:chgData name="richard vidal" userId="13c4c14fef6239e3" providerId="LiveId" clId="{36AEAEFE-E3AE-43C4-916D-4E571FD2257F}"/>
    <pc:docChg chg="undo custSel addSld delSld modSld sldOrd">
      <pc:chgData name="richard vidal" userId="13c4c14fef6239e3" providerId="LiveId" clId="{36AEAEFE-E3AE-43C4-916D-4E571FD2257F}" dt="2020-11-05T21:07:54.142" v="961"/>
      <pc:docMkLst>
        <pc:docMk/>
      </pc:docMkLst>
      <pc:sldChg chg="modSp mod">
        <pc:chgData name="richard vidal" userId="13c4c14fef6239e3" providerId="LiveId" clId="{36AEAEFE-E3AE-43C4-916D-4E571FD2257F}" dt="2020-11-05T18:26:18.291" v="2"/>
        <pc:sldMkLst>
          <pc:docMk/>
          <pc:sldMk cId="593499764" sldId="312"/>
        </pc:sldMkLst>
        <pc:spChg chg="mod">
          <ac:chgData name="richard vidal" userId="13c4c14fef6239e3" providerId="LiveId" clId="{36AEAEFE-E3AE-43C4-916D-4E571FD2257F}" dt="2020-11-05T18:26:18.291" v="2"/>
          <ac:spMkLst>
            <pc:docMk/>
            <pc:sldMk cId="593499764" sldId="312"/>
            <ac:spMk id="2" creationId="{8A26A8E1-B678-448D-BD5B-44ED0DC6EB79}"/>
          </ac:spMkLst>
        </pc:spChg>
      </pc:sldChg>
      <pc:sldChg chg="del">
        <pc:chgData name="richard vidal" userId="13c4c14fef6239e3" providerId="LiveId" clId="{36AEAEFE-E3AE-43C4-916D-4E571FD2257F}" dt="2020-11-05T18:40:26.600" v="3" actId="47"/>
        <pc:sldMkLst>
          <pc:docMk/>
          <pc:sldMk cId="2306732722" sldId="515"/>
        </pc:sldMkLst>
      </pc:sldChg>
      <pc:sldChg chg="del">
        <pc:chgData name="richard vidal" userId="13c4c14fef6239e3" providerId="LiveId" clId="{36AEAEFE-E3AE-43C4-916D-4E571FD2257F}" dt="2020-11-05T18:40:26.600" v="3" actId="47"/>
        <pc:sldMkLst>
          <pc:docMk/>
          <pc:sldMk cId="969084021" sldId="516"/>
        </pc:sldMkLst>
      </pc:sldChg>
      <pc:sldChg chg="del">
        <pc:chgData name="richard vidal" userId="13c4c14fef6239e3" providerId="LiveId" clId="{36AEAEFE-E3AE-43C4-916D-4E571FD2257F}" dt="2020-11-05T18:40:26.600" v="3" actId="47"/>
        <pc:sldMkLst>
          <pc:docMk/>
          <pc:sldMk cId="2211228618" sldId="517"/>
        </pc:sldMkLst>
      </pc:sldChg>
      <pc:sldChg chg="del">
        <pc:chgData name="richard vidal" userId="13c4c14fef6239e3" providerId="LiveId" clId="{36AEAEFE-E3AE-43C4-916D-4E571FD2257F}" dt="2020-11-05T18:40:26.600" v="3" actId="47"/>
        <pc:sldMkLst>
          <pc:docMk/>
          <pc:sldMk cId="2970652390" sldId="518"/>
        </pc:sldMkLst>
      </pc:sldChg>
      <pc:sldChg chg="del">
        <pc:chgData name="richard vidal" userId="13c4c14fef6239e3" providerId="LiveId" clId="{36AEAEFE-E3AE-43C4-916D-4E571FD2257F}" dt="2020-11-05T18:40:26.600" v="3" actId="47"/>
        <pc:sldMkLst>
          <pc:docMk/>
          <pc:sldMk cId="3866823620" sldId="519"/>
        </pc:sldMkLst>
      </pc:sldChg>
      <pc:sldChg chg="del">
        <pc:chgData name="richard vidal" userId="13c4c14fef6239e3" providerId="LiveId" clId="{36AEAEFE-E3AE-43C4-916D-4E571FD2257F}" dt="2020-11-05T18:40:26.600" v="3" actId="47"/>
        <pc:sldMkLst>
          <pc:docMk/>
          <pc:sldMk cId="1967164445" sldId="520"/>
        </pc:sldMkLst>
      </pc:sldChg>
      <pc:sldChg chg="del">
        <pc:chgData name="richard vidal" userId="13c4c14fef6239e3" providerId="LiveId" clId="{36AEAEFE-E3AE-43C4-916D-4E571FD2257F}" dt="2020-11-05T18:40:26.600" v="3" actId="47"/>
        <pc:sldMkLst>
          <pc:docMk/>
          <pc:sldMk cId="3468505645" sldId="521"/>
        </pc:sldMkLst>
      </pc:sldChg>
      <pc:sldChg chg="del">
        <pc:chgData name="richard vidal" userId="13c4c14fef6239e3" providerId="LiveId" clId="{36AEAEFE-E3AE-43C4-916D-4E571FD2257F}" dt="2020-11-05T18:40:26.600" v="3" actId="47"/>
        <pc:sldMkLst>
          <pc:docMk/>
          <pc:sldMk cId="1574123054" sldId="522"/>
        </pc:sldMkLst>
      </pc:sldChg>
      <pc:sldChg chg="del">
        <pc:chgData name="richard vidal" userId="13c4c14fef6239e3" providerId="LiveId" clId="{36AEAEFE-E3AE-43C4-916D-4E571FD2257F}" dt="2020-11-05T18:40:26.600" v="3" actId="47"/>
        <pc:sldMkLst>
          <pc:docMk/>
          <pc:sldMk cId="1714881859" sldId="523"/>
        </pc:sldMkLst>
      </pc:sldChg>
      <pc:sldChg chg="del">
        <pc:chgData name="richard vidal" userId="13c4c14fef6239e3" providerId="LiveId" clId="{36AEAEFE-E3AE-43C4-916D-4E571FD2257F}" dt="2020-11-05T18:40:26.600" v="3" actId="47"/>
        <pc:sldMkLst>
          <pc:docMk/>
          <pc:sldMk cId="1185638862" sldId="524"/>
        </pc:sldMkLst>
      </pc:sldChg>
      <pc:sldChg chg="del">
        <pc:chgData name="richard vidal" userId="13c4c14fef6239e3" providerId="LiveId" clId="{36AEAEFE-E3AE-43C4-916D-4E571FD2257F}" dt="2020-11-05T18:40:26.600" v="3" actId="47"/>
        <pc:sldMkLst>
          <pc:docMk/>
          <pc:sldMk cId="872164208" sldId="525"/>
        </pc:sldMkLst>
      </pc:sldChg>
      <pc:sldChg chg="del">
        <pc:chgData name="richard vidal" userId="13c4c14fef6239e3" providerId="LiveId" clId="{36AEAEFE-E3AE-43C4-916D-4E571FD2257F}" dt="2020-11-05T18:40:26.600" v="3" actId="47"/>
        <pc:sldMkLst>
          <pc:docMk/>
          <pc:sldMk cId="978234278" sldId="526"/>
        </pc:sldMkLst>
      </pc:sldChg>
      <pc:sldChg chg="del">
        <pc:chgData name="richard vidal" userId="13c4c14fef6239e3" providerId="LiveId" clId="{36AEAEFE-E3AE-43C4-916D-4E571FD2257F}" dt="2020-11-05T18:40:26.600" v="3" actId="47"/>
        <pc:sldMkLst>
          <pc:docMk/>
          <pc:sldMk cId="1639120457" sldId="527"/>
        </pc:sldMkLst>
      </pc:sldChg>
      <pc:sldChg chg="del">
        <pc:chgData name="richard vidal" userId="13c4c14fef6239e3" providerId="LiveId" clId="{36AEAEFE-E3AE-43C4-916D-4E571FD2257F}" dt="2020-11-05T18:40:26.600" v="3" actId="47"/>
        <pc:sldMkLst>
          <pc:docMk/>
          <pc:sldMk cId="3742058595" sldId="528"/>
        </pc:sldMkLst>
      </pc:sldChg>
      <pc:sldChg chg="del">
        <pc:chgData name="richard vidal" userId="13c4c14fef6239e3" providerId="LiveId" clId="{36AEAEFE-E3AE-43C4-916D-4E571FD2257F}" dt="2020-11-05T18:40:26.600" v="3" actId="47"/>
        <pc:sldMkLst>
          <pc:docMk/>
          <pc:sldMk cId="2036435933" sldId="529"/>
        </pc:sldMkLst>
      </pc:sldChg>
      <pc:sldChg chg="del">
        <pc:chgData name="richard vidal" userId="13c4c14fef6239e3" providerId="LiveId" clId="{36AEAEFE-E3AE-43C4-916D-4E571FD2257F}" dt="2020-11-05T18:40:26.600" v="3" actId="47"/>
        <pc:sldMkLst>
          <pc:docMk/>
          <pc:sldMk cId="1389847266" sldId="530"/>
        </pc:sldMkLst>
      </pc:sldChg>
      <pc:sldChg chg="del">
        <pc:chgData name="richard vidal" userId="13c4c14fef6239e3" providerId="LiveId" clId="{36AEAEFE-E3AE-43C4-916D-4E571FD2257F}" dt="2020-11-05T18:40:26.600" v="3" actId="47"/>
        <pc:sldMkLst>
          <pc:docMk/>
          <pc:sldMk cId="1836399133" sldId="531"/>
        </pc:sldMkLst>
      </pc:sldChg>
      <pc:sldChg chg="del">
        <pc:chgData name="richard vidal" userId="13c4c14fef6239e3" providerId="LiveId" clId="{36AEAEFE-E3AE-43C4-916D-4E571FD2257F}" dt="2020-11-05T18:40:26.600" v="3" actId="47"/>
        <pc:sldMkLst>
          <pc:docMk/>
          <pc:sldMk cId="820824462" sldId="532"/>
        </pc:sldMkLst>
      </pc:sldChg>
      <pc:sldChg chg="del">
        <pc:chgData name="richard vidal" userId="13c4c14fef6239e3" providerId="LiveId" clId="{36AEAEFE-E3AE-43C4-916D-4E571FD2257F}" dt="2020-11-05T18:40:26.600" v="3" actId="47"/>
        <pc:sldMkLst>
          <pc:docMk/>
          <pc:sldMk cId="1812649005" sldId="533"/>
        </pc:sldMkLst>
      </pc:sldChg>
      <pc:sldChg chg="del">
        <pc:chgData name="richard vidal" userId="13c4c14fef6239e3" providerId="LiveId" clId="{36AEAEFE-E3AE-43C4-916D-4E571FD2257F}" dt="2020-11-05T18:40:26.600" v="3" actId="47"/>
        <pc:sldMkLst>
          <pc:docMk/>
          <pc:sldMk cId="3833256583" sldId="534"/>
        </pc:sldMkLst>
      </pc:sldChg>
      <pc:sldChg chg="del">
        <pc:chgData name="richard vidal" userId="13c4c14fef6239e3" providerId="LiveId" clId="{36AEAEFE-E3AE-43C4-916D-4E571FD2257F}" dt="2020-11-05T18:40:26.600" v="3" actId="47"/>
        <pc:sldMkLst>
          <pc:docMk/>
          <pc:sldMk cId="1095796463" sldId="535"/>
        </pc:sldMkLst>
      </pc:sldChg>
      <pc:sldChg chg="del">
        <pc:chgData name="richard vidal" userId="13c4c14fef6239e3" providerId="LiveId" clId="{36AEAEFE-E3AE-43C4-916D-4E571FD2257F}" dt="2020-11-05T18:40:26.600" v="3" actId="47"/>
        <pc:sldMkLst>
          <pc:docMk/>
          <pc:sldMk cId="672455879" sldId="536"/>
        </pc:sldMkLst>
      </pc:sldChg>
      <pc:sldChg chg="del">
        <pc:chgData name="richard vidal" userId="13c4c14fef6239e3" providerId="LiveId" clId="{36AEAEFE-E3AE-43C4-916D-4E571FD2257F}" dt="2020-11-05T18:40:26.600" v="3" actId="47"/>
        <pc:sldMkLst>
          <pc:docMk/>
          <pc:sldMk cId="3989050371" sldId="537"/>
        </pc:sldMkLst>
      </pc:sldChg>
      <pc:sldChg chg="del">
        <pc:chgData name="richard vidal" userId="13c4c14fef6239e3" providerId="LiveId" clId="{36AEAEFE-E3AE-43C4-916D-4E571FD2257F}" dt="2020-11-05T18:40:26.600" v="3" actId="47"/>
        <pc:sldMkLst>
          <pc:docMk/>
          <pc:sldMk cId="1762635561" sldId="538"/>
        </pc:sldMkLst>
      </pc:sldChg>
      <pc:sldChg chg="del">
        <pc:chgData name="richard vidal" userId="13c4c14fef6239e3" providerId="LiveId" clId="{36AEAEFE-E3AE-43C4-916D-4E571FD2257F}" dt="2020-11-05T18:40:26.600" v="3" actId="47"/>
        <pc:sldMkLst>
          <pc:docMk/>
          <pc:sldMk cId="3391591379" sldId="539"/>
        </pc:sldMkLst>
      </pc:sldChg>
      <pc:sldChg chg="del">
        <pc:chgData name="richard vidal" userId="13c4c14fef6239e3" providerId="LiveId" clId="{36AEAEFE-E3AE-43C4-916D-4E571FD2257F}" dt="2020-11-05T18:40:26.600" v="3" actId="47"/>
        <pc:sldMkLst>
          <pc:docMk/>
          <pc:sldMk cId="266698924" sldId="540"/>
        </pc:sldMkLst>
      </pc:sldChg>
      <pc:sldChg chg="del">
        <pc:chgData name="richard vidal" userId="13c4c14fef6239e3" providerId="LiveId" clId="{36AEAEFE-E3AE-43C4-916D-4E571FD2257F}" dt="2020-11-05T18:40:26.600" v="3" actId="47"/>
        <pc:sldMkLst>
          <pc:docMk/>
          <pc:sldMk cId="2526648704" sldId="541"/>
        </pc:sldMkLst>
      </pc:sldChg>
      <pc:sldChg chg="del">
        <pc:chgData name="richard vidal" userId="13c4c14fef6239e3" providerId="LiveId" clId="{36AEAEFE-E3AE-43C4-916D-4E571FD2257F}" dt="2020-11-05T18:40:26.600" v="3" actId="47"/>
        <pc:sldMkLst>
          <pc:docMk/>
          <pc:sldMk cId="2009565885" sldId="542"/>
        </pc:sldMkLst>
      </pc:sldChg>
      <pc:sldChg chg="del">
        <pc:chgData name="richard vidal" userId="13c4c14fef6239e3" providerId="LiveId" clId="{36AEAEFE-E3AE-43C4-916D-4E571FD2257F}" dt="2020-11-05T18:40:26.600" v="3" actId="47"/>
        <pc:sldMkLst>
          <pc:docMk/>
          <pc:sldMk cId="2818528350" sldId="543"/>
        </pc:sldMkLst>
      </pc:sldChg>
      <pc:sldChg chg="del">
        <pc:chgData name="richard vidal" userId="13c4c14fef6239e3" providerId="LiveId" clId="{36AEAEFE-E3AE-43C4-916D-4E571FD2257F}" dt="2020-11-05T18:40:26.600" v="3" actId="47"/>
        <pc:sldMkLst>
          <pc:docMk/>
          <pc:sldMk cId="545301588" sldId="544"/>
        </pc:sldMkLst>
      </pc:sldChg>
      <pc:sldChg chg="del">
        <pc:chgData name="richard vidal" userId="13c4c14fef6239e3" providerId="LiveId" clId="{36AEAEFE-E3AE-43C4-916D-4E571FD2257F}" dt="2020-11-05T18:40:26.600" v="3" actId="47"/>
        <pc:sldMkLst>
          <pc:docMk/>
          <pc:sldMk cId="2862462018" sldId="545"/>
        </pc:sldMkLst>
      </pc:sldChg>
      <pc:sldChg chg="modSp mod">
        <pc:chgData name="richard vidal" userId="13c4c14fef6239e3" providerId="LiveId" clId="{36AEAEFE-E3AE-43C4-916D-4E571FD2257F}" dt="2020-11-05T20:42:19.241" v="729" actId="113"/>
        <pc:sldMkLst>
          <pc:docMk/>
          <pc:sldMk cId="1385024652" sldId="546"/>
        </pc:sldMkLst>
        <pc:spChg chg="mod">
          <ac:chgData name="richard vidal" userId="13c4c14fef6239e3" providerId="LiveId" clId="{36AEAEFE-E3AE-43C4-916D-4E571FD2257F}" dt="2020-11-05T18:43:10.905" v="81"/>
          <ac:spMkLst>
            <pc:docMk/>
            <pc:sldMk cId="1385024652" sldId="546"/>
            <ac:spMk id="2" creationId="{84EC730F-42A7-4E75-A3AD-9AE41E7D2EA1}"/>
          </ac:spMkLst>
        </pc:spChg>
        <pc:spChg chg="mod">
          <ac:chgData name="richard vidal" userId="13c4c14fef6239e3" providerId="LiveId" clId="{36AEAEFE-E3AE-43C4-916D-4E571FD2257F}" dt="2020-11-05T20:42:19.241" v="729" actId="113"/>
          <ac:spMkLst>
            <pc:docMk/>
            <pc:sldMk cId="1385024652" sldId="546"/>
            <ac:spMk id="3" creationId="{E61B14F9-0896-4F26-BE9B-BE05150B3D00}"/>
          </ac:spMkLst>
        </pc:spChg>
      </pc:sldChg>
      <pc:sldChg chg="modSp mod">
        <pc:chgData name="richard vidal" userId="13c4c14fef6239e3" providerId="LiveId" clId="{36AEAEFE-E3AE-43C4-916D-4E571FD2257F}" dt="2020-11-05T20:43:52.584" v="770" actId="113"/>
        <pc:sldMkLst>
          <pc:docMk/>
          <pc:sldMk cId="2205521352" sldId="547"/>
        </pc:sldMkLst>
        <pc:spChg chg="mod">
          <ac:chgData name="richard vidal" userId="13c4c14fef6239e3" providerId="LiveId" clId="{36AEAEFE-E3AE-43C4-916D-4E571FD2257F}" dt="2020-11-05T18:44:25.793" v="102"/>
          <ac:spMkLst>
            <pc:docMk/>
            <pc:sldMk cId="2205521352" sldId="547"/>
            <ac:spMk id="2" creationId="{2CA15872-CA4A-413E-B673-D5AA5D891B66}"/>
          </ac:spMkLst>
        </pc:spChg>
        <pc:spChg chg="mod">
          <ac:chgData name="richard vidal" userId="13c4c14fef6239e3" providerId="LiveId" clId="{36AEAEFE-E3AE-43C4-916D-4E571FD2257F}" dt="2020-11-05T20:43:52.584" v="770" actId="113"/>
          <ac:spMkLst>
            <pc:docMk/>
            <pc:sldMk cId="2205521352" sldId="547"/>
            <ac:spMk id="3" creationId="{8626B022-8AE1-47B1-B897-7CF41C2105D4}"/>
          </ac:spMkLst>
        </pc:spChg>
      </pc:sldChg>
      <pc:sldChg chg="del">
        <pc:chgData name="richard vidal" userId="13c4c14fef6239e3" providerId="LiveId" clId="{36AEAEFE-E3AE-43C4-916D-4E571FD2257F}" dt="2020-11-05T18:40:26.600" v="3" actId="47"/>
        <pc:sldMkLst>
          <pc:docMk/>
          <pc:sldMk cId="2027927647" sldId="548"/>
        </pc:sldMkLst>
      </pc:sldChg>
      <pc:sldChg chg="del">
        <pc:chgData name="richard vidal" userId="13c4c14fef6239e3" providerId="LiveId" clId="{36AEAEFE-E3AE-43C4-916D-4E571FD2257F}" dt="2020-11-05T18:40:26.600" v="3" actId="47"/>
        <pc:sldMkLst>
          <pc:docMk/>
          <pc:sldMk cId="3579378470" sldId="549"/>
        </pc:sldMkLst>
      </pc:sldChg>
      <pc:sldChg chg="del">
        <pc:chgData name="richard vidal" userId="13c4c14fef6239e3" providerId="LiveId" clId="{36AEAEFE-E3AE-43C4-916D-4E571FD2257F}" dt="2020-11-05T18:40:26.600" v="3" actId="47"/>
        <pc:sldMkLst>
          <pc:docMk/>
          <pc:sldMk cId="2369328917" sldId="550"/>
        </pc:sldMkLst>
      </pc:sldChg>
      <pc:sldChg chg="del">
        <pc:chgData name="richard vidal" userId="13c4c14fef6239e3" providerId="LiveId" clId="{36AEAEFE-E3AE-43C4-916D-4E571FD2257F}" dt="2020-11-05T18:40:26.600" v="3" actId="47"/>
        <pc:sldMkLst>
          <pc:docMk/>
          <pc:sldMk cId="3152515036" sldId="551"/>
        </pc:sldMkLst>
      </pc:sldChg>
      <pc:sldChg chg="del">
        <pc:chgData name="richard vidal" userId="13c4c14fef6239e3" providerId="LiveId" clId="{36AEAEFE-E3AE-43C4-916D-4E571FD2257F}" dt="2020-11-05T18:40:26.600" v="3" actId="47"/>
        <pc:sldMkLst>
          <pc:docMk/>
          <pc:sldMk cId="4081732975" sldId="552"/>
        </pc:sldMkLst>
      </pc:sldChg>
      <pc:sldChg chg="del">
        <pc:chgData name="richard vidal" userId="13c4c14fef6239e3" providerId="LiveId" clId="{36AEAEFE-E3AE-43C4-916D-4E571FD2257F}" dt="2020-11-05T18:40:26.600" v="3" actId="47"/>
        <pc:sldMkLst>
          <pc:docMk/>
          <pc:sldMk cId="3252051502" sldId="553"/>
        </pc:sldMkLst>
      </pc:sldChg>
      <pc:sldChg chg="modSp mod">
        <pc:chgData name="richard vidal" userId="13c4c14fef6239e3" providerId="LiveId" clId="{36AEAEFE-E3AE-43C4-916D-4E571FD2257F}" dt="2020-11-05T18:41:00.632" v="39" actId="20577"/>
        <pc:sldMkLst>
          <pc:docMk/>
          <pc:sldMk cId="3301817931" sldId="554"/>
        </pc:sldMkLst>
        <pc:spChg chg="mod">
          <ac:chgData name="richard vidal" userId="13c4c14fef6239e3" providerId="LiveId" clId="{36AEAEFE-E3AE-43C4-916D-4E571FD2257F}" dt="2020-11-05T18:41:00.632" v="39" actId="20577"/>
          <ac:spMkLst>
            <pc:docMk/>
            <pc:sldMk cId="3301817931" sldId="554"/>
            <ac:spMk id="3" creationId="{9CFFFD8C-E9F6-4937-A2FE-8AE140603731}"/>
          </ac:spMkLst>
        </pc:spChg>
      </pc:sldChg>
      <pc:sldChg chg="addSp delSp modSp mod">
        <pc:chgData name="richard vidal" userId="13c4c14fef6239e3" providerId="LiveId" clId="{36AEAEFE-E3AE-43C4-916D-4E571FD2257F}" dt="2020-11-05T18:41:24.700" v="41" actId="22"/>
        <pc:sldMkLst>
          <pc:docMk/>
          <pc:sldMk cId="2093482670" sldId="555"/>
        </pc:sldMkLst>
        <pc:spChg chg="mod">
          <ac:chgData name="richard vidal" userId="13c4c14fef6239e3" providerId="LiveId" clId="{36AEAEFE-E3AE-43C4-916D-4E571FD2257F}" dt="2020-11-05T18:41:13.040" v="40"/>
          <ac:spMkLst>
            <pc:docMk/>
            <pc:sldMk cId="2093482670" sldId="555"/>
            <ac:spMk id="2" creationId="{C5AC6529-014B-46F5-8E55-BC1CF139C07F}"/>
          </ac:spMkLst>
        </pc:spChg>
        <pc:spChg chg="del">
          <ac:chgData name="richard vidal" userId="13c4c14fef6239e3" providerId="LiveId" clId="{36AEAEFE-E3AE-43C4-916D-4E571FD2257F}" dt="2020-11-05T18:41:24.700" v="41" actId="22"/>
          <ac:spMkLst>
            <pc:docMk/>
            <pc:sldMk cId="2093482670" sldId="555"/>
            <ac:spMk id="3" creationId="{AFDDBF06-F0EE-41D9-AC64-FDFC6CD75B6B}"/>
          </ac:spMkLst>
        </pc:spChg>
        <pc:picChg chg="add mod ord">
          <ac:chgData name="richard vidal" userId="13c4c14fef6239e3" providerId="LiveId" clId="{36AEAEFE-E3AE-43C4-916D-4E571FD2257F}" dt="2020-11-05T18:41:24.700" v="41" actId="22"/>
          <ac:picMkLst>
            <pc:docMk/>
            <pc:sldMk cId="2093482670" sldId="555"/>
            <ac:picMk id="6" creationId="{A6647A05-7238-457C-A105-5C41E272ECF2}"/>
          </ac:picMkLst>
        </pc:picChg>
      </pc:sldChg>
      <pc:sldChg chg="modSp mod">
        <pc:chgData name="richard vidal" userId="13c4c14fef6239e3" providerId="LiveId" clId="{36AEAEFE-E3AE-43C4-916D-4E571FD2257F}" dt="2020-11-05T20:27:51.499" v="679" actId="21"/>
        <pc:sldMkLst>
          <pc:docMk/>
          <pc:sldMk cId="176756671" sldId="556"/>
        </pc:sldMkLst>
        <pc:spChg chg="mod">
          <ac:chgData name="richard vidal" userId="13c4c14fef6239e3" providerId="LiveId" clId="{36AEAEFE-E3AE-43C4-916D-4E571FD2257F}" dt="2020-11-05T18:41:57.814" v="49"/>
          <ac:spMkLst>
            <pc:docMk/>
            <pc:sldMk cId="176756671" sldId="556"/>
            <ac:spMk id="2" creationId="{075D2A6F-3194-485B-A2C8-4B95756605E4}"/>
          </ac:spMkLst>
        </pc:spChg>
        <pc:spChg chg="mod">
          <ac:chgData name="richard vidal" userId="13c4c14fef6239e3" providerId="LiveId" clId="{36AEAEFE-E3AE-43C4-916D-4E571FD2257F}" dt="2020-11-05T20:27:51.499" v="679" actId="21"/>
          <ac:spMkLst>
            <pc:docMk/>
            <pc:sldMk cId="176756671" sldId="556"/>
            <ac:spMk id="3" creationId="{A6EFF35D-9E34-4E5C-A43B-F185F0713AE7}"/>
          </ac:spMkLst>
        </pc:spChg>
      </pc:sldChg>
      <pc:sldChg chg="modSp new mod">
        <pc:chgData name="richard vidal" userId="13c4c14fef6239e3" providerId="LiveId" clId="{36AEAEFE-E3AE-43C4-916D-4E571FD2257F}" dt="2020-11-05T18:45:43.305" v="134" actId="20577"/>
        <pc:sldMkLst>
          <pc:docMk/>
          <pc:sldMk cId="278315378" sldId="557"/>
        </pc:sldMkLst>
        <pc:spChg chg="mod">
          <ac:chgData name="richard vidal" userId="13c4c14fef6239e3" providerId="LiveId" clId="{36AEAEFE-E3AE-43C4-916D-4E571FD2257F}" dt="2020-11-05T18:45:25.688" v="127" actId="20577"/>
          <ac:spMkLst>
            <pc:docMk/>
            <pc:sldMk cId="278315378" sldId="557"/>
            <ac:spMk id="2" creationId="{D9DBA545-AE88-4F52-B6E7-0B05B5A3FC30}"/>
          </ac:spMkLst>
        </pc:spChg>
        <pc:spChg chg="mod">
          <ac:chgData name="richard vidal" userId="13c4c14fef6239e3" providerId="LiveId" clId="{36AEAEFE-E3AE-43C4-916D-4E571FD2257F}" dt="2020-11-05T18:45:43.305" v="134" actId="20577"/>
          <ac:spMkLst>
            <pc:docMk/>
            <pc:sldMk cId="278315378" sldId="557"/>
            <ac:spMk id="3" creationId="{9D87F7DD-960C-4AC8-8A41-51FB7D272F13}"/>
          </ac:spMkLst>
        </pc:spChg>
      </pc:sldChg>
      <pc:sldChg chg="addSp delSp modSp new mod">
        <pc:chgData name="richard vidal" userId="13c4c14fef6239e3" providerId="LiveId" clId="{36AEAEFE-E3AE-43C4-916D-4E571FD2257F}" dt="2020-11-05T18:49:50.740" v="145" actId="931"/>
        <pc:sldMkLst>
          <pc:docMk/>
          <pc:sldMk cId="1299160269" sldId="558"/>
        </pc:sldMkLst>
        <pc:spChg chg="mod">
          <ac:chgData name="richard vidal" userId="13c4c14fef6239e3" providerId="LiveId" clId="{36AEAEFE-E3AE-43C4-916D-4E571FD2257F}" dt="2020-11-05T18:49:36.600" v="144" actId="20577"/>
          <ac:spMkLst>
            <pc:docMk/>
            <pc:sldMk cId="1299160269" sldId="558"/>
            <ac:spMk id="2" creationId="{4222FDC7-1885-4A1A-AD34-D5C64D1DB7BE}"/>
          </ac:spMkLst>
        </pc:spChg>
        <pc:spChg chg="del">
          <ac:chgData name="richard vidal" userId="13c4c14fef6239e3" providerId="LiveId" clId="{36AEAEFE-E3AE-43C4-916D-4E571FD2257F}" dt="2020-11-05T18:49:50.740" v="145" actId="931"/>
          <ac:spMkLst>
            <pc:docMk/>
            <pc:sldMk cId="1299160269" sldId="558"/>
            <ac:spMk id="3" creationId="{4D892675-3FA9-4451-97D4-080C03558868}"/>
          </ac:spMkLst>
        </pc:spChg>
        <pc:picChg chg="add mod">
          <ac:chgData name="richard vidal" userId="13c4c14fef6239e3" providerId="LiveId" clId="{36AEAEFE-E3AE-43C4-916D-4E571FD2257F}" dt="2020-11-05T18:49:50.740" v="145" actId="931"/>
          <ac:picMkLst>
            <pc:docMk/>
            <pc:sldMk cId="1299160269" sldId="558"/>
            <ac:picMk id="6" creationId="{1B9E9901-4505-411C-84AC-D3CCD1BDB9FE}"/>
          </ac:picMkLst>
        </pc:picChg>
      </pc:sldChg>
      <pc:sldChg chg="modSp new mod">
        <pc:chgData name="richard vidal" userId="13c4c14fef6239e3" providerId="LiveId" clId="{36AEAEFE-E3AE-43C4-916D-4E571FD2257F}" dt="2020-11-05T18:52:12.105" v="163" actId="20577"/>
        <pc:sldMkLst>
          <pc:docMk/>
          <pc:sldMk cId="3726705515" sldId="559"/>
        </pc:sldMkLst>
        <pc:spChg chg="mod">
          <ac:chgData name="richard vidal" userId="13c4c14fef6239e3" providerId="LiveId" clId="{36AEAEFE-E3AE-43C4-916D-4E571FD2257F}" dt="2020-11-05T18:51:57.412" v="159"/>
          <ac:spMkLst>
            <pc:docMk/>
            <pc:sldMk cId="3726705515" sldId="559"/>
            <ac:spMk id="2" creationId="{EA93EC65-540D-4138-AFD5-480D42331829}"/>
          </ac:spMkLst>
        </pc:spChg>
        <pc:spChg chg="mod">
          <ac:chgData name="richard vidal" userId="13c4c14fef6239e3" providerId="LiveId" clId="{36AEAEFE-E3AE-43C4-916D-4E571FD2257F}" dt="2020-11-05T18:52:12.105" v="163" actId="20577"/>
          <ac:spMkLst>
            <pc:docMk/>
            <pc:sldMk cId="3726705515" sldId="559"/>
            <ac:spMk id="3" creationId="{98BC2146-2AA7-4C52-95BD-00FF08E7CA99}"/>
          </ac:spMkLst>
        </pc:spChg>
      </pc:sldChg>
      <pc:sldChg chg="addSp delSp modSp new mod">
        <pc:chgData name="richard vidal" userId="13c4c14fef6239e3" providerId="LiveId" clId="{36AEAEFE-E3AE-43C4-916D-4E571FD2257F}" dt="2020-11-05T19:22:55.312" v="166" actId="1076"/>
        <pc:sldMkLst>
          <pc:docMk/>
          <pc:sldMk cId="3145601384" sldId="560"/>
        </pc:sldMkLst>
        <pc:spChg chg="mod">
          <ac:chgData name="richard vidal" userId="13c4c14fef6239e3" providerId="LiveId" clId="{36AEAEFE-E3AE-43C4-916D-4E571FD2257F}" dt="2020-11-05T19:22:11.655" v="164"/>
          <ac:spMkLst>
            <pc:docMk/>
            <pc:sldMk cId="3145601384" sldId="560"/>
            <ac:spMk id="2" creationId="{CE5DDF89-78BA-402A-BCFF-DFAFE160BD51}"/>
          </ac:spMkLst>
        </pc:spChg>
        <pc:spChg chg="del">
          <ac:chgData name="richard vidal" userId="13c4c14fef6239e3" providerId="LiveId" clId="{36AEAEFE-E3AE-43C4-916D-4E571FD2257F}" dt="2020-11-05T19:22:50.247" v="165" actId="22"/>
          <ac:spMkLst>
            <pc:docMk/>
            <pc:sldMk cId="3145601384" sldId="560"/>
            <ac:spMk id="3" creationId="{85864445-CD2C-4B23-A1AA-CA3B17560C68}"/>
          </ac:spMkLst>
        </pc:spChg>
        <pc:picChg chg="add mod ord">
          <ac:chgData name="richard vidal" userId="13c4c14fef6239e3" providerId="LiveId" clId="{36AEAEFE-E3AE-43C4-916D-4E571FD2257F}" dt="2020-11-05T19:22:55.312" v="166" actId="1076"/>
          <ac:picMkLst>
            <pc:docMk/>
            <pc:sldMk cId="3145601384" sldId="560"/>
            <ac:picMk id="6" creationId="{802C4741-865A-419C-96E5-E87287F6A8F4}"/>
          </ac:picMkLst>
        </pc:picChg>
      </pc:sldChg>
      <pc:sldChg chg="addSp modSp new mod">
        <pc:chgData name="richard vidal" userId="13c4c14fef6239e3" providerId="LiveId" clId="{36AEAEFE-E3AE-43C4-916D-4E571FD2257F}" dt="2020-11-05T20:46:10.621" v="776" actId="1076"/>
        <pc:sldMkLst>
          <pc:docMk/>
          <pc:sldMk cId="2554284604" sldId="561"/>
        </pc:sldMkLst>
        <pc:spChg chg="mod">
          <ac:chgData name="richard vidal" userId="13c4c14fef6239e3" providerId="LiveId" clId="{36AEAEFE-E3AE-43C4-916D-4E571FD2257F}" dt="2020-11-05T19:24:28.555" v="194" actId="27636"/>
          <ac:spMkLst>
            <pc:docMk/>
            <pc:sldMk cId="2554284604" sldId="561"/>
            <ac:spMk id="3" creationId="{9F65584C-E2F5-4FEE-977A-D4835060EB6A}"/>
          </ac:spMkLst>
        </pc:spChg>
        <pc:picChg chg="add mod">
          <ac:chgData name="richard vidal" userId="13c4c14fef6239e3" providerId="LiveId" clId="{36AEAEFE-E3AE-43C4-916D-4E571FD2257F}" dt="2020-11-05T20:46:10.621" v="776" actId="1076"/>
          <ac:picMkLst>
            <pc:docMk/>
            <pc:sldMk cId="2554284604" sldId="561"/>
            <ac:picMk id="6" creationId="{89EA8186-67C1-43CC-87A7-075A2C26532F}"/>
          </ac:picMkLst>
        </pc:picChg>
      </pc:sldChg>
      <pc:sldChg chg="addSp modSp new mod">
        <pc:chgData name="richard vidal" userId="13c4c14fef6239e3" providerId="LiveId" clId="{36AEAEFE-E3AE-43C4-916D-4E571FD2257F}" dt="2020-11-05T20:47:06.384" v="783" actId="1076"/>
        <pc:sldMkLst>
          <pc:docMk/>
          <pc:sldMk cId="1601801846" sldId="562"/>
        </pc:sldMkLst>
        <pc:spChg chg="mod">
          <ac:chgData name="richard vidal" userId="13c4c14fef6239e3" providerId="LiveId" clId="{36AEAEFE-E3AE-43C4-916D-4E571FD2257F}" dt="2020-11-05T19:24:20.375" v="192" actId="20577"/>
          <ac:spMkLst>
            <pc:docMk/>
            <pc:sldMk cId="1601801846" sldId="562"/>
            <ac:spMk id="3" creationId="{28E598D3-A4F5-4F9A-B404-3B0535DC5FF6}"/>
          </ac:spMkLst>
        </pc:spChg>
        <pc:picChg chg="add mod">
          <ac:chgData name="richard vidal" userId="13c4c14fef6239e3" providerId="LiveId" clId="{36AEAEFE-E3AE-43C4-916D-4E571FD2257F}" dt="2020-11-05T20:47:06.384" v="783" actId="1076"/>
          <ac:picMkLst>
            <pc:docMk/>
            <pc:sldMk cId="1601801846" sldId="562"/>
            <ac:picMk id="5" creationId="{F618DD55-87D4-471C-A0DE-1D18A5C11391}"/>
          </ac:picMkLst>
        </pc:picChg>
      </pc:sldChg>
      <pc:sldChg chg="modSp new mod">
        <pc:chgData name="richard vidal" userId="13c4c14fef6239e3" providerId="LiveId" clId="{36AEAEFE-E3AE-43C4-916D-4E571FD2257F}" dt="2020-11-05T20:51:43.517" v="796" actId="113"/>
        <pc:sldMkLst>
          <pc:docMk/>
          <pc:sldMk cId="3206475860" sldId="563"/>
        </pc:sldMkLst>
        <pc:spChg chg="mod">
          <ac:chgData name="richard vidal" userId="13c4c14fef6239e3" providerId="LiveId" clId="{36AEAEFE-E3AE-43C4-916D-4E571FD2257F}" dt="2020-11-05T20:47:15.011" v="790" actId="20577"/>
          <ac:spMkLst>
            <pc:docMk/>
            <pc:sldMk cId="3206475860" sldId="563"/>
            <ac:spMk id="2" creationId="{50C88652-522C-41D2-A960-9A6E995E6FE4}"/>
          </ac:spMkLst>
        </pc:spChg>
        <pc:spChg chg="mod">
          <ac:chgData name="richard vidal" userId="13c4c14fef6239e3" providerId="LiveId" clId="{36AEAEFE-E3AE-43C4-916D-4E571FD2257F}" dt="2020-11-05T20:51:43.517" v="796" actId="113"/>
          <ac:spMkLst>
            <pc:docMk/>
            <pc:sldMk cId="3206475860" sldId="563"/>
            <ac:spMk id="3" creationId="{0D064E46-9D98-4C8D-9EA2-8D35D970EC8E}"/>
          </ac:spMkLst>
        </pc:spChg>
      </pc:sldChg>
      <pc:sldChg chg="modSp new mod">
        <pc:chgData name="richard vidal" userId="13c4c14fef6239e3" providerId="LiveId" clId="{36AEAEFE-E3AE-43C4-916D-4E571FD2257F}" dt="2020-11-05T20:58:19.003" v="914" actId="113"/>
        <pc:sldMkLst>
          <pc:docMk/>
          <pc:sldMk cId="3367825843" sldId="564"/>
        </pc:sldMkLst>
        <pc:spChg chg="mod">
          <ac:chgData name="richard vidal" userId="13c4c14fef6239e3" providerId="LiveId" clId="{36AEAEFE-E3AE-43C4-916D-4E571FD2257F}" dt="2020-11-05T20:50:22.850" v="793"/>
          <ac:spMkLst>
            <pc:docMk/>
            <pc:sldMk cId="3367825843" sldId="564"/>
            <ac:spMk id="2" creationId="{030ED5A0-452C-4685-90D7-4FCA5C5A535C}"/>
          </ac:spMkLst>
        </pc:spChg>
        <pc:spChg chg="mod">
          <ac:chgData name="richard vidal" userId="13c4c14fef6239e3" providerId="LiveId" clId="{36AEAEFE-E3AE-43C4-916D-4E571FD2257F}" dt="2020-11-05T20:58:19.003" v="914" actId="113"/>
          <ac:spMkLst>
            <pc:docMk/>
            <pc:sldMk cId="3367825843" sldId="564"/>
            <ac:spMk id="3" creationId="{413B908D-1D6A-42BE-8C05-02EF5A1B426E}"/>
          </ac:spMkLst>
        </pc:spChg>
      </pc:sldChg>
      <pc:sldChg chg="addSp delSp modSp new mod">
        <pc:chgData name="richard vidal" userId="13c4c14fef6239e3" providerId="LiveId" clId="{36AEAEFE-E3AE-43C4-916D-4E571FD2257F}" dt="2020-11-05T19:27:06.952" v="234" actId="22"/>
        <pc:sldMkLst>
          <pc:docMk/>
          <pc:sldMk cId="2052707485" sldId="565"/>
        </pc:sldMkLst>
        <pc:spChg chg="mod">
          <ac:chgData name="richard vidal" userId="13c4c14fef6239e3" providerId="LiveId" clId="{36AEAEFE-E3AE-43C4-916D-4E571FD2257F}" dt="2020-11-05T19:26:50.044" v="233"/>
          <ac:spMkLst>
            <pc:docMk/>
            <pc:sldMk cId="2052707485" sldId="565"/>
            <ac:spMk id="2" creationId="{D07AC9D5-2245-4168-BBAB-AADF9203B92F}"/>
          </ac:spMkLst>
        </pc:spChg>
        <pc:spChg chg="del">
          <ac:chgData name="richard vidal" userId="13c4c14fef6239e3" providerId="LiveId" clId="{36AEAEFE-E3AE-43C4-916D-4E571FD2257F}" dt="2020-11-05T19:27:06.952" v="234" actId="22"/>
          <ac:spMkLst>
            <pc:docMk/>
            <pc:sldMk cId="2052707485" sldId="565"/>
            <ac:spMk id="3" creationId="{CB810993-E7EA-4F8F-AEF9-F5E6B12D4627}"/>
          </ac:spMkLst>
        </pc:spChg>
        <pc:picChg chg="add mod ord">
          <ac:chgData name="richard vidal" userId="13c4c14fef6239e3" providerId="LiveId" clId="{36AEAEFE-E3AE-43C4-916D-4E571FD2257F}" dt="2020-11-05T19:27:06.952" v="234" actId="22"/>
          <ac:picMkLst>
            <pc:docMk/>
            <pc:sldMk cId="2052707485" sldId="565"/>
            <ac:picMk id="6" creationId="{EB2CFD58-C54E-48C8-B05B-8C1355CC88F3}"/>
          </ac:picMkLst>
        </pc:picChg>
      </pc:sldChg>
      <pc:sldChg chg="modSp new mod">
        <pc:chgData name="richard vidal" userId="13c4c14fef6239e3" providerId="LiveId" clId="{36AEAEFE-E3AE-43C4-916D-4E571FD2257F}" dt="2020-11-05T20:46:28.931" v="780" actId="20577"/>
        <pc:sldMkLst>
          <pc:docMk/>
          <pc:sldMk cId="375286631" sldId="566"/>
        </pc:sldMkLst>
        <pc:spChg chg="mod">
          <ac:chgData name="richard vidal" userId="13c4c14fef6239e3" providerId="LiveId" clId="{36AEAEFE-E3AE-43C4-916D-4E571FD2257F}" dt="2020-11-05T20:46:28.931" v="780" actId="20577"/>
          <ac:spMkLst>
            <pc:docMk/>
            <pc:sldMk cId="375286631" sldId="566"/>
            <ac:spMk id="3" creationId="{66786A43-18FF-473B-8E1D-701BB4983C2F}"/>
          </ac:spMkLst>
        </pc:spChg>
      </pc:sldChg>
      <pc:sldChg chg="modSp new mod">
        <pc:chgData name="richard vidal" userId="13c4c14fef6239e3" providerId="LiveId" clId="{36AEAEFE-E3AE-43C4-916D-4E571FD2257F}" dt="2020-11-05T21:01:56.755" v="943" actId="20577"/>
        <pc:sldMkLst>
          <pc:docMk/>
          <pc:sldMk cId="3909997556" sldId="567"/>
        </pc:sldMkLst>
        <pc:spChg chg="mod">
          <ac:chgData name="richard vidal" userId="13c4c14fef6239e3" providerId="LiveId" clId="{36AEAEFE-E3AE-43C4-916D-4E571FD2257F}" dt="2020-11-05T20:59:39.602" v="935" actId="20577"/>
          <ac:spMkLst>
            <pc:docMk/>
            <pc:sldMk cId="3909997556" sldId="567"/>
            <ac:spMk id="2" creationId="{BF7765DB-007E-4A6B-B562-75C286556131}"/>
          </ac:spMkLst>
        </pc:spChg>
        <pc:spChg chg="mod">
          <ac:chgData name="richard vidal" userId="13c4c14fef6239e3" providerId="LiveId" clId="{36AEAEFE-E3AE-43C4-916D-4E571FD2257F}" dt="2020-11-05T21:01:56.755" v="943" actId="20577"/>
          <ac:spMkLst>
            <pc:docMk/>
            <pc:sldMk cId="3909997556" sldId="567"/>
            <ac:spMk id="3" creationId="{282D8B85-68FC-425A-A76A-944542D20C53}"/>
          </ac:spMkLst>
        </pc:spChg>
      </pc:sldChg>
      <pc:sldChg chg="modSp new mod">
        <pc:chgData name="richard vidal" userId="13c4c14fef6239e3" providerId="LiveId" clId="{36AEAEFE-E3AE-43C4-916D-4E571FD2257F}" dt="2020-11-05T21:01:37.274" v="942" actId="113"/>
        <pc:sldMkLst>
          <pc:docMk/>
          <pc:sldMk cId="2068629177" sldId="568"/>
        </pc:sldMkLst>
        <pc:spChg chg="mod">
          <ac:chgData name="richard vidal" userId="13c4c14fef6239e3" providerId="LiveId" clId="{36AEAEFE-E3AE-43C4-916D-4E571FD2257F}" dt="2020-11-05T21:01:27.731" v="940" actId="27636"/>
          <ac:spMkLst>
            <pc:docMk/>
            <pc:sldMk cId="2068629177" sldId="568"/>
            <ac:spMk id="2" creationId="{F45E500F-C6C9-4C80-AC6F-9FB11CE1CDFC}"/>
          </ac:spMkLst>
        </pc:spChg>
        <pc:spChg chg="mod">
          <ac:chgData name="richard vidal" userId="13c4c14fef6239e3" providerId="LiveId" clId="{36AEAEFE-E3AE-43C4-916D-4E571FD2257F}" dt="2020-11-05T21:01:37.274" v="942" actId="113"/>
          <ac:spMkLst>
            <pc:docMk/>
            <pc:sldMk cId="2068629177" sldId="568"/>
            <ac:spMk id="3" creationId="{D560A89D-74FB-4C00-B142-DC0F61BCDB86}"/>
          </ac:spMkLst>
        </pc:spChg>
      </pc:sldChg>
      <pc:sldChg chg="modSp new mod">
        <pc:chgData name="richard vidal" userId="13c4c14fef6239e3" providerId="LiveId" clId="{36AEAEFE-E3AE-43C4-916D-4E571FD2257F}" dt="2020-11-05T21:02:16.851" v="944" actId="113"/>
        <pc:sldMkLst>
          <pc:docMk/>
          <pc:sldMk cId="2821566148" sldId="569"/>
        </pc:sldMkLst>
        <pc:spChg chg="mod">
          <ac:chgData name="richard vidal" userId="13c4c14fef6239e3" providerId="LiveId" clId="{36AEAEFE-E3AE-43C4-916D-4E571FD2257F}" dt="2020-11-05T21:02:16.851" v="944" actId="113"/>
          <ac:spMkLst>
            <pc:docMk/>
            <pc:sldMk cId="2821566148" sldId="569"/>
            <ac:spMk id="3" creationId="{798B0BAE-3486-438F-B982-FE0C42F11A5D}"/>
          </ac:spMkLst>
        </pc:spChg>
      </pc:sldChg>
      <pc:sldChg chg="addSp delSp modSp new mod">
        <pc:chgData name="richard vidal" userId="13c4c14fef6239e3" providerId="LiveId" clId="{36AEAEFE-E3AE-43C4-916D-4E571FD2257F}" dt="2020-11-05T19:29:17.602" v="281" actId="22"/>
        <pc:sldMkLst>
          <pc:docMk/>
          <pc:sldMk cId="4047219098" sldId="570"/>
        </pc:sldMkLst>
        <pc:spChg chg="mod">
          <ac:chgData name="richard vidal" userId="13c4c14fef6239e3" providerId="LiveId" clId="{36AEAEFE-E3AE-43C4-916D-4E571FD2257F}" dt="2020-11-05T19:29:04.883" v="280"/>
          <ac:spMkLst>
            <pc:docMk/>
            <pc:sldMk cId="4047219098" sldId="570"/>
            <ac:spMk id="2" creationId="{0E525314-9DE9-42CB-B9CD-EE33675B5D0E}"/>
          </ac:spMkLst>
        </pc:spChg>
        <pc:spChg chg="del">
          <ac:chgData name="richard vidal" userId="13c4c14fef6239e3" providerId="LiveId" clId="{36AEAEFE-E3AE-43C4-916D-4E571FD2257F}" dt="2020-11-05T19:29:17.602" v="281" actId="22"/>
          <ac:spMkLst>
            <pc:docMk/>
            <pc:sldMk cId="4047219098" sldId="570"/>
            <ac:spMk id="3" creationId="{6B6B4CD0-0DA2-47F7-BE78-AE734E9EC9E3}"/>
          </ac:spMkLst>
        </pc:spChg>
        <pc:picChg chg="add mod ord">
          <ac:chgData name="richard vidal" userId="13c4c14fef6239e3" providerId="LiveId" clId="{36AEAEFE-E3AE-43C4-916D-4E571FD2257F}" dt="2020-11-05T19:29:17.602" v="281" actId="22"/>
          <ac:picMkLst>
            <pc:docMk/>
            <pc:sldMk cId="4047219098" sldId="570"/>
            <ac:picMk id="6" creationId="{A0B96576-C507-4F9A-9C3C-EC1FD514685D}"/>
          </ac:picMkLst>
        </pc:picChg>
      </pc:sldChg>
      <pc:sldChg chg="modSp new mod">
        <pc:chgData name="richard vidal" userId="13c4c14fef6239e3" providerId="LiveId" clId="{36AEAEFE-E3AE-43C4-916D-4E571FD2257F}" dt="2020-11-05T21:03:25.602" v="947" actId="20577"/>
        <pc:sldMkLst>
          <pc:docMk/>
          <pc:sldMk cId="2770260396" sldId="571"/>
        </pc:sldMkLst>
        <pc:spChg chg="mod">
          <ac:chgData name="richard vidal" userId="13c4c14fef6239e3" providerId="LiveId" clId="{36AEAEFE-E3AE-43C4-916D-4E571FD2257F}" dt="2020-11-05T21:03:25.602" v="947" actId="20577"/>
          <ac:spMkLst>
            <pc:docMk/>
            <pc:sldMk cId="2770260396" sldId="571"/>
            <ac:spMk id="2" creationId="{FD885F29-F60A-4FAD-A74D-790FD40424D7}"/>
          </ac:spMkLst>
        </pc:spChg>
        <pc:spChg chg="mod">
          <ac:chgData name="richard vidal" userId="13c4c14fef6239e3" providerId="LiveId" clId="{36AEAEFE-E3AE-43C4-916D-4E571FD2257F}" dt="2020-11-05T19:29:46.759" v="295" actId="20577"/>
          <ac:spMkLst>
            <pc:docMk/>
            <pc:sldMk cId="2770260396" sldId="571"/>
            <ac:spMk id="3" creationId="{FA9A4371-0D42-4A50-8F85-31D35FA19FEC}"/>
          </ac:spMkLst>
        </pc:spChg>
      </pc:sldChg>
      <pc:sldChg chg="modSp new mod">
        <pc:chgData name="richard vidal" userId="13c4c14fef6239e3" providerId="LiveId" clId="{36AEAEFE-E3AE-43C4-916D-4E571FD2257F}" dt="2020-11-05T21:03:59.539" v="950" actId="20577"/>
        <pc:sldMkLst>
          <pc:docMk/>
          <pc:sldMk cId="28773849" sldId="572"/>
        </pc:sldMkLst>
        <pc:spChg chg="mod">
          <ac:chgData name="richard vidal" userId="13c4c14fef6239e3" providerId="LiveId" clId="{36AEAEFE-E3AE-43C4-916D-4E571FD2257F}" dt="2020-11-05T21:03:59.539" v="950" actId="20577"/>
          <ac:spMkLst>
            <pc:docMk/>
            <pc:sldMk cId="28773849" sldId="572"/>
            <ac:spMk id="2" creationId="{47372C46-AA42-44AA-B7F3-D04154BD8747}"/>
          </ac:spMkLst>
        </pc:spChg>
        <pc:spChg chg="mod">
          <ac:chgData name="richard vidal" userId="13c4c14fef6239e3" providerId="LiveId" clId="{36AEAEFE-E3AE-43C4-916D-4E571FD2257F}" dt="2020-11-05T19:30:24.776" v="309" actId="20577"/>
          <ac:spMkLst>
            <pc:docMk/>
            <pc:sldMk cId="28773849" sldId="572"/>
            <ac:spMk id="3" creationId="{12992ED9-3AB0-445C-9D8D-A27FA9756892}"/>
          </ac:spMkLst>
        </pc:spChg>
      </pc:sldChg>
      <pc:sldChg chg="modSp new mod">
        <pc:chgData name="richard vidal" userId="13c4c14fef6239e3" providerId="LiveId" clId="{36AEAEFE-E3AE-43C4-916D-4E571FD2257F}" dt="2020-11-05T21:05:03.023" v="953" actId="114"/>
        <pc:sldMkLst>
          <pc:docMk/>
          <pc:sldMk cId="2236900818" sldId="573"/>
        </pc:sldMkLst>
        <pc:spChg chg="mod">
          <ac:chgData name="richard vidal" userId="13c4c14fef6239e3" providerId="LiveId" clId="{36AEAEFE-E3AE-43C4-916D-4E571FD2257F}" dt="2020-11-05T21:05:03.023" v="953" actId="114"/>
          <ac:spMkLst>
            <pc:docMk/>
            <pc:sldMk cId="2236900818" sldId="573"/>
            <ac:spMk id="3" creationId="{86A88B43-A58F-432A-88BE-7ED0E7571E6A}"/>
          </ac:spMkLst>
        </pc:spChg>
      </pc:sldChg>
      <pc:sldChg chg="modSp new mod">
        <pc:chgData name="richard vidal" userId="13c4c14fef6239e3" providerId="LiveId" clId="{36AEAEFE-E3AE-43C4-916D-4E571FD2257F}" dt="2020-11-05T19:32:10.263" v="358" actId="20577"/>
        <pc:sldMkLst>
          <pc:docMk/>
          <pc:sldMk cId="2729372476" sldId="574"/>
        </pc:sldMkLst>
        <pc:spChg chg="mod">
          <ac:chgData name="richard vidal" userId="13c4c14fef6239e3" providerId="LiveId" clId="{36AEAEFE-E3AE-43C4-916D-4E571FD2257F}" dt="2020-11-05T19:32:10.263" v="358" actId="20577"/>
          <ac:spMkLst>
            <pc:docMk/>
            <pc:sldMk cId="2729372476" sldId="574"/>
            <ac:spMk id="3" creationId="{0609A4B8-4150-4C43-AC61-C2859B314CD4}"/>
          </ac:spMkLst>
        </pc:spChg>
      </pc:sldChg>
      <pc:sldChg chg="modSp new mod">
        <pc:chgData name="richard vidal" userId="13c4c14fef6239e3" providerId="LiveId" clId="{36AEAEFE-E3AE-43C4-916D-4E571FD2257F}" dt="2020-11-05T19:32:39.366" v="366" actId="20577"/>
        <pc:sldMkLst>
          <pc:docMk/>
          <pc:sldMk cId="705845645" sldId="575"/>
        </pc:sldMkLst>
        <pc:spChg chg="mod">
          <ac:chgData name="richard vidal" userId="13c4c14fef6239e3" providerId="LiveId" clId="{36AEAEFE-E3AE-43C4-916D-4E571FD2257F}" dt="2020-11-05T19:32:39.366" v="366" actId="20577"/>
          <ac:spMkLst>
            <pc:docMk/>
            <pc:sldMk cId="705845645" sldId="575"/>
            <ac:spMk id="3" creationId="{AC587416-E962-4982-B727-91D83FFBE36D}"/>
          </ac:spMkLst>
        </pc:spChg>
      </pc:sldChg>
      <pc:sldChg chg="addSp delSp modSp new mod">
        <pc:chgData name="richard vidal" userId="13c4c14fef6239e3" providerId="LiveId" clId="{36AEAEFE-E3AE-43C4-916D-4E571FD2257F}" dt="2020-11-05T19:32:59.580" v="367" actId="22"/>
        <pc:sldMkLst>
          <pc:docMk/>
          <pc:sldMk cId="560313121" sldId="576"/>
        </pc:sldMkLst>
        <pc:spChg chg="del">
          <ac:chgData name="richard vidal" userId="13c4c14fef6239e3" providerId="LiveId" clId="{36AEAEFE-E3AE-43C4-916D-4E571FD2257F}" dt="2020-11-05T19:32:59.580" v="367" actId="22"/>
          <ac:spMkLst>
            <pc:docMk/>
            <pc:sldMk cId="560313121" sldId="576"/>
            <ac:spMk id="3" creationId="{FC4BFD40-C132-4C1E-A10D-414B565601B8}"/>
          </ac:spMkLst>
        </pc:spChg>
        <pc:picChg chg="add mod ord">
          <ac:chgData name="richard vidal" userId="13c4c14fef6239e3" providerId="LiveId" clId="{36AEAEFE-E3AE-43C4-916D-4E571FD2257F}" dt="2020-11-05T19:32:59.580" v="367" actId="22"/>
          <ac:picMkLst>
            <pc:docMk/>
            <pc:sldMk cId="560313121" sldId="576"/>
            <ac:picMk id="6" creationId="{0E41F285-A564-40E4-B6EA-9EA705D12E05}"/>
          </ac:picMkLst>
        </pc:picChg>
      </pc:sldChg>
      <pc:sldChg chg="modSp new mod">
        <pc:chgData name="richard vidal" userId="13c4c14fef6239e3" providerId="LiveId" clId="{36AEAEFE-E3AE-43C4-916D-4E571FD2257F}" dt="2020-11-05T19:33:42.462" v="380" actId="113"/>
        <pc:sldMkLst>
          <pc:docMk/>
          <pc:sldMk cId="899322503" sldId="577"/>
        </pc:sldMkLst>
        <pc:spChg chg="mod">
          <ac:chgData name="richard vidal" userId="13c4c14fef6239e3" providerId="LiveId" clId="{36AEAEFE-E3AE-43C4-916D-4E571FD2257F}" dt="2020-11-05T19:33:42.462" v="380" actId="113"/>
          <ac:spMkLst>
            <pc:docMk/>
            <pc:sldMk cId="899322503" sldId="577"/>
            <ac:spMk id="3" creationId="{D3DD7640-9101-4E48-947C-16E754239FC5}"/>
          </ac:spMkLst>
        </pc:spChg>
      </pc:sldChg>
      <pc:sldChg chg="modSp new mod">
        <pc:chgData name="richard vidal" userId="13c4c14fef6239e3" providerId="LiveId" clId="{36AEAEFE-E3AE-43C4-916D-4E571FD2257F}" dt="2020-11-05T19:34:19.286" v="404" actId="20577"/>
        <pc:sldMkLst>
          <pc:docMk/>
          <pc:sldMk cId="4180667109" sldId="578"/>
        </pc:sldMkLst>
        <pc:spChg chg="mod">
          <ac:chgData name="richard vidal" userId="13c4c14fef6239e3" providerId="LiveId" clId="{36AEAEFE-E3AE-43C4-916D-4E571FD2257F}" dt="2020-11-05T19:34:19.286" v="404" actId="20577"/>
          <ac:spMkLst>
            <pc:docMk/>
            <pc:sldMk cId="4180667109" sldId="578"/>
            <ac:spMk id="3" creationId="{BCC08DC6-E536-4519-AA43-C61C50DB1223}"/>
          </ac:spMkLst>
        </pc:spChg>
      </pc:sldChg>
      <pc:sldChg chg="modSp new mod">
        <pc:chgData name="richard vidal" userId="13c4c14fef6239e3" providerId="LiveId" clId="{36AEAEFE-E3AE-43C4-916D-4E571FD2257F}" dt="2020-11-05T19:34:56.327" v="426" actId="20577"/>
        <pc:sldMkLst>
          <pc:docMk/>
          <pc:sldMk cId="1399926078" sldId="579"/>
        </pc:sldMkLst>
        <pc:spChg chg="mod">
          <ac:chgData name="richard vidal" userId="13c4c14fef6239e3" providerId="LiveId" clId="{36AEAEFE-E3AE-43C4-916D-4E571FD2257F}" dt="2020-11-05T19:34:56.327" v="426" actId="20577"/>
          <ac:spMkLst>
            <pc:docMk/>
            <pc:sldMk cId="1399926078" sldId="579"/>
            <ac:spMk id="3" creationId="{0FC43AD5-746D-4485-A19A-D46D3FCDCF6A}"/>
          </ac:spMkLst>
        </pc:spChg>
      </pc:sldChg>
      <pc:sldChg chg="modSp new mod">
        <pc:chgData name="richard vidal" userId="13c4c14fef6239e3" providerId="LiveId" clId="{36AEAEFE-E3AE-43C4-916D-4E571FD2257F}" dt="2020-11-05T21:07:42.533" v="957" actId="27636"/>
        <pc:sldMkLst>
          <pc:docMk/>
          <pc:sldMk cId="3155408339" sldId="580"/>
        </pc:sldMkLst>
        <pc:spChg chg="mod">
          <ac:chgData name="richard vidal" userId="13c4c14fef6239e3" providerId="LiveId" clId="{36AEAEFE-E3AE-43C4-916D-4E571FD2257F}" dt="2020-11-05T21:07:42.533" v="957" actId="27636"/>
          <ac:spMkLst>
            <pc:docMk/>
            <pc:sldMk cId="3155408339" sldId="580"/>
            <ac:spMk id="3" creationId="{197C10A3-0C09-41D3-8039-8EE4874680FE}"/>
          </ac:spMkLst>
        </pc:spChg>
      </pc:sldChg>
      <pc:sldChg chg="addSp delSp modSp new mod">
        <pc:chgData name="richard vidal" userId="13c4c14fef6239e3" providerId="LiveId" clId="{36AEAEFE-E3AE-43C4-916D-4E571FD2257F}" dt="2020-11-05T19:36:17.192" v="453"/>
        <pc:sldMkLst>
          <pc:docMk/>
          <pc:sldMk cId="2810939825" sldId="581"/>
        </pc:sldMkLst>
        <pc:spChg chg="mod">
          <ac:chgData name="richard vidal" userId="13c4c14fef6239e3" providerId="LiveId" clId="{36AEAEFE-E3AE-43C4-916D-4E571FD2257F}" dt="2020-11-05T19:36:17.192" v="453"/>
          <ac:spMkLst>
            <pc:docMk/>
            <pc:sldMk cId="2810939825" sldId="581"/>
            <ac:spMk id="2" creationId="{D7CF6808-35C8-4203-9AA7-B0AE37481B34}"/>
          </ac:spMkLst>
        </pc:spChg>
        <pc:spChg chg="del">
          <ac:chgData name="richard vidal" userId="13c4c14fef6239e3" providerId="LiveId" clId="{36AEAEFE-E3AE-43C4-916D-4E571FD2257F}" dt="2020-11-05T19:36:11.181" v="452" actId="22"/>
          <ac:spMkLst>
            <pc:docMk/>
            <pc:sldMk cId="2810939825" sldId="581"/>
            <ac:spMk id="3" creationId="{76A52CDF-A6BC-4E19-B2BA-905A68E21E91}"/>
          </ac:spMkLst>
        </pc:spChg>
        <pc:picChg chg="add mod ord">
          <ac:chgData name="richard vidal" userId="13c4c14fef6239e3" providerId="LiveId" clId="{36AEAEFE-E3AE-43C4-916D-4E571FD2257F}" dt="2020-11-05T19:36:11.181" v="452" actId="22"/>
          <ac:picMkLst>
            <pc:docMk/>
            <pc:sldMk cId="2810939825" sldId="581"/>
            <ac:picMk id="6" creationId="{D8AAF869-6B64-427F-9C35-1FFEA5E7BECA}"/>
          </ac:picMkLst>
        </pc:picChg>
      </pc:sldChg>
      <pc:sldChg chg="modSp new mod">
        <pc:chgData name="richard vidal" userId="13c4c14fef6239e3" providerId="LiveId" clId="{36AEAEFE-E3AE-43C4-916D-4E571FD2257F}" dt="2020-11-05T19:36:51.991" v="479" actId="20577"/>
        <pc:sldMkLst>
          <pc:docMk/>
          <pc:sldMk cId="808245967" sldId="582"/>
        </pc:sldMkLst>
        <pc:spChg chg="mod">
          <ac:chgData name="richard vidal" userId="13c4c14fef6239e3" providerId="LiveId" clId="{36AEAEFE-E3AE-43C4-916D-4E571FD2257F}" dt="2020-11-05T19:36:51.991" v="479" actId="20577"/>
          <ac:spMkLst>
            <pc:docMk/>
            <pc:sldMk cId="808245967" sldId="582"/>
            <ac:spMk id="3" creationId="{555FF02F-A05D-41C1-AD53-944DE02C682E}"/>
          </ac:spMkLst>
        </pc:spChg>
      </pc:sldChg>
      <pc:sldChg chg="new">
        <pc:chgData name="richard vidal" userId="13c4c14fef6239e3" providerId="LiveId" clId="{36AEAEFE-E3AE-43C4-916D-4E571FD2257F}" dt="2020-11-05T19:30:41.987" v="319" actId="680"/>
        <pc:sldMkLst>
          <pc:docMk/>
          <pc:sldMk cId="3538901380" sldId="583"/>
        </pc:sldMkLst>
      </pc:sldChg>
      <pc:sldChg chg="modSp new mod">
        <pc:chgData name="richard vidal" userId="13c4c14fef6239e3" providerId="LiveId" clId="{36AEAEFE-E3AE-43C4-916D-4E571FD2257F}" dt="2020-11-05T19:37:32.550" v="501" actId="20577"/>
        <pc:sldMkLst>
          <pc:docMk/>
          <pc:sldMk cId="3533698042" sldId="584"/>
        </pc:sldMkLst>
        <pc:spChg chg="mod">
          <ac:chgData name="richard vidal" userId="13c4c14fef6239e3" providerId="LiveId" clId="{36AEAEFE-E3AE-43C4-916D-4E571FD2257F}" dt="2020-11-05T19:37:32.550" v="501" actId="20577"/>
          <ac:spMkLst>
            <pc:docMk/>
            <pc:sldMk cId="3533698042" sldId="584"/>
            <ac:spMk id="3" creationId="{3C4E57F5-B084-4D20-9AA0-65A76E5C5D54}"/>
          </ac:spMkLst>
        </pc:spChg>
      </pc:sldChg>
      <pc:sldChg chg="modSp new mod">
        <pc:chgData name="richard vidal" userId="13c4c14fef6239e3" providerId="LiveId" clId="{36AEAEFE-E3AE-43C4-916D-4E571FD2257F}" dt="2020-11-05T19:38:20.778" v="524" actId="27636"/>
        <pc:sldMkLst>
          <pc:docMk/>
          <pc:sldMk cId="3009178336" sldId="585"/>
        </pc:sldMkLst>
        <pc:spChg chg="mod">
          <ac:chgData name="richard vidal" userId="13c4c14fef6239e3" providerId="LiveId" clId="{36AEAEFE-E3AE-43C4-916D-4E571FD2257F}" dt="2020-11-05T19:38:20.778" v="524" actId="27636"/>
          <ac:spMkLst>
            <pc:docMk/>
            <pc:sldMk cId="3009178336" sldId="585"/>
            <ac:spMk id="3" creationId="{8B583F87-CE98-4910-9911-2ADB3ECFE332}"/>
          </ac:spMkLst>
        </pc:spChg>
      </pc:sldChg>
      <pc:sldChg chg="modSp new mod">
        <pc:chgData name="richard vidal" userId="13c4c14fef6239e3" providerId="LiveId" clId="{36AEAEFE-E3AE-43C4-916D-4E571FD2257F}" dt="2020-11-05T19:38:23.569" v="525"/>
        <pc:sldMkLst>
          <pc:docMk/>
          <pc:sldMk cId="2387325906" sldId="586"/>
        </pc:sldMkLst>
        <pc:spChg chg="mod">
          <ac:chgData name="richard vidal" userId="13c4c14fef6239e3" providerId="LiveId" clId="{36AEAEFE-E3AE-43C4-916D-4E571FD2257F}" dt="2020-11-05T19:38:23.569" v="525"/>
          <ac:spMkLst>
            <pc:docMk/>
            <pc:sldMk cId="2387325906" sldId="586"/>
            <ac:spMk id="3" creationId="{6A51B9F5-8563-42CD-912C-D58E72566A7B}"/>
          </ac:spMkLst>
        </pc:spChg>
      </pc:sldChg>
      <pc:sldChg chg="modSp new mod">
        <pc:chgData name="richard vidal" userId="13c4c14fef6239e3" providerId="LiveId" clId="{36AEAEFE-E3AE-43C4-916D-4E571FD2257F}" dt="2020-11-05T19:38:52.470" v="537" actId="20577"/>
        <pc:sldMkLst>
          <pc:docMk/>
          <pc:sldMk cId="2330247239" sldId="587"/>
        </pc:sldMkLst>
        <pc:spChg chg="mod">
          <ac:chgData name="richard vidal" userId="13c4c14fef6239e3" providerId="LiveId" clId="{36AEAEFE-E3AE-43C4-916D-4E571FD2257F}" dt="2020-11-05T19:38:52.470" v="537" actId="20577"/>
          <ac:spMkLst>
            <pc:docMk/>
            <pc:sldMk cId="2330247239" sldId="587"/>
            <ac:spMk id="3" creationId="{546505C5-8A04-4A8C-A9E6-881D265B3C62}"/>
          </ac:spMkLst>
        </pc:spChg>
      </pc:sldChg>
      <pc:sldChg chg="modSp new mod">
        <pc:chgData name="richard vidal" userId="13c4c14fef6239e3" providerId="LiveId" clId="{36AEAEFE-E3AE-43C4-916D-4E571FD2257F}" dt="2020-11-05T19:39:32.870" v="552" actId="20577"/>
        <pc:sldMkLst>
          <pc:docMk/>
          <pc:sldMk cId="4215254463" sldId="588"/>
        </pc:sldMkLst>
        <pc:spChg chg="mod">
          <ac:chgData name="richard vidal" userId="13c4c14fef6239e3" providerId="LiveId" clId="{36AEAEFE-E3AE-43C4-916D-4E571FD2257F}" dt="2020-11-05T19:39:04.134" v="538"/>
          <ac:spMkLst>
            <pc:docMk/>
            <pc:sldMk cId="4215254463" sldId="588"/>
            <ac:spMk id="2" creationId="{836F06C3-266F-4C59-A7A6-1049FF8796B6}"/>
          </ac:spMkLst>
        </pc:spChg>
        <pc:spChg chg="mod">
          <ac:chgData name="richard vidal" userId="13c4c14fef6239e3" providerId="LiveId" clId="{36AEAEFE-E3AE-43C4-916D-4E571FD2257F}" dt="2020-11-05T19:39:32.870" v="552" actId="20577"/>
          <ac:spMkLst>
            <pc:docMk/>
            <pc:sldMk cId="4215254463" sldId="588"/>
            <ac:spMk id="3" creationId="{0472B101-43C3-4912-A814-569FA514DC2E}"/>
          </ac:spMkLst>
        </pc:spChg>
      </pc:sldChg>
      <pc:sldChg chg="modSp new mod">
        <pc:chgData name="richard vidal" userId="13c4c14fef6239e3" providerId="LiveId" clId="{36AEAEFE-E3AE-43C4-916D-4E571FD2257F}" dt="2020-11-05T19:39:55.207" v="564" actId="20577"/>
        <pc:sldMkLst>
          <pc:docMk/>
          <pc:sldMk cId="2965823930" sldId="589"/>
        </pc:sldMkLst>
        <pc:spChg chg="mod">
          <ac:chgData name="richard vidal" userId="13c4c14fef6239e3" providerId="LiveId" clId="{36AEAEFE-E3AE-43C4-916D-4E571FD2257F}" dt="2020-11-05T19:39:55.207" v="564" actId="20577"/>
          <ac:spMkLst>
            <pc:docMk/>
            <pc:sldMk cId="2965823930" sldId="589"/>
            <ac:spMk id="3" creationId="{B13D9C75-5BC6-44CC-88DE-912763134338}"/>
          </ac:spMkLst>
        </pc:spChg>
      </pc:sldChg>
      <pc:sldChg chg="modSp new mod">
        <pc:chgData name="richard vidal" userId="13c4c14fef6239e3" providerId="LiveId" clId="{36AEAEFE-E3AE-43C4-916D-4E571FD2257F}" dt="2020-11-05T19:40:44.379" v="597" actId="27636"/>
        <pc:sldMkLst>
          <pc:docMk/>
          <pc:sldMk cId="897512623" sldId="590"/>
        </pc:sldMkLst>
        <pc:spChg chg="mod">
          <ac:chgData name="richard vidal" userId="13c4c14fef6239e3" providerId="LiveId" clId="{36AEAEFE-E3AE-43C4-916D-4E571FD2257F}" dt="2020-11-05T19:40:11.587" v="574"/>
          <ac:spMkLst>
            <pc:docMk/>
            <pc:sldMk cId="897512623" sldId="590"/>
            <ac:spMk id="2" creationId="{00C557D6-0E15-4474-A7A4-317A3E7D69E3}"/>
          </ac:spMkLst>
        </pc:spChg>
        <pc:spChg chg="mod">
          <ac:chgData name="richard vidal" userId="13c4c14fef6239e3" providerId="LiveId" clId="{36AEAEFE-E3AE-43C4-916D-4E571FD2257F}" dt="2020-11-05T19:40:44.379" v="597" actId="27636"/>
          <ac:spMkLst>
            <pc:docMk/>
            <pc:sldMk cId="897512623" sldId="590"/>
            <ac:spMk id="3" creationId="{BE7766B0-ED2C-476A-9DC9-8C0237D55F12}"/>
          </ac:spMkLst>
        </pc:spChg>
      </pc:sldChg>
      <pc:sldChg chg="modSp new mod">
        <pc:chgData name="richard vidal" userId="13c4c14fef6239e3" providerId="LiveId" clId="{36AEAEFE-E3AE-43C4-916D-4E571FD2257F}" dt="2020-11-05T19:40:47.072" v="598"/>
        <pc:sldMkLst>
          <pc:docMk/>
          <pc:sldMk cId="1815367989" sldId="591"/>
        </pc:sldMkLst>
        <pc:spChg chg="mod">
          <ac:chgData name="richard vidal" userId="13c4c14fef6239e3" providerId="LiveId" clId="{36AEAEFE-E3AE-43C4-916D-4E571FD2257F}" dt="2020-11-05T19:40:47.072" v="598"/>
          <ac:spMkLst>
            <pc:docMk/>
            <pc:sldMk cId="1815367989" sldId="591"/>
            <ac:spMk id="3" creationId="{6F8E9543-9A27-45FE-B0B3-25148D51AD94}"/>
          </ac:spMkLst>
        </pc:spChg>
      </pc:sldChg>
      <pc:sldChg chg="modSp new mod">
        <pc:chgData name="richard vidal" userId="13c4c14fef6239e3" providerId="LiveId" clId="{36AEAEFE-E3AE-43C4-916D-4E571FD2257F}" dt="2020-11-05T19:41:08.214" v="608" actId="20577"/>
        <pc:sldMkLst>
          <pc:docMk/>
          <pc:sldMk cId="3132706888" sldId="592"/>
        </pc:sldMkLst>
        <pc:spChg chg="mod">
          <ac:chgData name="richard vidal" userId="13c4c14fef6239e3" providerId="LiveId" clId="{36AEAEFE-E3AE-43C4-916D-4E571FD2257F}" dt="2020-11-05T19:41:08.214" v="608" actId="20577"/>
          <ac:spMkLst>
            <pc:docMk/>
            <pc:sldMk cId="3132706888" sldId="592"/>
            <ac:spMk id="3" creationId="{8BAF2E5D-1AEF-4990-A8A5-C0B0DC25D9A2}"/>
          </ac:spMkLst>
        </pc:spChg>
      </pc:sldChg>
      <pc:sldChg chg="modSp new mod">
        <pc:chgData name="richard vidal" userId="13c4c14fef6239e3" providerId="LiveId" clId="{36AEAEFE-E3AE-43C4-916D-4E571FD2257F}" dt="2020-11-05T19:41:34.134" v="617" actId="21"/>
        <pc:sldMkLst>
          <pc:docMk/>
          <pc:sldMk cId="203375212" sldId="593"/>
        </pc:sldMkLst>
        <pc:spChg chg="mod">
          <ac:chgData name="richard vidal" userId="13c4c14fef6239e3" providerId="LiveId" clId="{36AEAEFE-E3AE-43C4-916D-4E571FD2257F}" dt="2020-11-05T19:41:34.134" v="617" actId="21"/>
          <ac:spMkLst>
            <pc:docMk/>
            <pc:sldMk cId="203375212" sldId="593"/>
            <ac:spMk id="3" creationId="{E77B4303-CAD2-4E38-8BD0-ADD7567CA524}"/>
          </ac:spMkLst>
        </pc:spChg>
      </pc:sldChg>
      <pc:sldChg chg="modSp new mod">
        <pc:chgData name="richard vidal" userId="13c4c14fef6239e3" providerId="LiveId" clId="{36AEAEFE-E3AE-43C4-916D-4E571FD2257F}" dt="2020-11-05T19:42:11.510" v="639" actId="20577"/>
        <pc:sldMkLst>
          <pc:docMk/>
          <pc:sldMk cId="696205766" sldId="594"/>
        </pc:sldMkLst>
        <pc:spChg chg="mod">
          <ac:chgData name="richard vidal" userId="13c4c14fef6239e3" providerId="LiveId" clId="{36AEAEFE-E3AE-43C4-916D-4E571FD2257F}" dt="2020-11-05T19:42:11.510" v="639" actId="20577"/>
          <ac:spMkLst>
            <pc:docMk/>
            <pc:sldMk cId="696205766" sldId="594"/>
            <ac:spMk id="3" creationId="{BEF0E3B3-295C-41A8-B14E-DE25A33FBBAB}"/>
          </ac:spMkLst>
        </pc:spChg>
      </pc:sldChg>
      <pc:sldChg chg="addSp delSp modSp new mod">
        <pc:chgData name="richard vidal" userId="13c4c14fef6239e3" providerId="LiveId" clId="{36AEAEFE-E3AE-43C4-916D-4E571FD2257F}" dt="2020-11-05T19:42:33.418" v="641" actId="22"/>
        <pc:sldMkLst>
          <pc:docMk/>
          <pc:sldMk cId="340105159" sldId="595"/>
        </pc:sldMkLst>
        <pc:spChg chg="mod">
          <ac:chgData name="richard vidal" userId="13c4c14fef6239e3" providerId="LiveId" clId="{36AEAEFE-E3AE-43C4-916D-4E571FD2257F}" dt="2020-11-05T19:42:20.469" v="640"/>
          <ac:spMkLst>
            <pc:docMk/>
            <pc:sldMk cId="340105159" sldId="595"/>
            <ac:spMk id="2" creationId="{BD617D2D-FC1F-4FA7-9F82-1E16A2CDA4F0}"/>
          </ac:spMkLst>
        </pc:spChg>
        <pc:spChg chg="del">
          <ac:chgData name="richard vidal" userId="13c4c14fef6239e3" providerId="LiveId" clId="{36AEAEFE-E3AE-43C4-916D-4E571FD2257F}" dt="2020-11-05T19:42:33.418" v="641" actId="22"/>
          <ac:spMkLst>
            <pc:docMk/>
            <pc:sldMk cId="340105159" sldId="595"/>
            <ac:spMk id="3" creationId="{6337D3F3-2BD1-40EF-86DE-490311B41825}"/>
          </ac:spMkLst>
        </pc:spChg>
        <pc:picChg chg="add mod ord">
          <ac:chgData name="richard vidal" userId="13c4c14fef6239e3" providerId="LiveId" clId="{36AEAEFE-E3AE-43C4-916D-4E571FD2257F}" dt="2020-11-05T19:42:33.418" v="641" actId="22"/>
          <ac:picMkLst>
            <pc:docMk/>
            <pc:sldMk cId="340105159" sldId="595"/>
            <ac:picMk id="6" creationId="{5E25242F-4347-4040-8C54-748DEA41C792}"/>
          </ac:picMkLst>
        </pc:picChg>
      </pc:sldChg>
      <pc:sldChg chg="modSp new mod">
        <pc:chgData name="richard vidal" userId="13c4c14fef6239e3" providerId="LiveId" clId="{36AEAEFE-E3AE-43C4-916D-4E571FD2257F}" dt="2020-11-05T19:43:00.390" v="651" actId="20577"/>
        <pc:sldMkLst>
          <pc:docMk/>
          <pc:sldMk cId="645734806" sldId="596"/>
        </pc:sldMkLst>
        <pc:spChg chg="mod">
          <ac:chgData name="richard vidal" userId="13c4c14fef6239e3" providerId="LiveId" clId="{36AEAEFE-E3AE-43C4-916D-4E571FD2257F}" dt="2020-11-05T19:43:00.390" v="651" actId="20577"/>
          <ac:spMkLst>
            <pc:docMk/>
            <pc:sldMk cId="645734806" sldId="596"/>
            <ac:spMk id="3" creationId="{A7E1C42F-AC62-457D-8CF9-2D6FD0230BE9}"/>
          </ac:spMkLst>
        </pc:spChg>
      </pc:sldChg>
      <pc:sldChg chg="modSp new mod">
        <pc:chgData name="richard vidal" userId="13c4c14fef6239e3" providerId="LiveId" clId="{36AEAEFE-E3AE-43C4-916D-4E571FD2257F}" dt="2020-11-05T19:43:30.295" v="670" actId="20577"/>
        <pc:sldMkLst>
          <pc:docMk/>
          <pc:sldMk cId="3501035534" sldId="597"/>
        </pc:sldMkLst>
        <pc:spChg chg="mod">
          <ac:chgData name="richard vidal" userId="13c4c14fef6239e3" providerId="LiveId" clId="{36AEAEFE-E3AE-43C4-916D-4E571FD2257F}" dt="2020-11-05T19:43:30.295" v="670" actId="20577"/>
          <ac:spMkLst>
            <pc:docMk/>
            <pc:sldMk cId="3501035534" sldId="597"/>
            <ac:spMk id="3" creationId="{FB9AE012-75F2-4291-A96D-33F7007C49A6}"/>
          </ac:spMkLst>
        </pc:spChg>
      </pc:sldChg>
      <pc:sldChg chg="modSp new mod">
        <pc:chgData name="richard vidal" userId="13c4c14fef6239e3" providerId="LiveId" clId="{36AEAEFE-E3AE-43C4-916D-4E571FD2257F}" dt="2020-11-05T19:43:44.519" v="677" actId="20577"/>
        <pc:sldMkLst>
          <pc:docMk/>
          <pc:sldMk cId="36296914" sldId="598"/>
        </pc:sldMkLst>
        <pc:spChg chg="mod">
          <ac:chgData name="richard vidal" userId="13c4c14fef6239e3" providerId="LiveId" clId="{36AEAEFE-E3AE-43C4-916D-4E571FD2257F}" dt="2020-11-05T19:43:44.519" v="677" actId="20577"/>
          <ac:spMkLst>
            <pc:docMk/>
            <pc:sldMk cId="36296914" sldId="598"/>
            <ac:spMk id="3" creationId="{ED208D28-A224-4578-A51D-D9A36DD98C4F}"/>
          </ac:spMkLst>
        </pc:spChg>
      </pc:sldChg>
      <pc:sldChg chg="new">
        <pc:chgData name="richard vidal" userId="13c4c14fef6239e3" providerId="LiveId" clId="{36AEAEFE-E3AE-43C4-916D-4E571FD2257F}" dt="2020-11-05T19:40:07.709" v="573" actId="680"/>
        <pc:sldMkLst>
          <pc:docMk/>
          <pc:sldMk cId="2102794717" sldId="599"/>
        </pc:sldMkLst>
      </pc:sldChg>
      <pc:sldChg chg="addSp modSp new mod">
        <pc:chgData name="richard vidal" userId="13c4c14fef6239e3" providerId="LiveId" clId="{36AEAEFE-E3AE-43C4-916D-4E571FD2257F}" dt="2020-11-05T20:36:04.429" v="728" actId="1076"/>
        <pc:sldMkLst>
          <pc:docMk/>
          <pc:sldMk cId="1384797551" sldId="600"/>
        </pc:sldMkLst>
        <pc:spChg chg="mod">
          <ac:chgData name="richard vidal" userId="13c4c14fef6239e3" providerId="LiveId" clId="{36AEAEFE-E3AE-43C4-916D-4E571FD2257F}" dt="2020-11-05T20:27:56.417" v="681"/>
          <ac:spMkLst>
            <pc:docMk/>
            <pc:sldMk cId="1384797551" sldId="600"/>
            <ac:spMk id="3" creationId="{4530687E-60C2-444A-BD6D-C0D9675F33D6}"/>
          </ac:spMkLst>
        </pc:spChg>
        <pc:picChg chg="add mod">
          <ac:chgData name="richard vidal" userId="13c4c14fef6239e3" providerId="LiveId" clId="{36AEAEFE-E3AE-43C4-916D-4E571FD2257F}" dt="2020-11-05T20:36:04.429" v="728" actId="1076"/>
          <ac:picMkLst>
            <pc:docMk/>
            <pc:sldMk cId="1384797551" sldId="600"/>
            <ac:picMk id="6" creationId="{40B3E05A-8A49-4069-A509-2DB9CC558E78}"/>
          </ac:picMkLst>
        </pc:picChg>
      </pc:sldChg>
      <pc:sldChg chg="addSp modSp new mod">
        <pc:chgData name="richard vidal" userId="13c4c14fef6239e3" providerId="LiveId" clId="{36AEAEFE-E3AE-43C4-916D-4E571FD2257F}" dt="2020-11-05T20:30:47.331" v="707" actId="1076"/>
        <pc:sldMkLst>
          <pc:docMk/>
          <pc:sldMk cId="305849126" sldId="601"/>
        </pc:sldMkLst>
        <pc:spChg chg="mod">
          <ac:chgData name="richard vidal" userId="13c4c14fef6239e3" providerId="LiveId" clId="{36AEAEFE-E3AE-43C4-916D-4E571FD2257F}" dt="2020-11-05T20:30:32.165" v="705" actId="20577"/>
          <ac:spMkLst>
            <pc:docMk/>
            <pc:sldMk cId="305849126" sldId="601"/>
            <ac:spMk id="3" creationId="{429FA2C4-163B-4B36-9D37-312843F89863}"/>
          </ac:spMkLst>
        </pc:spChg>
        <pc:picChg chg="add mod">
          <ac:chgData name="richard vidal" userId="13c4c14fef6239e3" providerId="LiveId" clId="{36AEAEFE-E3AE-43C4-916D-4E571FD2257F}" dt="2020-11-05T20:30:47.331" v="707" actId="1076"/>
          <ac:picMkLst>
            <pc:docMk/>
            <pc:sldMk cId="305849126" sldId="601"/>
            <ac:picMk id="6" creationId="{DEE2D7CC-D63A-45AC-ABFD-4E6C0FD058D1}"/>
          </ac:picMkLst>
        </pc:picChg>
      </pc:sldChg>
      <pc:sldChg chg="addSp delSp modSp new mod ord">
        <pc:chgData name="richard vidal" userId="13c4c14fef6239e3" providerId="LiveId" clId="{36AEAEFE-E3AE-43C4-916D-4E571FD2257F}" dt="2020-11-05T20:30:24.883" v="700" actId="20577"/>
        <pc:sldMkLst>
          <pc:docMk/>
          <pc:sldMk cId="1007039659" sldId="602"/>
        </pc:sldMkLst>
        <pc:spChg chg="mod">
          <ac:chgData name="richard vidal" userId="13c4c14fef6239e3" providerId="LiveId" clId="{36AEAEFE-E3AE-43C4-916D-4E571FD2257F}" dt="2020-11-05T20:30:24.883" v="700" actId="20577"/>
          <ac:spMkLst>
            <pc:docMk/>
            <pc:sldMk cId="1007039659" sldId="602"/>
            <ac:spMk id="2" creationId="{80D8DB5E-12DA-4958-BECC-0FE3E23663DD}"/>
          </ac:spMkLst>
        </pc:spChg>
        <pc:spChg chg="mod">
          <ac:chgData name="richard vidal" userId="13c4c14fef6239e3" providerId="LiveId" clId="{36AEAEFE-E3AE-43C4-916D-4E571FD2257F}" dt="2020-11-05T20:30:09.013" v="696" actId="20577"/>
          <ac:spMkLst>
            <pc:docMk/>
            <pc:sldMk cId="1007039659" sldId="602"/>
            <ac:spMk id="3" creationId="{99EAB58B-D991-4896-A3C2-28994DF351AE}"/>
          </ac:spMkLst>
        </pc:spChg>
        <pc:picChg chg="add del">
          <ac:chgData name="richard vidal" userId="13c4c14fef6239e3" providerId="LiveId" clId="{36AEAEFE-E3AE-43C4-916D-4E571FD2257F}" dt="2020-11-05T20:29:57.115" v="693"/>
          <ac:picMkLst>
            <pc:docMk/>
            <pc:sldMk cId="1007039659" sldId="602"/>
            <ac:picMk id="5" creationId="{1DCBB4DB-9F43-4F9D-9C15-6F9157958A4A}"/>
          </ac:picMkLst>
        </pc:picChg>
        <pc:picChg chg="add mod">
          <ac:chgData name="richard vidal" userId="13c4c14fef6239e3" providerId="LiveId" clId="{36AEAEFE-E3AE-43C4-916D-4E571FD2257F}" dt="2020-11-05T20:30:12.335" v="697" actId="1076"/>
          <ac:picMkLst>
            <pc:docMk/>
            <pc:sldMk cId="1007039659" sldId="602"/>
            <ac:picMk id="7" creationId="{ED489A01-A0F7-4666-951C-2CCD40DB7C40}"/>
          </ac:picMkLst>
        </pc:picChg>
      </pc:sldChg>
      <pc:sldChg chg="modSp new mod">
        <pc:chgData name="richard vidal" userId="13c4c14fef6239e3" providerId="LiveId" clId="{36AEAEFE-E3AE-43C4-916D-4E571FD2257F}" dt="2020-11-05T20:35:11.010" v="723" actId="115"/>
        <pc:sldMkLst>
          <pc:docMk/>
          <pc:sldMk cId="146750435" sldId="603"/>
        </pc:sldMkLst>
        <pc:spChg chg="mod">
          <ac:chgData name="richard vidal" userId="13c4c14fef6239e3" providerId="LiveId" clId="{36AEAEFE-E3AE-43C4-916D-4E571FD2257F}" dt="2020-11-05T20:32:44.752" v="710"/>
          <ac:spMkLst>
            <pc:docMk/>
            <pc:sldMk cId="146750435" sldId="603"/>
            <ac:spMk id="2" creationId="{E829880F-A99F-4A66-84F7-6DADA35F72B3}"/>
          </ac:spMkLst>
        </pc:spChg>
        <pc:spChg chg="mod">
          <ac:chgData name="richard vidal" userId="13c4c14fef6239e3" providerId="LiveId" clId="{36AEAEFE-E3AE-43C4-916D-4E571FD2257F}" dt="2020-11-05T20:35:11.010" v="723" actId="115"/>
          <ac:spMkLst>
            <pc:docMk/>
            <pc:sldMk cId="146750435" sldId="603"/>
            <ac:spMk id="3" creationId="{3DDE8CD9-54D9-4F03-912B-002D6DF9F3DF}"/>
          </ac:spMkLst>
        </pc:spChg>
      </pc:sldChg>
      <pc:sldChg chg="modSp new mod">
        <pc:chgData name="richard vidal" userId="13c4c14fef6239e3" providerId="LiveId" clId="{36AEAEFE-E3AE-43C4-916D-4E571FD2257F}" dt="2020-11-05T20:59:18.084" v="929" actId="20577"/>
        <pc:sldMkLst>
          <pc:docMk/>
          <pc:sldMk cId="4114058313" sldId="604"/>
        </pc:sldMkLst>
        <pc:spChg chg="mod">
          <ac:chgData name="richard vidal" userId="13c4c14fef6239e3" providerId="LiveId" clId="{36AEAEFE-E3AE-43C4-916D-4E571FD2257F}" dt="2020-11-05T20:58:35.075" v="921" actId="20577"/>
          <ac:spMkLst>
            <pc:docMk/>
            <pc:sldMk cId="4114058313" sldId="604"/>
            <ac:spMk id="2" creationId="{47DB6858-78A1-4987-9B43-BCA488A20029}"/>
          </ac:spMkLst>
        </pc:spChg>
        <pc:spChg chg="mod">
          <ac:chgData name="richard vidal" userId="13c4c14fef6239e3" providerId="LiveId" clId="{36AEAEFE-E3AE-43C4-916D-4E571FD2257F}" dt="2020-11-05T20:59:18.084" v="929" actId="20577"/>
          <ac:spMkLst>
            <pc:docMk/>
            <pc:sldMk cId="4114058313" sldId="604"/>
            <ac:spMk id="3" creationId="{8ABF8094-BC73-4F42-B4C5-5886B311D1F2}"/>
          </ac:spMkLst>
        </pc:spChg>
      </pc:sldChg>
      <pc:sldChg chg="modSp new mod">
        <pc:chgData name="richard vidal" userId="13c4c14fef6239e3" providerId="LiveId" clId="{36AEAEFE-E3AE-43C4-916D-4E571FD2257F}" dt="2020-11-05T21:07:54.142" v="961"/>
        <pc:sldMkLst>
          <pc:docMk/>
          <pc:sldMk cId="3696740271" sldId="605"/>
        </pc:sldMkLst>
        <pc:spChg chg="mod">
          <ac:chgData name="richard vidal" userId="13c4c14fef6239e3" providerId="LiveId" clId="{36AEAEFE-E3AE-43C4-916D-4E571FD2257F}" dt="2020-11-05T21:07:54.142" v="961"/>
          <ac:spMkLst>
            <pc:docMk/>
            <pc:sldMk cId="3696740271" sldId="605"/>
            <ac:spMk id="2" creationId="{DE21F689-FE8A-4E24-B016-1717701510D9}"/>
          </ac:spMkLst>
        </pc:spChg>
        <pc:spChg chg="mod">
          <ac:chgData name="richard vidal" userId="13c4c14fef6239e3" providerId="LiveId" clId="{36AEAEFE-E3AE-43C4-916D-4E571FD2257F}" dt="2020-11-05T21:07:52.317" v="960" actId="113"/>
          <ac:spMkLst>
            <pc:docMk/>
            <pc:sldMk cId="3696740271" sldId="605"/>
            <ac:spMk id="3" creationId="{EE4B4D56-BA78-4B57-87E2-97E990F87060}"/>
          </ac:spMkLst>
        </pc:spChg>
      </pc:sldChg>
    </pc:docChg>
  </pc:docChgLst>
  <pc:docChgLst>
    <pc:chgData name="richard vidal" userId="13c4c14fef6239e3" providerId="LiveId" clId="{738CBAA8-27B6-4A68-9BBF-9DE4D376D1F5}"/>
    <pc:docChg chg="undo custSel addSld delSld modSld sldOrd">
      <pc:chgData name="richard vidal" userId="13c4c14fef6239e3" providerId="LiveId" clId="{738CBAA8-27B6-4A68-9BBF-9DE4D376D1F5}" dt="2021-01-17T19:00:26.464" v="879" actId="20577"/>
      <pc:docMkLst>
        <pc:docMk/>
      </pc:docMkLst>
      <pc:sldChg chg="modSp mod">
        <pc:chgData name="richard vidal" userId="13c4c14fef6239e3" providerId="LiveId" clId="{738CBAA8-27B6-4A68-9BBF-9DE4D376D1F5}" dt="2021-01-13T17:55:30.315" v="17" actId="20577"/>
        <pc:sldMkLst>
          <pc:docMk/>
          <pc:sldMk cId="593499764" sldId="312"/>
        </pc:sldMkLst>
        <pc:spChg chg="mod">
          <ac:chgData name="richard vidal" userId="13c4c14fef6239e3" providerId="LiveId" clId="{738CBAA8-27B6-4A68-9BBF-9DE4D376D1F5}" dt="2021-01-13T17:55:30.315" v="17" actId="20577"/>
          <ac:spMkLst>
            <pc:docMk/>
            <pc:sldMk cId="593499764" sldId="312"/>
            <ac:spMk id="2" creationId="{8A26A8E1-B678-448D-BD5B-44ED0DC6EB79}"/>
          </ac:spMkLst>
        </pc:spChg>
      </pc:sldChg>
      <pc:sldChg chg="del">
        <pc:chgData name="richard vidal" userId="13c4c14fef6239e3" providerId="LiveId" clId="{738CBAA8-27B6-4A68-9BBF-9DE4D376D1F5}" dt="2021-01-17T18:39:11.595" v="650" actId="47"/>
        <pc:sldMkLst>
          <pc:docMk/>
          <pc:sldMk cId="3408948070" sldId="313"/>
        </pc:sldMkLst>
      </pc:sldChg>
      <pc:sldChg chg="modSp mod">
        <pc:chgData name="richard vidal" userId="13c4c14fef6239e3" providerId="LiveId" clId="{738CBAA8-27B6-4A68-9BBF-9DE4D376D1F5}" dt="2021-01-13T17:55:24.922" v="9" actId="20577"/>
        <pc:sldMkLst>
          <pc:docMk/>
          <pc:sldMk cId="1060224785" sldId="374"/>
        </pc:sldMkLst>
        <pc:spChg chg="mod">
          <ac:chgData name="richard vidal" userId="13c4c14fef6239e3" providerId="LiveId" clId="{738CBAA8-27B6-4A68-9BBF-9DE4D376D1F5}" dt="2021-01-13T17:55:24.922" v="9" actId="20577"/>
          <ac:spMkLst>
            <pc:docMk/>
            <pc:sldMk cId="1060224785" sldId="374"/>
            <ac:spMk id="2" creationId="{1BA17668-F7A8-4C6A-B295-F4CFD9AEDB5C}"/>
          </ac:spMkLst>
        </pc:spChg>
        <pc:spChg chg="mod">
          <ac:chgData name="richard vidal" userId="13c4c14fef6239e3" providerId="LiveId" clId="{738CBAA8-27B6-4A68-9BBF-9DE4D376D1F5}" dt="2021-01-13T17:55:09.550" v="1" actId="6549"/>
          <ac:spMkLst>
            <pc:docMk/>
            <pc:sldMk cId="1060224785" sldId="374"/>
            <ac:spMk id="3" creationId="{5DB3DBB8-B46F-4EAC-82A6-B052A78BB277}"/>
          </ac:spMkLst>
        </pc:spChg>
      </pc:sldChg>
      <pc:sldChg chg="del">
        <pc:chgData name="richard vidal" userId="13c4c14fef6239e3" providerId="LiveId" clId="{738CBAA8-27B6-4A68-9BBF-9DE4D376D1F5}" dt="2021-01-13T17:55:19.991" v="3" actId="47"/>
        <pc:sldMkLst>
          <pc:docMk/>
          <pc:sldMk cId="3599746430" sldId="389"/>
        </pc:sldMkLst>
      </pc:sldChg>
      <pc:sldChg chg="modSp mod ord">
        <pc:chgData name="richard vidal" userId="13c4c14fef6239e3" providerId="LiveId" clId="{738CBAA8-27B6-4A68-9BBF-9DE4D376D1F5}" dt="2021-01-17T18:33:49.604" v="558" actId="20577"/>
        <pc:sldMkLst>
          <pc:docMk/>
          <pc:sldMk cId="885293417" sldId="394"/>
        </pc:sldMkLst>
        <pc:spChg chg="mod">
          <ac:chgData name="richard vidal" userId="13c4c14fef6239e3" providerId="LiveId" clId="{738CBAA8-27B6-4A68-9BBF-9DE4D376D1F5}" dt="2021-01-17T18:33:49.604" v="558" actId="20577"/>
          <ac:spMkLst>
            <pc:docMk/>
            <pc:sldMk cId="885293417" sldId="394"/>
            <ac:spMk id="2" creationId="{AF4C68E6-60CE-4C00-90E0-84F3D189CB46}"/>
          </ac:spMkLst>
        </pc:spChg>
      </pc:sldChg>
      <pc:sldChg chg="ord">
        <pc:chgData name="richard vidal" userId="13c4c14fef6239e3" providerId="LiveId" clId="{738CBAA8-27B6-4A68-9BBF-9DE4D376D1F5}" dt="2021-01-13T21:21:16.720" v="295"/>
        <pc:sldMkLst>
          <pc:docMk/>
          <pc:sldMk cId="88379678" sldId="395"/>
        </pc:sldMkLst>
      </pc:sldChg>
      <pc:sldChg chg="modSp mod ord">
        <pc:chgData name="richard vidal" userId="13c4c14fef6239e3" providerId="LiveId" clId="{738CBAA8-27B6-4A68-9BBF-9DE4D376D1F5}" dt="2021-01-13T21:20:41.360" v="291" actId="20577"/>
        <pc:sldMkLst>
          <pc:docMk/>
          <pc:sldMk cId="1783247564" sldId="396"/>
        </pc:sldMkLst>
        <pc:spChg chg="mod">
          <ac:chgData name="richard vidal" userId="13c4c14fef6239e3" providerId="LiveId" clId="{738CBAA8-27B6-4A68-9BBF-9DE4D376D1F5}" dt="2021-01-13T21:20:41.360" v="291" actId="20577"/>
          <ac:spMkLst>
            <pc:docMk/>
            <pc:sldMk cId="1783247564" sldId="396"/>
            <ac:spMk id="3" creationId="{4FBDF5DF-AE61-4AB4-A116-339E21029A3F}"/>
          </ac:spMkLst>
        </pc:spChg>
      </pc:sldChg>
      <pc:sldChg chg="modSp mod ord">
        <pc:chgData name="richard vidal" userId="13c4c14fef6239e3" providerId="LiveId" clId="{738CBAA8-27B6-4A68-9BBF-9DE4D376D1F5}" dt="2021-01-13T21:18:56.866" v="257" actId="20577"/>
        <pc:sldMkLst>
          <pc:docMk/>
          <pc:sldMk cId="4247909221" sldId="397"/>
        </pc:sldMkLst>
        <pc:spChg chg="mod">
          <ac:chgData name="richard vidal" userId="13c4c14fef6239e3" providerId="LiveId" clId="{738CBAA8-27B6-4A68-9BBF-9DE4D376D1F5}" dt="2021-01-13T21:18:56.866" v="257" actId="20577"/>
          <ac:spMkLst>
            <pc:docMk/>
            <pc:sldMk cId="4247909221" sldId="397"/>
            <ac:spMk id="3" creationId="{8862DC14-27B8-4E88-BE0F-0936C6A4FF5B}"/>
          </ac:spMkLst>
        </pc:spChg>
      </pc:sldChg>
      <pc:sldChg chg="modSp mod">
        <pc:chgData name="richard vidal" userId="13c4c14fef6239e3" providerId="LiveId" clId="{738CBAA8-27B6-4A68-9BBF-9DE4D376D1F5}" dt="2021-01-13T21:25:31.880" v="339" actId="20577"/>
        <pc:sldMkLst>
          <pc:docMk/>
          <pc:sldMk cId="109271180" sldId="398"/>
        </pc:sldMkLst>
        <pc:spChg chg="mod">
          <ac:chgData name="richard vidal" userId="13c4c14fef6239e3" providerId="LiveId" clId="{738CBAA8-27B6-4A68-9BBF-9DE4D376D1F5}" dt="2021-01-13T21:25:18.128" v="338" actId="20577"/>
          <ac:spMkLst>
            <pc:docMk/>
            <pc:sldMk cId="109271180" sldId="398"/>
            <ac:spMk id="2" creationId="{DF822F62-17AE-4DD1-BCCB-EFCFA97464A6}"/>
          </ac:spMkLst>
        </pc:spChg>
        <pc:spChg chg="mod">
          <ac:chgData name="richard vidal" userId="13c4c14fef6239e3" providerId="LiveId" clId="{738CBAA8-27B6-4A68-9BBF-9DE4D376D1F5}" dt="2021-01-13T21:25:31.880" v="339" actId="20577"/>
          <ac:spMkLst>
            <pc:docMk/>
            <pc:sldMk cId="109271180" sldId="398"/>
            <ac:spMk id="3" creationId="{FD02EE9A-0FCF-436D-810B-68F154CD42E3}"/>
          </ac:spMkLst>
        </pc:spChg>
      </pc:sldChg>
      <pc:sldChg chg="modSp del mod">
        <pc:chgData name="richard vidal" userId="13c4c14fef6239e3" providerId="LiveId" clId="{738CBAA8-27B6-4A68-9BBF-9DE4D376D1F5}" dt="2021-01-17T18:38:55.533" v="647" actId="47"/>
        <pc:sldMkLst>
          <pc:docMk/>
          <pc:sldMk cId="2826359119" sldId="399"/>
        </pc:sldMkLst>
        <pc:spChg chg="mod">
          <ac:chgData name="richard vidal" userId="13c4c14fef6239e3" providerId="LiveId" clId="{738CBAA8-27B6-4A68-9BBF-9DE4D376D1F5}" dt="2021-01-17T18:36:16.484" v="602" actId="21"/>
          <ac:spMkLst>
            <pc:docMk/>
            <pc:sldMk cId="2826359119" sldId="399"/>
            <ac:spMk id="2" creationId="{A2638690-9DD5-423C-9B7F-BFDDB1B4411C}"/>
          </ac:spMkLst>
        </pc:spChg>
      </pc:sldChg>
      <pc:sldChg chg="modSp mod">
        <pc:chgData name="richard vidal" userId="13c4c14fef6239e3" providerId="LiveId" clId="{738CBAA8-27B6-4A68-9BBF-9DE4D376D1F5}" dt="2021-01-17T18:27:34.289" v="494" actId="27636"/>
        <pc:sldMkLst>
          <pc:docMk/>
          <pc:sldMk cId="789418914" sldId="401"/>
        </pc:sldMkLst>
        <pc:spChg chg="mod">
          <ac:chgData name="richard vidal" userId="13c4c14fef6239e3" providerId="LiveId" clId="{738CBAA8-27B6-4A68-9BBF-9DE4D376D1F5}" dt="2021-01-17T18:27:34.289" v="494" actId="27636"/>
          <ac:spMkLst>
            <pc:docMk/>
            <pc:sldMk cId="789418914" sldId="401"/>
            <ac:spMk id="3" creationId="{04C4A058-70F8-4B32-817E-9B8C8BBB3395}"/>
          </ac:spMkLst>
        </pc:spChg>
      </pc:sldChg>
      <pc:sldChg chg="del">
        <pc:chgData name="richard vidal" userId="13c4c14fef6239e3" providerId="LiveId" clId="{738CBAA8-27B6-4A68-9BBF-9DE4D376D1F5}" dt="2021-01-13T17:55:19.991" v="3" actId="47"/>
        <pc:sldMkLst>
          <pc:docMk/>
          <pc:sldMk cId="79197812" sldId="410"/>
        </pc:sldMkLst>
      </pc:sldChg>
      <pc:sldChg chg="del">
        <pc:chgData name="richard vidal" userId="13c4c14fef6239e3" providerId="LiveId" clId="{738CBAA8-27B6-4A68-9BBF-9DE4D376D1F5}" dt="2021-01-13T17:55:19.991" v="3" actId="47"/>
        <pc:sldMkLst>
          <pc:docMk/>
          <pc:sldMk cId="2933250725" sldId="411"/>
        </pc:sldMkLst>
      </pc:sldChg>
      <pc:sldChg chg="del">
        <pc:chgData name="richard vidal" userId="13c4c14fef6239e3" providerId="LiveId" clId="{738CBAA8-27B6-4A68-9BBF-9DE4D376D1F5}" dt="2021-01-13T17:55:19.991" v="3" actId="47"/>
        <pc:sldMkLst>
          <pc:docMk/>
          <pc:sldMk cId="4069792606" sldId="412"/>
        </pc:sldMkLst>
      </pc:sldChg>
      <pc:sldChg chg="del">
        <pc:chgData name="richard vidal" userId="13c4c14fef6239e3" providerId="LiveId" clId="{738CBAA8-27B6-4A68-9BBF-9DE4D376D1F5}" dt="2021-01-13T17:55:19.991" v="3" actId="47"/>
        <pc:sldMkLst>
          <pc:docMk/>
          <pc:sldMk cId="3894635380" sldId="413"/>
        </pc:sldMkLst>
      </pc:sldChg>
      <pc:sldChg chg="del">
        <pc:chgData name="richard vidal" userId="13c4c14fef6239e3" providerId="LiveId" clId="{738CBAA8-27B6-4A68-9BBF-9DE4D376D1F5}" dt="2021-01-13T17:55:19.991" v="3" actId="47"/>
        <pc:sldMkLst>
          <pc:docMk/>
          <pc:sldMk cId="1709850384" sldId="414"/>
        </pc:sldMkLst>
      </pc:sldChg>
      <pc:sldChg chg="del">
        <pc:chgData name="richard vidal" userId="13c4c14fef6239e3" providerId="LiveId" clId="{738CBAA8-27B6-4A68-9BBF-9DE4D376D1F5}" dt="2021-01-13T17:55:19.991" v="3" actId="47"/>
        <pc:sldMkLst>
          <pc:docMk/>
          <pc:sldMk cId="1983760925" sldId="415"/>
        </pc:sldMkLst>
      </pc:sldChg>
      <pc:sldChg chg="del">
        <pc:chgData name="richard vidal" userId="13c4c14fef6239e3" providerId="LiveId" clId="{738CBAA8-27B6-4A68-9BBF-9DE4D376D1F5}" dt="2021-01-13T17:55:19.991" v="3" actId="47"/>
        <pc:sldMkLst>
          <pc:docMk/>
          <pc:sldMk cId="2619736160" sldId="416"/>
        </pc:sldMkLst>
      </pc:sldChg>
      <pc:sldChg chg="del">
        <pc:chgData name="richard vidal" userId="13c4c14fef6239e3" providerId="LiveId" clId="{738CBAA8-27B6-4A68-9BBF-9DE4D376D1F5}" dt="2021-01-13T17:55:19.991" v="3" actId="47"/>
        <pc:sldMkLst>
          <pc:docMk/>
          <pc:sldMk cId="2877211170" sldId="417"/>
        </pc:sldMkLst>
      </pc:sldChg>
      <pc:sldChg chg="del">
        <pc:chgData name="richard vidal" userId="13c4c14fef6239e3" providerId="LiveId" clId="{738CBAA8-27B6-4A68-9BBF-9DE4D376D1F5}" dt="2021-01-13T17:55:19.991" v="3" actId="47"/>
        <pc:sldMkLst>
          <pc:docMk/>
          <pc:sldMk cId="2474420212" sldId="418"/>
        </pc:sldMkLst>
      </pc:sldChg>
      <pc:sldChg chg="del">
        <pc:chgData name="richard vidal" userId="13c4c14fef6239e3" providerId="LiveId" clId="{738CBAA8-27B6-4A68-9BBF-9DE4D376D1F5}" dt="2021-01-13T17:55:19.991" v="3" actId="47"/>
        <pc:sldMkLst>
          <pc:docMk/>
          <pc:sldMk cId="1454668678" sldId="419"/>
        </pc:sldMkLst>
      </pc:sldChg>
      <pc:sldChg chg="del">
        <pc:chgData name="richard vidal" userId="13c4c14fef6239e3" providerId="LiveId" clId="{738CBAA8-27B6-4A68-9BBF-9DE4D376D1F5}" dt="2021-01-13T17:55:19.991" v="3" actId="47"/>
        <pc:sldMkLst>
          <pc:docMk/>
          <pc:sldMk cId="3182489433" sldId="420"/>
        </pc:sldMkLst>
      </pc:sldChg>
      <pc:sldChg chg="del">
        <pc:chgData name="richard vidal" userId="13c4c14fef6239e3" providerId="LiveId" clId="{738CBAA8-27B6-4A68-9BBF-9DE4D376D1F5}" dt="2021-01-13T17:55:19.991" v="3" actId="47"/>
        <pc:sldMkLst>
          <pc:docMk/>
          <pc:sldMk cId="1871733241" sldId="421"/>
        </pc:sldMkLst>
      </pc:sldChg>
      <pc:sldChg chg="del">
        <pc:chgData name="richard vidal" userId="13c4c14fef6239e3" providerId="LiveId" clId="{738CBAA8-27B6-4A68-9BBF-9DE4D376D1F5}" dt="2021-01-13T17:55:19.991" v="3" actId="47"/>
        <pc:sldMkLst>
          <pc:docMk/>
          <pc:sldMk cId="4209935017" sldId="422"/>
        </pc:sldMkLst>
      </pc:sldChg>
      <pc:sldChg chg="del">
        <pc:chgData name="richard vidal" userId="13c4c14fef6239e3" providerId="LiveId" clId="{738CBAA8-27B6-4A68-9BBF-9DE4D376D1F5}" dt="2021-01-13T17:55:19.991" v="3" actId="47"/>
        <pc:sldMkLst>
          <pc:docMk/>
          <pc:sldMk cId="2687062105" sldId="424"/>
        </pc:sldMkLst>
      </pc:sldChg>
      <pc:sldChg chg="del">
        <pc:chgData name="richard vidal" userId="13c4c14fef6239e3" providerId="LiveId" clId="{738CBAA8-27B6-4A68-9BBF-9DE4D376D1F5}" dt="2021-01-13T17:55:19.991" v="3" actId="47"/>
        <pc:sldMkLst>
          <pc:docMk/>
          <pc:sldMk cId="1603059719" sldId="425"/>
        </pc:sldMkLst>
      </pc:sldChg>
      <pc:sldChg chg="del">
        <pc:chgData name="richard vidal" userId="13c4c14fef6239e3" providerId="LiveId" clId="{738CBAA8-27B6-4A68-9BBF-9DE4D376D1F5}" dt="2021-01-13T17:55:19.991" v="3" actId="47"/>
        <pc:sldMkLst>
          <pc:docMk/>
          <pc:sldMk cId="408490884" sldId="426"/>
        </pc:sldMkLst>
      </pc:sldChg>
      <pc:sldChg chg="addSp delSp modSp">
        <pc:chgData name="richard vidal" userId="13c4c14fef6239e3" providerId="LiveId" clId="{738CBAA8-27B6-4A68-9BBF-9DE4D376D1F5}" dt="2021-01-13T18:03:59.313" v="38"/>
        <pc:sldMkLst>
          <pc:docMk/>
          <pc:sldMk cId="742261685" sldId="427"/>
        </pc:sldMkLst>
        <pc:spChg chg="del">
          <ac:chgData name="richard vidal" userId="13c4c14fef6239e3" providerId="LiveId" clId="{738CBAA8-27B6-4A68-9BBF-9DE4D376D1F5}" dt="2021-01-13T18:03:59.313" v="38"/>
          <ac:spMkLst>
            <pc:docMk/>
            <pc:sldMk cId="742261685" sldId="427"/>
            <ac:spMk id="3" creationId="{FE0662AF-1566-49BA-B3D1-F3F67F8895F0}"/>
          </ac:spMkLst>
        </pc:spChg>
        <pc:picChg chg="add mod">
          <ac:chgData name="richard vidal" userId="13c4c14fef6239e3" providerId="LiveId" clId="{738CBAA8-27B6-4A68-9BBF-9DE4D376D1F5}" dt="2021-01-13T18:03:59.313" v="38"/>
          <ac:picMkLst>
            <pc:docMk/>
            <pc:sldMk cId="742261685" sldId="427"/>
            <ac:picMk id="5" creationId="{00FCEC6A-822B-4F6D-9D4E-8EF92945DFD2}"/>
          </ac:picMkLst>
        </pc:picChg>
      </pc:sldChg>
      <pc:sldChg chg="del">
        <pc:chgData name="richard vidal" userId="13c4c14fef6239e3" providerId="LiveId" clId="{738CBAA8-27B6-4A68-9BBF-9DE4D376D1F5}" dt="2021-01-13T17:55:19.991" v="3" actId="47"/>
        <pc:sldMkLst>
          <pc:docMk/>
          <pc:sldMk cId="1897710080" sldId="428"/>
        </pc:sldMkLst>
      </pc:sldChg>
      <pc:sldChg chg="del">
        <pc:chgData name="richard vidal" userId="13c4c14fef6239e3" providerId="LiveId" clId="{738CBAA8-27B6-4A68-9BBF-9DE4D376D1F5}" dt="2021-01-13T17:55:19.991" v="3" actId="47"/>
        <pc:sldMkLst>
          <pc:docMk/>
          <pc:sldMk cId="4276368595" sldId="429"/>
        </pc:sldMkLst>
      </pc:sldChg>
      <pc:sldChg chg="del">
        <pc:chgData name="richard vidal" userId="13c4c14fef6239e3" providerId="LiveId" clId="{738CBAA8-27B6-4A68-9BBF-9DE4D376D1F5}" dt="2021-01-13T17:55:19.991" v="3" actId="47"/>
        <pc:sldMkLst>
          <pc:docMk/>
          <pc:sldMk cId="3102678656" sldId="430"/>
        </pc:sldMkLst>
      </pc:sldChg>
      <pc:sldChg chg="del">
        <pc:chgData name="richard vidal" userId="13c4c14fef6239e3" providerId="LiveId" clId="{738CBAA8-27B6-4A68-9BBF-9DE4D376D1F5}" dt="2021-01-13T17:55:19.991" v="3" actId="47"/>
        <pc:sldMkLst>
          <pc:docMk/>
          <pc:sldMk cId="2086518520" sldId="431"/>
        </pc:sldMkLst>
      </pc:sldChg>
      <pc:sldChg chg="del">
        <pc:chgData name="richard vidal" userId="13c4c14fef6239e3" providerId="LiveId" clId="{738CBAA8-27B6-4A68-9BBF-9DE4D376D1F5}" dt="2021-01-13T17:55:19.991" v="3" actId="47"/>
        <pc:sldMkLst>
          <pc:docMk/>
          <pc:sldMk cId="1864708702" sldId="432"/>
        </pc:sldMkLst>
      </pc:sldChg>
      <pc:sldChg chg="modSp mod">
        <pc:chgData name="richard vidal" userId="13c4c14fef6239e3" providerId="LiveId" clId="{738CBAA8-27B6-4A68-9BBF-9DE4D376D1F5}" dt="2021-01-13T18:03:22.057" v="29" actId="20577"/>
        <pc:sldMkLst>
          <pc:docMk/>
          <pc:sldMk cId="2895990785" sldId="433"/>
        </pc:sldMkLst>
        <pc:spChg chg="mod">
          <ac:chgData name="richard vidal" userId="13c4c14fef6239e3" providerId="LiveId" clId="{738CBAA8-27B6-4A68-9BBF-9DE4D376D1F5}" dt="2021-01-13T18:03:22.057" v="29" actId="20577"/>
          <ac:spMkLst>
            <pc:docMk/>
            <pc:sldMk cId="2895990785" sldId="433"/>
            <ac:spMk id="3" creationId="{A8B8214F-A1D3-41A7-A828-04FE8B60787E}"/>
          </ac:spMkLst>
        </pc:spChg>
      </pc:sldChg>
      <pc:sldChg chg="modSp mod">
        <pc:chgData name="richard vidal" userId="13c4c14fef6239e3" providerId="LiveId" clId="{738CBAA8-27B6-4A68-9BBF-9DE4D376D1F5}" dt="2021-01-13T18:03:52.193" v="37" actId="27636"/>
        <pc:sldMkLst>
          <pc:docMk/>
          <pc:sldMk cId="1552176439" sldId="434"/>
        </pc:sldMkLst>
        <pc:spChg chg="mod">
          <ac:chgData name="richard vidal" userId="13c4c14fef6239e3" providerId="LiveId" clId="{738CBAA8-27B6-4A68-9BBF-9DE4D376D1F5}" dt="2021-01-13T18:03:52.193" v="37" actId="27636"/>
          <ac:spMkLst>
            <pc:docMk/>
            <pc:sldMk cId="1552176439" sldId="434"/>
            <ac:spMk id="3" creationId="{4ADDCE12-3E18-4625-B023-E19ACBD6B6A1}"/>
          </ac:spMkLst>
        </pc:spChg>
      </pc:sldChg>
      <pc:sldChg chg="addSp delSp modSp new mod">
        <pc:chgData name="richard vidal" userId="13c4c14fef6239e3" providerId="LiveId" clId="{738CBAA8-27B6-4A68-9BBF-9DE4D376D1F5}" dt="2021-01-13T18:04:51.696" v="45"/>
        <pc:sldMkLst>
          <pc:docMk/>
          <pc:sldMk cId="1072291394" sldId="435"/>
        </pc:sldMkLst>
        <pc:spChg chg="mod">
          <ac:chgData name="richard vidal" userId="13c4c14fef6239e3" providerId="LiveId" clId="{738CBAA8-27B6-4A68-9BBF-9DE4D376D1F5}" dt="2021-01-13T18:04:51.696" v="45"/>
          <ac:spMkLst>
            <pc:docMk/>
            <pc:sldMk cId="1072291394" sldId="435"/>
            <ac:spMk id="2" creationId="{66359114-0E13-4850-8AC7-52C5BDDAF2CF}"/>
          </ac:spMkLst>
        </pc:spChg>
        <pc:spChg chg="del">
          <ac:chgData name="richard vidal" userId="13c4c14fef6239e3" providerId="LiveId" clId="{738CBAA8-27B6-4A68-9BBF-9DE4D376D1F5}" dt="2021-01-13T18:04:33.408" v="44"/>
          <ac:spMkLst>
            <pc:docMk/>
            <pc:sldMk cId="1072291394" sldId="435"/>
            <ac:spMk id="3" creationId="{47000048-6451-48E0-A168-6C5BC53C5965}"/>
          </ac:spMkLst>
        </pc:spChg>
        <pc:picChg chg="add mod">
          <ac:chgData name="richard vidal" userId="13c4c14fef6239e3" providerId="LiveId" clId="{738CBAA8-27B6-4A68-9BBF-9DE4D376D1F5}" dt="2021-01-13T18:04:33.408" v="44"/>
          <ac:picMkLst>
            <pc:docMk/>
            <pc:sldMk cId="1072291394" sldId="435"/>
            <ac:picMk id="5" creationId="{37B65236-CE5A-46BF-9E09-EA18289FCED4}"/>
          </ac:picMkLst>
        </pc:picChg>
      </pc:sldChg>
      <pc:sldChg chg="del">
        <pc:chgData name="richard vidal" userId="13c4c14fef6239e3" providerId="LiveId" clId="{738CBAA8-27B6-4A68-9BBF-9DE4D376D1F5}" dt="2021-01-13T17:55:19.991" v="3" actId="47"/>
        <pc:sldMkLst>
          <pc:docMk/>
          <pc:sldMk cId="1547337514" sldId="435"/>
        </pc:sldMkLst>
      </pc:sldChg>
      <pc:sldChg chg="modSp new mod">
        <pc:chgData name="richard vidal" userId="13c4c14fef6239e3" providerId="LiveId" clId="{738CBAA8-27B6-4A68-9BBF-9DE4D376D1F5}" dt="2021-01-13T21:08:32.962" v="183" actId="20577"/>
        <pc:sldMkLst>
          <pc:docMk/>
          <pc:sldMk cId="3530387314" sldId="436"/>
        </pc:sldMkLst>
        <pc:spChg chg="mod">
          <ac:chgData name="richard vidal" userId="13c4c14fef6239e3" providerId="LiveId" clId="{738CBAA8-27B6-4A68-9BBF-9DE4D376D1F5}" dt="2021-01-13T21:07:46.899" v="67" actId="20577"/>
          <ac:spMkLst>
            <pc:docMk/>
            <pc:sldMk cId="3530387314" sldId="436"/>
            <ac:spMk id="2" creationId="{76CFB2FB-A04F-4C20-8DF7-424A1F680378}"/>
          </ac:spMkLst>
        </pc:spChg>
        <pc:spChg chg="mod">
          <ac:chgData name="richard vidal" userId="13c4c14fef6239e3" providerId="LiveId" clId="{738CBAA8-27B6-4A68-9BBF-9DE4D376D1F5}" dt="2021-01-13T21:08:32.962" v="183" actId="20577"/>
          <ac:spMkLst>
            <pc:docMk/>
            <pc:sldMk cId="3530387314" sldId="436"/>
            <ac:spMk id="3" creationId="{19BED2FA-14CC-475F-94F2-192F3C2BD4FC}"/>
          </ac:spMkLst>
        </pc:spChg>
      </pc:sldChg>
      <pc:sldChg chg="modSp new del mod">
        <pc:chgData name="richard vidal" userId="13c4c14fef6239e3" providerId="LiveId" clId="{738CBAA8-27B6-4A68-9BBF-9DE4D376D1F5}" dt="2021-01-13T21:16:07.151" v="199" actId="2696"/>
        <pc:sldMkLst>
          <pc:docMk/>
          <pc:sldMk cId="1388276938" sldId="437"/>
        </pc:sldMkLst>
        <pc:spChg chg="mod">
          <ac:chgData name="richard vidal" userId="13c4c14fef6239e3" providerId="LiveId" clId="{738CBAA8-27B6-4A68-9BBF-9DE4D376D1F5}" dt="2021-01-13T21:14:03.858" v="187" actId="20577"/>
          <ac:spMkLst>
            <pc:docMk/>
            <pc:sldMk cId="1388276938" sldId="437"/>
            <ac:spMk id="2" creationId="{6EF29195-76DB-400B-B910-1DD22CCE74B9}"/>
          </ac:spMkLst>
        </pc:spChg>
        <pc:spChg chg="mod">
          <ac:chgData name="richard vidal" userId="13c4c14fef6239e3" providerId="LiveId" clId="{738CBAA8-27B6-4A68-9BBF-9DE4D376D1F5}" dt="2021-01-13T21:14:45.765" v="195" actId="27636"/>
          <ac:spMkLst>
            <pc:docMk/>
            <pc:sldMk cId="1388276938" sldId="437"/>
            <ac:spMk id="3" creationId="{8D813823-A270-4026-BC97-BCBF1B5AE4BB}"/>
          </ac:spMkLst>
        </pc:spChg>
      </pc:sldChg>
      <pc:sldChg chg="modSp new del mod">
        <pc:chgData name="richard vidal" userId="13c4c14fef6239e3" providerId="LiveId" clId="{738CBAA8-27B6-4A68-9BBF-9DE4D376D1F5}" dt="2021-01-13T21:16:07.151" v="199" actId="2696"/>
        <pc:sldMkLst>
          <pc:docMk/>
          <pc:sldMk cId="1950659368" sldId="438"/>
        </pc:sldMkLst>
        <pc:spChg chg="mod">
          <ac:chgData name="richard vidal" userId="13c4c14fef6239e3" providerId="LiveId" clId="{738CBAA8-27B6-4A68-9BBF-9DE4D376D1F5}" dt="2021-01-13T21:14:52.226" v="198" actId="20577"/>
          <ac:spMkLst>
            <pc:docMk/>
            <pc:sldMk cId="1950659368" sldId="438"/>
            <ac:spMk id="3" creationId="{521F3C6E-2300-447C-9750-BDD870BEC7B1}"/>
          </ac:spMkLst>
        </pc:spChg>
      </pc:sldChg>
      <pc:sldChg chg="modSp mod">
        <pc:chgData name="richard vidal" userId="13c4c14fef6239e3" providerId="LiveId" clId="{738CBAA8-27B6-4A68-9BBF-9DE4D376D1F5}" dt="2021-01-13T21:16:23.555" v="201" actId="20577"/>
        <pc:sldMkLst>
          <pc:docMk/>
          <pc:sldMk cId="2638937924" sldId="438"/>
        </pc:sldMkLst>
        <pc:spChg chg="mod">
          <ac:chgData name="richard vidal" userId="13c4c14fef6239e3" providerId="LiveId" clId="{738CBAA8-27B6-4A68-9BBF-9DE4D376D1F5}" dt="2021-01-13T21:16:23.555" v="201" actId="20577"/>
          <ac:spMkLst>
            <pc:docMk/>
            <pc:sldMk cId="2638937924" sldId="438"/>
            <ac:spMk id="3" creationId="{521F3C6E-2300-447C-9750-BDD870BEC7B1}"/>
          </ac:spMkLst>
        </pc:spChg>
      </pc:sldChg>
      <pc:sldChg chg="new">
        <pc:chgData name="richard vidal" userId="13c4c14fef6239e3" providerId="LiveId" clId="{738CBAA8-27B6-4A68-9BBF-9DE4D376D1F5}" dt="2021-01-13T18:04:28.978" v="43" actId="680"/>
        <pc:sldMkLst>
          <pc:docMk/>
          <pc:sldMk cId="1594550300" sldId="439"/>
        </pc:sldMkLst>
      </pc:sldChg>
      <pc:sldChg chg="modSp new mod">
        <pc:chgData name="richard vidal" userId="13c4c14fef6239e3" providerId="LiveId" clId="{738CBAA8-27B6-4A68-9BBF-9DE4D376D1F5}" dt="2021-01-13T21:17:51.079" v="217" actId="27636"/>
        <pc:sldMkLst>
          <pc:docMk/>
          <pc:sldMk cId="3914936612" sldId="440"/>
        </pc:sldMkLst>
        <pc:spChg chg="mod">
          <ac:chgData name="richard vidal" userId="13c4c14fef6239e3" providerId="LiveId" clId="{738CBAA8-27B6-4A68-9BBF-9DE4D376D1F5}" dt="2021-01-13T21:16:52.099" v="207"/>
          <ac:spMkLst>
            <pc:docMk/>
            <pc:sldMk cId="3914936612" sldId="440"/>
            <ac:spMk id="2" creationId="{B70FC069-6118-4B74-BE45-1BDD088ECCE7}"/>
          </ac:spMkLst>
        </pc:spChg>
        <pc:spChg chg="mod">
          <ac:chgData name="richard vidal" userId="13c4c14fef6239e3" providerId="LiveId" clId="{738CBAA8-27B6-4A68-9BBF-9DE4D376D1F5}" dt="2021-01-13T21:17:51.079" v="217" actId="27636"/>
          <ac:spMkLst>
            <pc:docMk/>
            <pc:sldMk cId="3914936612" sldId="440"/>
            <ac:spMk id="3" creationId="{A5939A99-F4D1-485F-A64B-ADD6258EC176}"/>
          </ac:spMkLst>
        </pc:spChg>
      </pc:sldChg>
      <pc:sldChg chg="modSp new mod">
        <pc:chgData name="richard vidal" userId="13c4c14fef6239e3" providerId="LiveId" clId="{738CBAA8-27B6-4A68-9BBF-9DE4D376D1F5}" dt="2021-01-13T21:18:03.522" v="223" actId="20577"/>
        <pc:sldMkLst>
          <pc:docMk/>
          <pc:sldMk cId="256910924" sldId="441"/>
        </pc:sldMkLst>
        <pc:spChg chg="mod">
          <ac:chgData name="richard vidal" userId="13c4c14fef6239e3" providerId="LiveId" clId="{738CBAA8-27B6-4A68-9BBF-9DE4D376D1F5}" dt="2021-01-13T21:18:03.522" v="223" actId="20577"/>
          <ac:spMkLst>
            <pc:docMk/>
            <pc:sldMk cId="256910924" sldId="441"/>
            <ac:spMk id="3" creationId="{0E057D1A-5C9F-4B10-975A-2325B12D6452}"/>
          </ac:spMkLst>
        </pc:spChg>
      </pc:sldChg>
      <pc:sldChg chg="modSp new mod">
        <pc:chgData name="richard vidal" userId="13c4c14fef6239e3" providerId="LiveId" clId="{738CBAA8-27B6-4A68-9BBF-9DE4D376D1F5}" dt="2021-01-13T21:20:09.410" v="264" actId="20577"/>
        <pc:sldMkLst>
          <pc:docMk/>
          <pc:sldMk cId="2721546804" sldId="442"/>
        </pc:sldMkLst>
        <pc:spChg chg="mod">
          <ac:chgData name="richard vidal" userId="13c4c14fef6239e3" providerId="LiveId" clId="{738CBAA8-27B6-4A68-9BBF-9DE4D376D1F5}" dt="2021-01-13T21:19:31.188" v="261"/>
          <ac:spMkLst>
            <pc:docMk/>
            <pc:sldMk cId="2721546804" sldId="442"/>
            <ac:spMk id="2" creationId="{ED2799E7-90EE-476B-B994-684B150F689F}"/>
          </ac:spMkLst>
        </pc:spChg>
        <pc:spChg chg="mod">
          <ac:chgData name="richard vidal" userId="13c4c14fef6239e3" providerId="LiveId" clId="{738CBAA8-27B6-4A68-9BBF-9DE4D376D1F5}" dt="2021-01-13T21:20:09.410" v="264" actId="20577"/>
          <ac:spMkLst>
            <pc:docMk/>
            <pc:sldMk cId="2721546804" sldId="442"/>
            <ac:spMk id="3" creationId="{DD0EA949-34C4-44EC-9707-E843240B165F}"/>
          </ac:spMkLst>
        </pc:spChg>
      </pc:sldChg>
      <pc:sldChg chg="modSp new mod">
        <pc:chgData name="richard vidal" userId="13c4c14fef6239e3" providerId="LiveId" clId="{738CBAA8-27B6-4A68-9BBF-9DE4D376D1F5}" dt="2021-01-13T21:22:12.683" v="309" actId="27636"/>
        <pc:sldMkLst>
          <pc:docMk/>
          <pc:sldMk cId="2412753984" sldId="443"/>
        </pc:sldMkLst>
        <pc:spChg chg="mod">
          <ac:chgData name="richard vidal" userId="13c4c14fef6239e3" providerId="LiveId" clId="{738CBAA8-27B6-4A68-9BBF-9DE4D376D1F5}" dt="2021-01-13T21:22:12.683" v="309" actId="27636"/>
          <ac:spMkLst>
            <pc:docMk/>
            <pc:sldMk cId="2412753984" sldId="443"/>
            <ac:spMk id="3" creationId="{5F5418C0-C989-4149-842C-15F9E890C18B}"/>
          </ac:spMkLst>
        </pc:spChg>
      </pc:sldChg>
      <pc:sldChg chg="modSp new mod">
        <pc:chgData name="richard vidal" userId="13c4c14fef6239e3" providerId="LiveId" clId="{738CBAA8-27B6-4A68-9BBF-9DE4D376D1F5}" dt="2021-01-13T21:22:16.506" v="311"/>
        <pc:sldMkLst>
          <pc:docMk/>
          <pc:sldMk cId="1311821296" sldId="444"/>
        </pc:sldMkLst>
        <pc:spChg chg="mod">
          <ac:chgData name="richard vidal" userId="13c4c14fef6239e3" providerId="LiveId" clId="{738CBAA8-27B6-4A68-9BBF-9DE4D376D1F5}" dt="2021-01-13T21:22:16.506" v="311"/>
          <ac:spMkLst>
            <pc:docMk/>
            <pc:sldMk cId="1311821296" sldId="444"/>
            <ac:spMk id="3" creationId="{BF47F89C-1CFF-410C-A0E2-3EBB31A9BA1E}"/>
          </ac:spMkLst>
        </pc:spChg>
      </pc:sldChg>
      <pc:sldChg chg="modSp new mod">
        <pc:chgData name="richard vidal" userId="13c4c14fef6239e3" providerId="LiveId" clId="{738CBAA8-27B6-4A68-9BBF-9DE4D376D1F5}" dt="2021-01-13T21:22:53.027" v="326" actId="20577"/>
        <pc:sldMkLst>
          <pc:docMk/>
          <pc:sldMk cId="2916673341" sldId="445"/>
        </pc:sldMkLst>
        <pc:spChg chg="mod">
          <ac:chgData name="richard vidal" userId="13c4c14fef6239e3" providerId="LiveId" clId="{738CBAA8-27B6-4A68-9BBF-9DE4D376D1F5}" dt="2021-01-13T21:22:27.712" v="323" actId="20577"/>
          <ac:spMkLst>
            <pc:docMk/>
            <pc:sldMk cId="2916673341" sldId="445"/>
            <ac:spMk id="2" creationId="{707C6D61-A864-4205-8669-E440DE2CA9B8}"/>
          </ac:spMkLst>
        </pc:spChg>
        <pc:spChg chg="mod">
          <ac:chgData name="richard vidal" userId="13c4c14fef6239e3" providerId="LiveId" clId="{738CBAA8-27B6-4A68-9BBF-9DE4D376D1F5}" dt="2021-01-13T21:22:53.027" v="326" actId="20577"/>
          <ac:spMkLst>
            <pc:docMk/>
            <pc:sldMk cId="2916673341" sldId="445"/>
            <ac:spMk id="3" creationId="{EF7EFDFC-65C3-4BF4-B6C1-4208BDAB7FCF}"/>
          </ac:spMkLst>
        </pc:spChg>
      </pc:sldChg>
      <pc:sldChg chg="modSp new mod">
        <pc:chgData name="richard vidal" userId="13c4c14fef6239e3" providerId="LiveId" clId="{738CBAA8-27B6-4A68-9BBF-9DE4D376D1F5}" dt="2021-01-13T21:26:04.337" v="344"/>
        <pc:sldMkLst>
          <pc:docMk/>
          <pc:sldMk cId="4210874967" sldId="446"/>
        </pc:sldMkLst>
        <pc:spChg chg="mod">
          <ac:chgData name="richard vidal" userId="13c4c14fef6239e3" providerId="LiveId" clId="{738CBAA8-27B6-4A68-9BBF-9DE4D376D1F5}" dt="2021-01-13T21:25:52.720" v="343" actId="20577"/>
          <ac:spMkLst>
            <pc:docMk/>
            <pc:sldMk cId="4210874967" sldId="446"/>
            <ac:spMk id="2" creationId="{CFE38DC9-8FA6-48E5-B0AB-80E168FD8E1D}"/>
          </ac:spMkLst>
        </pc:spChg>
        <pc:spChg chg="mod">
          <ac:chgData name="richard vidal" userId="13c4c14fef6239e3" providerId="LiveId" clId="{738CBAA8-27B6-4A68-9BBF-9DE4D376D1F5}" dt="2021-01-13T21:26:04.337" v="344"/>
          <ac:spMkLst>
            <pc:docMk/>
            <pc:sldMk cId="4210874967" sldId="446"/>
            <ac:spMk id="3" creationId="{A0BE7B1A-E540-4C33-9113-682ECDEE2930}"/>
          </ac:spMkLst>
        </pc:spChg>
      </pc:sldChg>
      <pc:sldChg chg="modSp new mod">
        <pc:chgData name="richard vidal" userId="13c4c14fef6239e3" providerId="LiveId" clId="{738CBAA8-27B6-4A68-9BBF-9DE4D376D1F5}" dt="2021-01-13T21:26:57.234" v="361" actId="20577"/>
        <pc:sldMkLst>
          <pc:docMk/>
          <pc:sldMk cId="4041754127" sldId="447"/>
        </pc:sldMkLst>
        <pc:spChg chg="mod">
          <ac:chgData name="richard vidal" userId="13c4c14fef6239e3" providerId="LiveId" clId="{738CBAA8-27B6-4A68-9BBF-9DE4D376D1F5}" dt="2021-01-13T21:26:47.504" v="357" actId="20577"/>
          <ac:spMkLst>
            <pc:docMk/>
            <pc:sldMk cId="4041754127" sldId="447"/>
            <ac:spMk id="2" creationId="{5548EF29-A75E-41A5-87B9-6D1E4B4E1031}"/>
          </ac:spMkLst>
        </pc:spChg>
        <pc:spChg chg="mod">
          <ac:chgData name="richard vidal" userId="13c4c14fef6239e3" providerId="LiveId" clId="{738CBAA8-27B6-4A68-9BBF-9DE4D376D1F5}" dt="2021-01-13T21:26:57.234" v="361" actId="20577"/>
          <ac:spMkLst>
            <pc:docMk/>
            <pc:sldMk cId="4041754127" sldId="447"/>
            <ac:spMk id="3" creationId="{28F16B60-ECF2-4A01-997F-49ED3CA9B087}"/>
          </ac:spMkLst>
        </pc:spChg>
      </pc:sldChg>
      <pc:sldChg chg="modSp new mod">
        <pc:chgData name="richard vidal" userId="13c4c14fef6239e3" providerId="LiveId" clId="{738CBAA8-27B6-4A68-9BBF-9DE4D376D1F5}" dt="2021-01-13T21:27:27.968" v="374" actId="20577"/>
        <pc:sldMkLst>
          <pc:docMk/>
          <pc:sldMk cId="1247725985" sldId="448"/>
        </pc:sldMkLst>
        <pc:spChg chg="mod">
          <ac:chgData name="richard vidal" userId="13c4c14fef6239e3" providerId="LiveId" clId="{738CBAA8-27B6-4A68-9BBF-9DE4D376D1F5}" dt="2021-01-13T21:27:05.088" v="367" actId="20577"/>
          <ac:spMkLst>
            <pc:docMk/>
            <pc:sldMk cId="1247725985" sldId="448"/>
            <ac:spMk id="2" creationId="{E859B22D-FBBE-4D35-A1A4-F7A82DF2C8D3}"/>
          </ac:spMkLst>
        </pc:spChg>
        <pc:spChg chg="mod">
          <ac:chgData name="richard vidal" userId="13c4c14fef6239e3" providerId="LiveId" clId="{738CBAA8-27B6-4A68-9BBF-9DE4D376D1F5}" dt="2021-01-13T21:27:27.968" v="374" actId="20577"/>
          <ac:spMkLst>
            <pc:docMk/>
            <pc:sldMk cId="1247725985" sldId="448"/>
            <ac:spMk id="3" creationId="{7D5CE7DB-E47D-4403-AC42-B69FE22D0E0C}"/>
          </ac:spMkLst>
        </pc:spChg>
      </pc:sldChg>
      <pc:sldChg chg="modSp new mod">
        <pc:chgData name="richard vidal" userId="13c4c14fef6239e3" providerId="LiveId" clId="{738CBAA8-27B6-4A68-9BBF-9DE4D376D1F5}" dt="2021-01-13T21:27:59.315" v="383" actId="21"/>
        <pc:sldMkLst>
          <pc:docMk/>
          <pc:sldMk cId="605121552" sldId="449"/>
        </pc:sldMkLst>
        <pc:spChg chg="mod">
          <ac:chgData name="richard vidal" userId="13c4c14fef6239e3" providerId="LiveId" clId="{738CBAA8-27B6-4A68-9BBF-9DE4D376D1F5}" dt="2021-01-13T21:27:49.473" v="381" actId="20577"/>
          <ac:spMkLst>
            <pc:docMk/>
            <pc:sldMk cId="605121552" sldId="449"/>
            <ac:spMk id="2" creationId="{6181E20D-0F0A-4E2C-9E47-802E48414E0E}"/>
          </ac:spMkLst>
        </pc:spChg>
        <pc:spChg chg="mod">
          <ac:chgData name="richard vidal" userId="13c4c14fef6239e3" providerId="LiveId" clId="{738CBAA8-27B6-4A68-9BBF-9DE4D376D1F5}" dt="2021-01-13T21:27:59.315" v="383" actId="21"/>
          <ac:spMkLst>
            <pc:docMk/>
            <pc:sldMk cId="605121552" sldId="449"/>
            <ac:spMk id="3" creationId="{BC0BD912-B243-4083-AAFF-3984C86C3C7E}"/>
          </ac:spMkLst>
        </pc:spChg>
      </pc:sldChg>
      <pc:sldChg chg="modSp new mod">
        <pc:chgData name="richard vidal" userId="13c4c14fef6239e3" providerId="LiveId" clId="{738CBAA8-27B6-4A68-9BBF-9DE4D376D1F5}" dt="2021-01-13T21:28:14.944" v="389" actId="113"/>
        <pc:sldMkLst>
          <pc:docMk/>
          <pc:sldMk cId="518779132" sldId="450"/>
        </pc:sldMkLst>
        <pc:spChg chg="mod">
          <ac:chgData name="richard vidal" userId="13c4c14fef6239e3" providerId="LiveId" clId="{738CBAA8-27B6-4A68-9BBF-9DE4D376D1F5}" dt="2021-01-13T21:28:07.581" v="386"/>
          <ac:spMkLst>
            <pc:docMk/>
            <pc:sldMk cId="518779132" sldId="450"/>
            <ac:spMk id="2" creationId="{5FD3A831-BAFD-4368-9D25-CE9E30296CDB}"/>
          </ac:spMkLst>
        </pc:spChg>
        <pc:spChg chg="mod">
          <ac:chgData name="richard vidal" userId="13c4c14fef6239e3" providerId="LiveId" clId="{738CBAA8-27B6-4A68-9BBF-9DE4D376D1F5}" dt="2021-01-13T21:28:14.944" v="389" actId="113"/>
          <ac:spMkLst>
            <pc:docMk/>
            <pc:sldMk cId="518779132" sldId="450"/>
            <ac:spMk id="3" creationId="{797E8157-7AAA-4EB4-818C-E18A6A6FB35A}"/>
          </ac:spMkLst>
        </pc:spChg>
      </pc:sldChg>
      <pc:sldChg chg="modSp new mod">
        <pc:chgData name="richard vidal" userId="13c4c14fef6239e3" providerId="LiveId" clId="{738CBAA8-27B6-4A68-9BBF-9DE4D376D1F5}" dt="2021-01-17T18:17:32.952" v="399" actId="20577"/>
        <pc:sldMkLst>
          <pc:docMk/>
          <pc:sldMk cId="227447054" sldId="451"/>
        </pc:sldMkLst>
        <pc:spChg chg="mod">
          <ac:chgData name="richard vidal" userId="13c4c14fef6239e3" providerId="LiveId" clId="{738CBAA8-27B6-4A68-9BBF-9DE4D376D1F5}" dt="2021-01-17T18:17:32.952" v="399" actId="20577"/>
          <ac:spMkLst>
            <pc:docMk/>
            <pc:sldMk cId="227447054" sldId="451"/>
            <ac:spMk id="2" creationId="{DF874EB2-6EF3-40E3-B4DE-551E2588C04E}"/>
          </ac:spMkLst>
        </pc:spChg>
        <pc:spChg chg="mod">
          <ac:chgData name="richard vidal" userId="13c4c14fef6239e3" providerId="LiveId" clId="{738CBAA8-27B6-4A68-9BBF-9DE4D376D1F5}" dt="2021-01-17T18:17:23.045" v="396"/>
          <ac:spMkLst>
            <pc:docMk/>
            <pc:sldMk cId="227447054" sldId="451"/>
            <ac:spMk id="3" creationId="{8058AE12-99B3-44FC-9F49-9FB3B9B4334C}"/>
          </ac:spMkLst>
        </pc:spChg>
      </pc:sldChg>
      <pc:sldChg chg="modSp new mod">
        <pc:chgData name="richard vidal" userId="13c4c14fef6239e3" providerId="LiveId" clId="{738CBAA8-27B6-4A68-9BBF-9DE4D376D1F5}" dt="2021-01-17T18:18:05.257" v="407" actId="20577"/>
        <pc:sldMkLst>
          <pc:docMk/>
          <pc:sldMk cId="3629096929" sldId="452"/>
        </pc:sldMkLst>
        <pc:spChg chg="mod">
          <ac:chgData name="richard vidal" userId="13c4c14fef6239e3" providerId="LiveId" clId="{738CBAA8-27B6-4A68-9BBF-9DE4D376D1F5}" dt="2021-01-17T18:18:00.662" v="405" actId="20577"/>
          <ac:spMkLst>
            <pc:docMk/>
            <pc:sldMk cId="3629096929" sldId="452"/>
            <ac:spMk id="2" creationId="{CEC0F8B3-F366-4FFC-A433-CF6A69A2ED94}"/>
          </ac:spMkLst>
        </pc:spChg>
        <pc:spChg chg="mod">
          <ac:chgData name="richard vidal" userId="13c4c14fef6239e3" providerId="LiveId" clId="{738CBAA8-27B6-4A68-9BBF-9DE4D376D1F5}" dt="2021-01-17T18:18:05.257" v="407" actId="20577"/>
          <ac:spMkLst>
            <pc:docMk/>
            <pc:sldMk cId="3629096929" sldId="452"/>
            <ac:spMk id="3" creationId="{189A3AF2-43F4-4A8C-A8DB-5E836A7FDEAD}"/>
          </ac:spMkLst>
        </pc:spChg>
      </pc:sldChg>
      <pc:sldChg chg="modSp new mod">
        <pc:chgData name="richard vidal" userId="13c4c14fef6239e3" providerId="LiveId" clId="{738CBAA8-27B6-4A68-9BBF-9DE4D376D1F5}" dt="2021-01-17T18:19:10.040" v="453" actId="21"/>
        <pc:sldMkLst>
          <pc:docMk/>
          <pc:sldMk cId="1320543637" sldId="453"/>
        </pc:sldMkLst>
        <pc:spChg chg="mod">
          <ac:chgData name="richard vidal" userId="13c4c14fef6239e3" providerId="LiveId" clId="{738CBAA8-27B6-4A68-9BBF-9DE4D376D1F5}" dt="2021-01-17T18:18:22.630" v="412" actId="20577"/>
          <ac:spMkLst>
            <pc:docMk/>
            <pc:sldMk cId="1320543637" sldId="453"/>
            <ac:spMk id="2" creationId="{1972B473-F009-4C4A-9245-C4E9486E2391}"/>
          </ac:spMkLst>
        </pc:spChg>
        <pc:spChg chg="mod">
          <ac:chgData name="richard vidal" userId="13c4c14fef6239e3" providerId="LiveId" clId="{738CBAA8-27B6-4A68-9BBF-9DE4D376D1F5}" dt="2021-01-17T18:19:10.040" v="453" actId="21"/>
          <ac:spMkLst>
            <pc:docMk/>
            <pc:sldMk cId="1320543637" sldId="453"/>
            <ac:spMk id="3" creationId="{0C8CEA3A-73A0-475D-BD90-F47115DF11F9}"/>
          </ac:spMkLst>
        </pc:spChg>
      </pc:sldChg>
      <pc:sldChg chg="modSp new mod">
        <pc:chgData name="richard vidal" userId="13c4c14fef6239e3" providerId="LiveId" clId="{738CBAA8-27B6-4A68-9BBF-9DE4D376D1F5}" dt="2021-01-17T18:23:05.051" v="467" actId="27636"/>
        <pc:sldMkLst>
          <pc:docMk/>
          <pc:sldMk cId="1254708999" sldId="454"/>
        </pc:sldMkLst>
        <pc:spChg chg="mod">
          <ac:chgData name="richard vidal" userId="13c4c14fef6239e3" providerId="LiveId" clId="{738CBAA8-27B6-4A68-9BBF-9DE4D376D1F5}" dt="2021-01-17T18:23:05.051" v="467" actId="27636"/>
          <ac:spMkLst>
            <pc:docMk/>
            <pc:sldMk cId="1254708999" sldId="454"/>
            <ac:spMk id="3" creationId="{A4DA4A87-D645-47C6-A899-452189BBD747}"/>
          </ac:spMkLst>
        </pc:spChg>
      </pc:sldChg>
      <pc:sldChg chg="modSp new mod">
        <pc:chgData name="richard vidal" userId="13c4c14fef6239e3" providerId="LiveId" clId="{738CBAA8-27B6-4A68-9BBF-9DE4D376D1F5}" dt="2021-01-17T18:26:15.029" v="478" actId="20577"/>
        <pc:sldMkLst>
          <pc:docMk/>
          <pc:sldMk cId="202738376" sldId="455"/>
        </pc:sldMkLst>
        <pc:spChg chg="mod">
          <ac:chgData name="richard vidal" userId="13c4c14fef6239e3" providerId="LiveId" clId="{738CBAA8-27B6-4A68-9BBF-9DE4D376D1F5}" dt="2021-01-17T18:26:15.029" v="478" actId="20577"/>
          <ac:spMkLst>
            <pc:docMk/>
            <pc:sldMk cId="202738376" sldId="455"/>
            <ac:spMk id="3" creationId="{0CD5368E-1568-455C-BBA4-E0695127BE27}"/>
          </ac:spMkLst>
        </pc:spChg>
      </pc:sldChg>
      <pc:sldChg chg="new del">
        <pc:chgData name="richard vidal" userId="13c4c14fef6239e3" providerId="LiveId" clId="{738CBAA8-27B6-4A68-9BBF-9DE4D376D1F5}" dt="2021-01-17T18:29:25.640" v="515" actId="47"/>
        <pc:sldMkLst>
          <pc:docMk/>
          <pc:sldMk cId="703671500" sldId="456"/>
        </pc:sldMkLst>
      </pc:sldChg>
      <pc:sldChg chg="modSp new mod">
        <pc:chgData name="richard vidal" userId="13c4c14fef6239e3" providerId="LiveId" clId="{738CBAA8-27B6-4A68-9BBF-9DE4D376D1F5}" dt="2021-01-17T18:19:13.333" v="456"/>
        <pc:sldMkLst>
          <pc:docMk/>
          <pc:sldMk cId="1155722813" sldId="457"/>
        </pc:sldMkLst>
        <pc:spChg chg="mod">
          <ac:chgData name="richard vidal" userId="13c4c14fef6239e3" providerId="LiveId" clId="{738CBAA8-27B6-4A68-9BBF-9DE4D376D1F5}" dt="2021-01-17T18:19:02.821" v="450" actId="20577"/>
          <ac:spMkLst>
            <pc:docMk/>
            <pc:sldMk cId="1155722813" sldId="457"/>
            <ac:spMk id="2" creationId="{E6A06795-8ED7-46E5-A080-9367DD0A4E66}"/>
          </ac:spMkLst>
        </pc:spChg>
        <pc:spChg chg="mod">
          <ac:chgData name="richard vidal" userId="13c4c14fef6239e3" providerId="LiveId" clId="{738CBAA8-27B6-4A68-9BBF-9DE4D376D1F5}" dt="2021-01-17T18:19:13.333" v="456"/>
          <ac:spMkLst>
            <pc:docMk/>
            <pc:sldMk cId="1155722813" sldId="457"/>
            <ac:spMk id="3" creationId="{1435F742-E1E6-4A15-92B6-8E207E74D0EA}"/>
          </ac:spMkLst>
        </pc:spChg>
      </pc:sldChg>
      <pc:sldChg chg="modSp new mod">
        <pc:chgData name="richard vidal" userId="13c4c14fef6239e3" providerId="LiveId" clId="{738CBAA8-27B6-4A68-9BBF-9DE4D376D1F5}" dt="2021-01-17T18:23:16.900" v="471" actId="20577"/>
        <pc:sldMkLst>
          <pc:docMk/>
          <pc:sldMk cId="4013345735" sldId="458"/>
        </pc:sldMkLst>
        <pc:spChg chg="mod">
          <ac:chgData name="richard vidal" userId="13c4c14fef6239e3" providerId="LiveId" clId="{738CBAA8-27B6-4A68-9BBF-9DE4D376D1F5}" dt="2021-01-17T18:23:16.900" v="471" actId="20577"/>
          <ac:spMkLst>
            <pc:docMk/>
            <pc:sldMk cId="4013345735" sldId="458"/>
            <ac:spMk id="3" creationId="{D08C5EBD-30FB-4BA6-B3DB-A2BF0E3B5045}"/>
          </ac:spMkLst>
        </pc:spChg>
      </pc:sldChg>
      <pc:sldChg chg="modSp new mod">
        <pc:chgData name="richard vidal" userId="13c4c14fef6239e3" providerId="LiveId" clId="{738CBAA8-27B6-4A68-9BBF-9DE4D376D1F5}" dt="2021-01-17T18:28:10.921" v="507" actId="27636"/>
        <pc:sldMkLst>
          <pc:docMk/>
          <pc:sldMk cId="1838965801" sldId="459"/>
        </pc:sldMkLst>
        <pc:spChg chg="mod">
          <ac:chgData name="richard vidal" userId="13c4c14fef6239e3" providerId="LiveId" clId="{738CBAA8-27B6-4A68-9BBF-9DE4D376D1F5}" dt="2021-01-17T18:28:10.921" v="507" actId="27636"/>
          <ac:spMkLst>
            <pc:docMk/>
            <pc:sldMk cId="1838965801" sldId="459"/>
            <ac:spMk id="3" creationId="{18B66F06-CF03-4166-989C-F9E2E2D7BAE4}"/>
          </ac:spMkLst>
        </pc:spChg>
      </pc:sldChg>
      <pc:sldChg chg="modSp new mod">
        <pc:chgData name="richard vidal" userId="13c4c14fef6239e3" providerId="LiveId" clId="{738CBAA8-27B6-4A68-9BBF-9DE4D376D1F5}" dt="2021-01-17T18:28:29.270" v="514" actId="20577"/>
        <pc:sldMkLst>
          <pc:docMk/>
          <pc:sldMk cId="591859645" sldId="460"/>
        </pc:sldMkLst>
        <pc:spChg chg="mod">
          <ac:chgData name="richard vidal" userId="13c4c14fef6239e3" providerId="LiveId" clId="{738CBAA8-27B6-4A68-9BBF-9DE4D376D1F5}" dt="2021-01-17T18:28:29.270" v="514" actId="20577"/>
          <ac:spMkLst>
            <pc:docMk/>
            <pc:sldMk cId="591859645" sldId="460"/>
            <ac:spMk id="3" creationId="{087FA6A0-A69A-4ACB-98A2-37CDA13E7AC0}"/>
          </ac:spMkLst>
        </pc:spChg>
      </pc:sldChg>
      <pc:sldChg chg="modSp new mod">
        <pc:chgData name="richard vidal" userId="13c4c14fef6239e3" providerId="LiveId" clId="{738CBAA8-27B6-4A68-9BBF-9DE4D376D1F5}" dt="2021-01-17T18:32:01.371" v="542" actId="27636"/>
        <pc:sldMkLst>
          <pc:docMk/>
          <pc:sldMk cId="4067046760" sldId="461"/>
        </pc:sldMkLst>
        <pc:spChg chg="mod">
          <ac:chgData name="richard vidal" userId="13c4c14fef6239e3" providerId="LiveId" clId="{738CBAA8-27B6-4A68-9BBF-9DE4D376D1F5}" dt="2021-01-17T18:30:53.619" v="534" actId="20577"/>
          <ac:spMkLst>
            <pc:docMk/>
            <pc:sldMk cId="4067046760" sldId="461"/>
            <ac:spMk id="2" creationId="{C98B24DC-DEB6-46E1-AE38-381345C47B32}"/>
          </ac:spMkLst>
        </pc:spChg>
        <pc:spChg chg="mod">
          <ac:chgData name="richard vidal" userId="13c4c14fef6239e3" providerId="LiveId" clId="{738CBAA8-27B6-4A68-9BBF-9DE4D376D1F5}" dt="2021-01-17T18:32:01.371" v="542" actId="27636"/>
          <ac:spMkLst>
            <pc:docMk/>
            <pc:sldMk cId="4067046760" sldId="461"/>
            <ac:spMk id="3" creationId="{2A57804F-7E30-44CE-BC6C-37A063BE9FAA}"/>
          </ac:spMkLst>
        </pc:spChg>
      </pc:sldChg>
      <pc:sldChg chg="modSp new mod">
        <pc:chgData name="richard vidal" userId="13c4c14fef6239e3" providerId="LiveId" clId="{738CBAA8-27B6-4A68-9BBF-9DE4D376D1F5}" dt="2021-01-17T18:32:08.820" v="546" actId="20577"/>
        <pc:sldMkLst>
          <pc:docMk/>
          <pc:sldMk cId="433291555" sldId="462"/>
        </pc:sldMkLst>
        <pc:spChg chg="mod">
          <ac:chgData name="richard vidal" userId="13c4c14fef6239e3" providerId="LiveId" clId="{738CBAA8-27B6-4A68-9BBF-9DE4D376D1F5}" dt="2021-01-17T18:32:08.820" v="546" actId="20577"/>
          <ac:spMkLst>
            <pc:docMk/>
            <pc:sldMk cId="433291555" sldId="462"/>
            <ac:spMk id="3" creationId="{A377C5B3-724E-4FC4-9103-30B78AAEC0CB}"/>
          </ac:spMkLst>
        </pc:spChg>
      </pc:sldChg>
      <pc:sldChg chg="modSp new mod">
        <pc:chgData name="richard vidal" userId="13c4c14fef6239e3" providerId="LiveId" clId="{738CBAA8-27B6-4A68-9BBF-9DE4D376D1F5}" dt="2021-01-17T18:35:19.972" v="595" actId="20577"/>
        <pc:sldMkLst>
          <pc:docMk/>
          <pc:sldMk cId="42474411" sldId="463"/>
        </pc:sldMkLst>
        <pc:spChg chg="mod">
          <ac:chgData name="richard vidal" userId="13c4c14fef6239e3" providerId="LiveId" clId="{738CBAA8-27B6-4A68-9BBF-9DE4D376D1F5}" dt="2021-01-17T18:34:27.099" v="561" actId="27636"/>
          <ac:spMkLst>
            <pc:docMk/>
            <pc:sldMk cId="42474411" sldId="463"/>
            <ac:spMk id="2" creationId="{747793AB-1E48-410E-8FC9-8467C332244F}"/>
          </ac:spMkLst>
        </pc:spChg>
        <pc:spChg chg="mod">
          <ac:chgData name="richard vidal" userId="13c4c14fef6239e3" providerId="LiveId" clId="{738CBAA8-27B6-4A68-9BBF-9DE4D376D1F5}" dt="2021-01-17T18:35:19.972" v="595" actId="20577"/>
          <ac:spMkLst>
            <pc:docMk/>
            <pc:sldMk cId="42474411" sldId="463"/>
            <ac:spMk id="3" creationId="{EE804D3C-30E5-4166-9803-1922EC3BE194}"/>
          </ac:spMkLst>
        </pc:spChg>
      </pc:sldChg>
      <pc:sldChg chg="modSp new mod">
        <pc:chgData name="richard vidal" userId="13c4c14fef6239e3" providerId="LiveId" clId="{738CBAA8-27B6-4A68-9BBF-9DE4D376D1F5}" dt="2021-01-17T18:35:41.587" v="599" actId="20577"/>
        <pc:sldMkLst>
          <pc:docMk/>
          <pc:sldMk cId="2367138509" sldId="464"/>
        </pc:sldMkLst>
        <pc:spChg chg="mod">
          <ac:chgData name="richard vidal" userId="13c4c14fef6239e3" providerId="LiveId" clId="{738CBAA8-27B6-4A68-9BBF-9DE4D376D1F5}" dt="2021-01-17T18:35:41.587" v="599" actId="20577"/>
          <ac:spMkLst>
            <pc:docMk/>
            <pc:sldMk cId="2367138509" sldId="464"/>
            <ac:spMk id="3" creationId="{DDB80F63-BEA4-487C-9528-D84C2ED3D7E8}"/>
          </ac:spMkLst>
        </pc:spChg>
      </pc:sldChg>
      <pc:sldChg chg="modSp new mod">
        <pc:chgData name="richard vidal" userId="13c4c14fef6239e3" providerId="LiveId" clId="{738CBAA8-27B6-4A68-9BBF-9DE4D376D1F5}" dt="2021-01-17T18:36:51.813" v="616" actId="27636"/>
        <pc:sldMkLst>
          <pc:docMk/>
          <pc:sldMk cId="752597796" sldId="465"/>
        </pc:sldMkLst>
        <pc:spChg chg="mod">
          <ac:chgData name="richard vidal" userId="13c4c14fef6239e3" providerId="LiveId" clId="{738CBAA8-27B6-4A68-9BBF-9DE4D376D1F5}" dt="2021-01-17T18:36:19.103" v="603"/>
          <ac:spMkLst>
            <pc:docMk/>
            <pc:sldMk cId="752597796" sldId="465"/>
            <ac:spMk id="2" creationId="{5BC544B0-0059-4DCF-9B27-84C42849C933}"/>
          </ac:spMkLst>
        </pc:spChg>
        <pc:spChg chg="mod">
          <ac:chgData name="richard vidal" userId="13c4c14fef6239e3" providerId="LiveId" clId="{738CBAA8-27B6-4A68-9BBF-9DE4D376D1F5}" dt="2021-01-17T18:36:51.813" v="616" actId="27636"/>
          <ac:spMkLst>
            <pc:docMk/>
            <pc:sldMk cId="752597796" sldId="465"/>
            <ac:spMk id="3" creationId="{7E468474-0638-4B63-8D00-37799AE1E044}"/>
          </ac:spMkLst>
        </pc:spChg>
      </pc:sldChg>
      <pc:sldChg chg="modSp new mod">
        <pc:chgData name="richard vidal" userId="13c4c14fef6239e3" providerId="LiveId" clId="{738CBAA8-27B6-4A68-9BBF-9DE4D376D1F5}" dt="2021-01-17T18:36:58.964" v="620" actId="20577"/>
        <pc:sldMkLst>
          <pc:docMk/>
          <pc:sldMk cId="3865982724" sldId="466"/>
        </pc:sldMkLst>
        <pc:spChg chg="mod">
          <ac:chgData name="richard vidal" userId="13c4c14fef6239e3" providerId="LiveId" clId="{738CBAA8-27B6-4A68-9BBF-9DE4D376D1F5}" dt="2021-01-17T18:36:58.964" v="620" actId="20577"/>
          <ac:spMkLst>
            <pc:docMk/>
            <pc:sldMk cId="3865982724" sldId="466"/>
            <ac:spMk id="3" creationId="{62BCD810-23C0-46EA-A47E-2436D2D2D081}"/>
          </ac:spMkLst>
        </pc:spChg>
      </pc:sldChg>
      <pc:sldChg chg="modSp new mod">
        <pc:chgData name="richard vidal" userId="13c4c14fef6239e3" providerId="LiveId" clId="{738CBAA8-27B6-4A68-9BBF-9DE4D376D1F5}" dt="2021-01-17T19:00:26.464" v="879" actId="20577"/>
        <pc:sldMkLst>
          <pc:docMk/>
          <pc:sldMk cId="285180326" sldId="467"/>
        </pc:sldMkLst>
        <pc:spChg chg="mod">
          <ac:chgData name="richard vidal" userId="13c4c14fef6239e3" providerId="LiveId" clId="{738CBAA8-27B6-4A68-9BBF-9DE4D376D1F5}" dt="2021-01-17T19:00:26.464" v="879" actId="20577"/>
          <ac:spMkLst>
            <pc:docMk/>
            <pc:sldMk cId="285180326" sldId="467"/>
            <ac:spMk id="3" creationId="{A5EA04DE-2EA5-41B3-8281-DF4116A6DC64}"/>
          </ac:spMkLst>
        </pc:spChg>
      </pc:sldChg>
      <pc:sldChg chg="modSp new mod">
        <pc:chgData name="richard vidal" userId="13c4c14fef6239e3" providerId="LiveId" clId="{738CBAA8-27B6-4A68-9BBF-9DE4D376D1F5}" dt="2021-01-17T18:38:05.428" v="643" actId="113"/>
        <pc:sldMkLst>
          <pc:docMk/>
          <pc:sldMk cId="1766106629" sldId="468"/>
        </pc:sldMkLst>
        <pc:spChg chg="mod">
          <ac:chgData name="richard vidal" userId="13c4c14fef6239e3" providerId="LiveId" clId="{738CBAA8-27B6-4A68-9BBF-9DE4D376D1F5}" dt="2021-01-17T18:38:05.428" v="643" actId="113"/>
          <ac:spMkLst>
            <pc:docMk/>
            <pc:sldMk cId="1766106629" sldId="468"/>
            <ac:spMk id="3" creationId="{B61AFBE0-DDF7-462A-B951-A512927ADB58}"/>
          </ac:spMkLst>
        </pc:spChg>
      </pc:sldChg>
      <pc:sldChg chg="modSp new mod">
        <pc:chgData name="richard vidal" userId="13c4c14fef6239e3" providerId="LiveId" clId="{738CBAA8-27B6-4A68-9BBF-9DE4D376D1F5}" dt="2021-01-17T18:38:20.522" v="646" actId="113"/>
        <pc:sldMkLst>
          <pc:docMk/>
          <pc:sldMk cId="1759990000" sldId="469"/>
        </pc:sldMkLst>
        <pc:spChg chg="mod">
          <ac:chgData name="richard vidal" userId="13c4c14fef6239e3" providerId="LiveId" clId="{738CBAA8-27B6-4A68-9BBF-9DE4D376D1F5}" dt="2021-01-17T18:38:20.522" v="646" actId="113"/>
          <ac:spMkLst>
            <pc:docMk/>
            <pc:sldMk cId="1759990000" sldId="469"/>
            <ac:spMk id="3" creationId="{6237E314-E73E-4511-A4B6-E52B88D01C69}"/>
          </ac:spMkLst>
        </pc:spChg>
      </pc:sldChg>
      <pc:sldChg chg="addSp delSp modSp new">
        <pc:chgData name="richard vidal" userId="13c4c14fef6239e3" providerId="LiveId" clId="{738CBAA8-27B6-4A68-9BBF-9DE4D376D1F5}" dt="2021-01-17T18:39:01.325" v="649"/>
        <pc:sldMkLst>
          <pc:docMk/>
          <pc:sldMk cId="1454633420" sldId="470"/>
        </pc:sldMkLst>
        <pc:spChg chg="del">
          <ac:chgData name="richard vidal" userId="13c4c14fef6239e3" providerId="LiveId" clId="{738CBAA8-27B6-4A68-9BBF-9DE4D376D1F5}" dt="2021-01-17T18:39:01.325" v="649"/>
          <ac:spMkLst>
            <pc:docMk/>
            <pc:sldMk cId="1454633420" sldId="470"/>
            <ac:spMk id="3" creationId="{AAE1D418-42A9-4C31-B171-363A5ED98E71}"/>
          </ac:spMkLst>
        </pc:spChg>
        <pc:picChg chg="add mod">
          <ac:chgData name="richard vidal" userId="13c4c14fef6239e3" providerId="LiveId" clId="{738CBAA8-27B6-4A68-9BBF-9DE4D376D1F5}" dt="2021-01-17T18:39:01.325" v="649"/>
          <ac:picMkLst>
            <pc:docMk/>
            <pc:sldMk cId="1454633420" sldId="470"/>
            <ac:picMk id="5" creationId="{EB8C4BEA-FFF6-4FA8-912C-9EF5F9F0952F}"/>
          </ac:picMkLst>
        </pc:picChg>
      </pc:sldChg>
      <pc:sldChg chg="modSp new mod">
        <pc:chgData name="richard vidal" userId="13c4c14fef6239e3" providerId="LiveId" clId="{738CBAA8-27B6-4A68-9BBF-9DE4D376D1F5}" dt="2021-01-17T18:41:47.912" v="667" actId="27636"/>
        <pc:sldMkLst>
          <pc:docMk/>
          <pc:sldMk cId="3265242660" sldId="471"/>
        </pc:sldMkLst>
        <pc:spChg chg="mod">
          <ac:chgData name="richard vidal" userId="13c4c14fef6239e3" providerId="LiveId" clId="{738CBAA8-27B6-4A68-9BBF-9DE4D376D1F5}" dt="2021-01-17T18:41:47.912" v="667" actId="27636"/>
          <ac:spMkLst>
            <pc:docMk/>
            <pc:sldMk cId="3265242660" sldId="471"/>
            <ac:spMk id="3" creationId="{13E249A9-375D-4E9A-B6E0-C1F67EC35F69}"/>
          </ac:spMkLst>
        </pc:spChg>
      </pc:sldChg>
      <pc:sldChg chg="modSp new mod">
        <pc:chgData name="richard vidal" userId="13c4c14fef6239e3" providerId="LiveId" clId="{738CBAA8-27B6-4A68-9BBF-9DE4D376D1F5}" dt="2021-01-17T18:51:42.133" v="701" actId="27636"/>
        <pc:sldMkLst>
          <pc:docMk/>
          <pc:sldMk cId="4092000639" sldId="472"/>
        </pc:sldMkLst>
        <pc:spChg chg="mod">
          <ac:chgData name="richard vidal" userId="13c4c14fef6239e3" providerId="LiveId" clId="{738CBAA8-27B6-4A68-9BBF-9DE4D376D1F5}" dt="2021-01-17T18:39:40.706" v="653"/>
          <ac:spMkLst>
            <pc:docMk/>
            <pc:sldMk cId="4092000639" sldId="472"/>
            <ac:spMk id="2" creationId="{F4A82322-0473-456F-B5FA-EE80D78F3963}"/>
          </ac:spMkLst>
        </pc:spChg>
        <pc:spChg chg="mod">
          <ac:chgData name="richard vidal" userId="13c4c14fef6239e3" providerId="LiveId" clId="{738CBAA8-27B6-4A68-9BBF-9DE4D376D1F5}" dt="2021-01-17T18:51:42.133" v="701" actId="27636"/>
          <ac:spMkLst>
            <pc:docMk/>
            <pc:sldMk cId="4092000639" sldId="472"/>
            <ac:spMk id="3" creationId="{982914F4-63B2-49A3-89A2-8DFB11EF97D0}"/>
          </ac:spMkLst>
        </pc:spChg>
      </pc:sldChg>
      <pc:sldChg chg="modSp new mod">
        <pc:chgData name="richard vidal" userId="13c4c14fef6239e3" providerId="LiveId" clId="{738CBAA8-27B6-4A68-9BBF-9DE4D376D1F5}" dt="2021-01-17T18:42:02.036" v="672" actId="20577"/>
        <pc:sldMkLst>
          <pc:docMk/>
          <pc:sldMk cId="1655707053" sldId="473"/>
        </pc:sldMkLst>
        <pc:spChg chg="mod">
          <ac:chgData name="richard vidal" userId="13c4c14fef6239e3" providerId="LiveId" clId="{738CBAA8-27B6-4A68-9BBF-9DE4D376D1F5}" dt="2021-01-17T18:42:02.036" v="672" actId="20577"/>
          <ac:spMkLst>
            <pc:docMk/>
            <pc:sldMk cId="1655707053" sldId="473"/>
            <ac:spMk id="3" creationId="{3839BA77-53CA-46CF-BA6E-747C3688EAAC}"/>
          </ac:spMkLst>
        </pc:spChg>
      </pc:sldChg>
      <pc:sldChg chg="addSp delSp modSp new">
        <pc:chgData name="richard vidal" userId="13c4c14fef6239e3" providerId="LiveId" clId="{738CBAA8-27B6-4A68-9BBF-9DE4D376D1F5}" dt="2021-01-17T18:42:39.812" v="674"/>
        <pc:sldMkLst>
          <pc:docMk/>
          <pc:sldMk cId="2146028613" sldId="474"/>
        </pc:sldMkLst>
        <pc:spChg chg="del">
          <ac:chgData name="richard vidal" userId="13c4c14fef6239e3" providerId="LiveId" clId="{738CBAA8-27B6-4A68-9BBF-9DE4D376D1F5}" dt="2021-01-17T18:42:39.812" v="674"/>
          <ac:spMkLst>
            <pc:docMk/>
            <pc:sldMk cId="2146028613" sldId="474"/>
            <ac:spMk id="3" creationId="{20521CC1-E69F-46BB-9555-B3FBC8A6FB89}"/>
          </ac:spMkLst>
        </pc:spChg>
        <pc:picChg chg="add mod">
          <ac:chgData name="richard vidal" userId="13c4c14fef6239e3" providerId="LiveId" clId="{738CBAA8-27B6-4A68-9BBF-9DE4D376D1F5}" dt="2021-01-17T18:42:39.812" v="674"/>
          <ac:picMkLst>
            <pc:docMk/>
            <pc:sldMk cId="2146028613" sldId="474"/>
            <ac:picMk id="5" creationId="{8147D856-AAD9-43A2-9748-28CA89109084}"/>
          </ac:picMkLst>
        </pc:picChg>
      </pc:sldChg>
      <pc:sldChg chg="modSp new mod">
        <pc:chgData name="richard vidal" userId="13c4c14fef6239e3" providerId="LiveId" clId="{738CBAA8-27B6-4A68-9BBF-9DE4D376D1F5}" dt="2021-01-17T18:52:07.724" v="716" actId="27636"/>
        <pc:sldMkLst>
          <pc:docMk/>
          <pc:sldMk cId="1024841713" sldId="475"/>
        </pc:sldMkLst>
        <pc:spChg chg="mod">
          <ac:chgData name="richard vidal" userId="13c4c14fef6239e3" providerId="LiveId" clId="{738CBAA8-27B6-4A68-9BBF-9DE4D376D1F5}" dt="2021-01-17T18:52:07.724" v="716" actId="27636"/>
          <ac:spMkLst>
            <pc:docMk/>
            <pc:sldMk cId="1024841713" sldId="475"/>
            <ac:spMk id="3" creationId="{74487397-3EA5-4EFB-8577-A2ECBB3F3C79}"/>
          </ac:spMkLst>
        </pc:spChg>
      </pc:sldChg>
      <pc:sldChg chg="modSp new mod">
        <pc:chgData name="richard vidal" userId="13c4c14fef6239e3" providerId="LiveId" clId="{738CBAA8-27B6-4A68-9BBF-9DE4D376D1F5}" dt="2021-01-17T18:52:22.283" v="726" actId="27636"/>
        <pc:sldMkLst>
          <pc:docMk/>
          <pc:sldMk cId="424025105" sldId="476"/>
        </pc:sldMkLst>
        <pc:spChg chg="mod">
          <ac:chgData name="richard vidal" userId="13c4c14fef6239e3" providerId="LiveId" clId="{738CBAA8-27B6-4A68-9BBF-9DE4D376D1F5}" dt="2021-01-17T18:52:22.283" v="726" actId="27636"/>
          <ac:spMkLst>
            <pc:docMk/>
            <pc:sldMk cId="424025105" sldId="476"/>
            <ac:spMk id="3" creationId="{B413617A-3F92-4329-B776-CB587206805D}"/>
          </ac:spMkLst>
        </pc:spChg>
      </pc:sldChg>
      <pc:sldChg chg="modSp new mod">
        <pc:chgData name="richard vidal" userId="13c4c14fef6239e3" providerId="LiveId" clId="{738CBAA8-27B6-4A68-9BBF-9DE4D376D1F5}" dt="2021-01-17T18:52:30.354" v="732" actId="20577"/>
        <pc:sldMkLst>
          <pc:docMk/>
          <pc:sldMk cId="1591842734" sldId="477"/>
        </pc:sldMkLst>
        <pc:spChg chg="mod">
          <ac:chgData name="richard vidal" userId="13c4c14fef6239e3" providerId="LiveId" clId="{738CBAA8-27B6-4A68-9BBF-9DE4D376D1F5}" dt="2021-01-17T18:52:30.354" v="732" actId="20577"/>
          <ac:spMkLst>
            <pc:docMk/>
            <pc:sldMk cId="1591842734" sldId="477"/>
            <ac:spMk id="3" creationId="{7C9F41D5-4A1F-44C5-AF22-21AF9300E80B}"/>
          </ac:spMkLst>
        </pc:spChg>
      </pc:sldChg>
      <pc:sldChg chg="modSp new mod">
        <pc:chgData name="richard vidal" userId="13c4c14fef6239e3" providerId="LiveId" clId="{738CBAA8-27B6-4A68-9BBF-9DE4D376D1F5}" dt="2021-01-17T18:58:09.042" v="836" actId="20577"/>
        <pc:sldMkLst>
          <pc:docMk/>
          <pc:sldMk cId="1846557700" sldId="478"/>
        </pc:sldMkLst>
        <pc:spChg chg="mod">
          <ac:chgData name="richard vidal" userId="13c4c14fef6239e3" providerId="LiveId" clId="{738CBAA8-27B6-4A68-9BBF-9DE4D376D1F5}" dt="2021-01-17T18:58:09.042" v="836" actId="20577"/>
          <ac:spMkLst>
            <pc:docMk/>
            <pc:sldMk cId="1846557700" sldId="478"/>
            <ac:spMk id="3" creationId="{AA43CEAB-F068-42F6-A842-5887DCB1D0E7}"/>
          </ac:spMkLst>
        </pc:spChg>
      </pc:sldChg>
    </pc:docChg>
  </pc:docChgLst>
  <pc:docChgLst>
    <pc:chgData name="richard vidal" userId="13c4c14fef6239e3" providerId="LiveId" clId="{B1C40CF8-EE11-4682-8D41-FADC4591DD46}"/>
    <pc:docChg chg="undo redo custSel addSld delSld modSld sldOrd">
      <pc:chgData name="richard vidal" userId="13c4c14fef6239e3" providerId="LiveId" clId="{B1C40CF8-EE11-4682-8D41-FADC4591DD46}" dt="2020-12-20T21:05:34.516" v="867" actId="207"/>
      <pc:docMkLst>
        <pc:docMk/>
      </pc:docMkLst>
      <pc:sldChg chg="modSp mod">
        <pc:chgData name="richard vidal" userId="13c4c14fef6239e3" providerId="LiveId" clId="{B1C40CF8-EE11-4682-8D41-FADC4591DD46}" dt="2020-12-16T19:52:02.670" v="22" actId="20577"/>
        <pc:sldMkLst>
          <pc:docMk/>
          <pc:sldMk cId="593499764" sldId="312"/>
        </pc:sldMkLst>
        <pc:spChg chg="mod">
          <ac:chgData name="richard vidal" userId="13c4c14fef6239e3" providerId="LiveId" clId="{B1C40CF8-EE11-4682-8D41-FADC4591DD46}" dt="2020-12-16T19:52:02.670" v="22" actId="20577"/>
          <ac:spMkLst>
            <pc:docMk/>
            <pc:sldMk cId="593499764" sldId="312"/>
            <ac:spMk id="2" creationId="{8A26A8E1-B678-448D-BD5B-44ED0DC6EB79}"/>
          </ac:spMkLst>
        </pc:spChg>
      </pc:sldChg>
      <pc:sldChg chg="modSp new mod ord">
        <pc:chgData name="richard vidal" userId="13c4c14fef6239e3" providerId="LiveId" clId="{B1C40CF8-EE11-4682-8D41-FADC4591DD46}" dt="2020-12-16T20:03:53.396" v="140"/>
        <pc:sldMkLst>
          <pc:docMk/>
          <pc:sldMk cId="3100898813" sldId="375"/>
        </pc:sldMkLst>
        <pc:spChg chg="mod">
          <ac:chgData name="richard vidal" userId="13c4c14fef6239e3" providerId="LiveId" clId="{B1C40CF8-EE11-4682-8D41-FADC4591DD46}" dt="2020-12-16T19:55:29.873" v="52" actId="113"/>
          <ac:spMkLst>
            <pc:docMk/>
            <pc:sldMk cId="3100898813" sldId="375"/>
            <ac:spMk id="2" creationId="{09770706-DAF5-4C7D-872B-E99B041620BF}"/>
          </ac:spMkLst>
        </pc:spChg>
        <pc:spChg chg="mod">
          <ac:chgData name="richard vidal" userId="13c4c14fef6239e3" providerId="LiveId" clId="{B1C40CF8-EE11-4682-8D41-FADC4591DD46}" dt="2020-12-16T19:55:55.836" v="59" actId="113"/>
          <ac:spMkLst>
            <pc:docMk/>
            <pc:sldMk cId="3100898813" sldId="375"/>
            <ac:spMk id="3" creationId="{AAECFF8B-A869-494F-AA9A-84A722930508}"/>
          </ac:spMkLst>
        </pc:spChg>
      </pc:sldChg>
      <pc:sldChg chg="modSp new mod">
        <pc:chgData name="richard vidal" userId="13c4c14fef6239e3" providerId="LiveId" clId="{B1C40CF8-EE11-4682-8D41-FADC4591DD46}" dt="2020-12-16T20:08:22.109" v="198" actId="20577"/>
        <pc:sldMkLst>
          <pc:docMk/>
          <pc:sldMk cId="1053800076" sldId="376"/>
        </pc:sldMkLst>
        <pc:spChg chg="mod">
          <ac:chgData name="richard vidal" userId="13c4c14fef6239e3" providerId="LiveId" clId="{B1C40CF8-EE11-4682-8D41-FADC4591DD46}" dt="2020-12-16T20:06:40.795" v="188"/>
          <ac:spMkLst>
            <pc:docMk/>
            <pc:sldMk cId="1053800076" sldId="376"/>
            <ac:spMk id="2" creationId="{C9BB212D-35D5-42C4-867C-99EB72F5C758}"/>
          </ac:spMkLst>
        </pc:spChg>
        <pc:spChg chg="mod">
          <ac:chgData name="richard vidal" userId="13c4c14fef6239e3" providerId="LiveId" clId="{B1C40CF8-EE11-4682-8D41-FADC4591DD46}" dt="2020-12-16T20:08:22.109" v="198" actId="20577"/>
          <ac:spMkLst>
            <pc:docMk/>
            <pc:sldMk cId="1053800076" sldId="376"/>
            <ac:spMk id="3" creationId="{74F33A2E-AB62-4740-8552-D4BC80FE2DCA}"/>
          </ac:spMkLst>
        </pc:spChg>
      </pc:sldChg>
      <pc:sldChg chg="modSp new mod">
        <pc:chgData name="richard vidal" userId="13c4c14fef6239e3" providerId="LiveId" clId="{B1C40CF8-EE11-4682-8D41-FADC4591DD46}" dt="2020-12-16T20:10:12.367" v="255" actId="20577"/>
        <pc:sldMkLst>
          <pc:docMk/>
          <pc:sldMk cId="1641845791" sldId="377"/>
        </pc:sldMkLst>
        <pc:spChg chg="mod">
          <ac:chgData name="richard vidal" userId="13c4c14fef6239e3" providerId="LiveId" clId="{B1C40CF8-EE11-4682-8D41-FADC4591DD46}" dt="2020-12-16T20:10:12.367" v="255" actId="20577"/>
          <ac:spMkLst>
            <pc:docMk/>
            <pc:sldMk cId="1641845791" sldId="377"/>
            <ac:spMk id="3" creationId="{E13D9D30-ADAD-408C-9B2F-DBDC5D83EC16}"/>
          </ac:spMkLst>
        </pc:spChg>
      </pc:sldChg>
      <pc:sldChg chg="modSp new mod">
        <pc:chgData name="richard vidal" userId="13c4c14fef6239e3" providerId="LiveId" clId="{B1C40CF8-EE11-4682-8D41-FADC4591DD46}" dt="2020-12-16T20:11:36.088" v="264" actId="113"/>
        <pc:sldMkLst>
          <pc:docMk/>
          <pc:sldMk cId="764770314" sldId="378"/>
        </pc:sldMkLst>
        <pc:spChg chg="mod">
          <ac:chgData name="richard vidal" userId="13c4c14fef6239e3" providerId="LiveId" clId="{B1C40CF8-EE11-4682-8D41-FADC4591DD46}" dt="2020-12-16T20:11:31.085" v="263" actId="20577"/>
          <ac:spMkLst>
            <pc:docMk/>
            <pc:sldMk cId="764770314" sldId="378"/>
            <ac:spMk id="2" creationId="{DB495B99-A0C6-4A98-BA55-DAA341881F11}"/>
          </ac:spMkLst>
        </pc:spChg>
        <pc:spChg chg="mod">
          <ac:chgData name="richard vidal" userId="13c4c14fef6239e3" providerId="LiveId" clId="{B1C40CF8-EE11-4682-8D41-FADC4591DD46}" dt="2020-12-16T20:11:36.088" v="264" actId="113"/>
          <ac:spMkLst>
            <pc:docMk/>
            <pc:sldMk cId="764770314" sldId="378"/>
            <ac:spMk id="3" creationId="{258E7F72-E040-4868-AD7D-1B160CB77694}"/>
          </ac:spMkLst>
        </pc:spChg>
      </pc:sldChg>
      <pc:sldChg chg="modSp new mod">
        <pc:chgData name="richard vidal" userId="13c4c14fef6239e3" providerId="LiveId" clId="{B1C40CF8-EE11-4682-8D41-FADC4591DD46}" dt="2020-12-16T20:13:06.822" v="274" actId="207"/>
        <pc:sldMkLst>
          <pc:docMk/>
          <pc:sldMk cId="2220492314" sldId="379"/>
        </pc:sldMkLst>
        <pc:spChg chg="mod">
          <ac:chgData name="richard vidal" userId="13c4c14fef6239e3" providerId="LiveId" clId="{B1C40CF8-EE11-4682-8D41-FADC4591DD46}" dt="2020-12-16T20:11:53.654" v="265"/>
          <ac:spMkLst>
            <pc:docMk/>
            <pc:sldMk cId="2220492314" sldId="379"/>
            <ac:spMk id="2" creationId="{13583C93-4F28-4855-994D-20CAEB0AB95D}"/>
          </ac:spMkLst>
        </pc:spChg>
        <pc:spChg chg="mod">
          <ac:chgData name="richard vidal" userId="13c4c14fef6239e3" providerId="LiveId" clId="{B1C40CF8-EE11-4682-8D41-FADC4591DD46}" dt="2020-12-16T20:13:06.822" v="274" actId="207"/>
          <ac:spMkLst>
            <pc:docMk/>
            <pc:sldMk cId="2220492314" sldId="379"/>
            <ac:spMk id="3" creationId="{9459C581-AECF-4512-B3C6-FB6E90E3C69E}"/>
          </ac:spMkLst>
        </pc:spChg>
      </pc:sldChg>
      <pc:sldChg chg="modSp new mod">
        <pc:chgData name="richard vidal" userId="13c4c14fef6239e3" providerId="LiveId" clId="{B1C40CF8-EE11-4682-8D41-FADC4591DD46}" dt="2020-12-20T20:02:40.193" v="548" actId="207"/>
        <pc:sldMkLst>
          <pc:docMk/>
          <pc:sldMk cId="1925526065" sldId="380"/>
        </pc:sldMkLst>
        <pc:spChg chg="mod">
          <ac:chgData name="richard vidal" userId="13c4c14fef6239e3" providerId="LiveId" clId="{B1C40CF8-EE11-4682-8D41-FADC4591DD46}" dt="2020-12-20T20:02:40.193" v="548" actId="207"/>
          <ac:spMkLst>
            <pc:docMk/>
            <pc:sldMk cId="1925526065" sldId="380"/>
            <ac:spMk id="3" creationId="{24543065-E84F-4559-8BB2-2F298CAC66DE}"/>
          </ac:spMkLst>
        </pc:spChg>
      </pc:sldChg>
      <pc:sldChg chg="modSp new mod">
        <pc:chgData name="richard vidal" userId="13c4c14fef6239e3" providerId="LiveId" clId="{B1C40CF8-EE11-4682-8D41-FADC4591DD46}" dt="2020-12-16T20:13:49.565" v="286" actId="20577"/>
        <pc:sldMkLst>
          <pc:docMk/>
          <pc:sldMk cId="711626807" sldId="381"/>
        </pc:sldMkLst>
        <pc:spChg chg="mod">
          <ac:chgData name="richard vidal" userId="13c4c14fef6239e3" providerId="LiveId" clId="{B1C40CF8-EE11-4682-8D41-FADC4591DD46}" dt="2020-12-16T20:13:49.565" v="286" actId="20577"/>
          <ac:spMkLst>
            <pc:docMk/>
            <pc:sldMk cId="711626807" sldId="381"/>
            <ac:spMk id="3" creationId="{BE2DBE27-898A-470A-A4D1-661CFB794F05}"/>
          </ac:spMkLst>
        </pc:spChg>
      </pc:sldChg>
      <pc:sldChg chg="modSp new mod">
        <pc:chgData name="richard vidal" userId="13c4c14fef6239e3" providerId="LiveId" clId="{B1C40CF8-EE11-4682-8D41-FADC4591DD46}" dt="2020-12-16T20:14:14.725" v="290" actId="207"/>
        <pc:sldMkLst>
          <pc:docMk/>
          <pc:sldMk cId="1546935527" sldId="382"/>
        </pc:sldMkLst>
        <pc:spChg chg="mod">
          <ac:chgData name="richard vidal" userId="13c4c14fef6239e3" providerId="LiveId" clId="{B1C40CF8-EE11-4682-8D41-FADC4591DD46}" dt="2020-12-16T20:14:14.725" v="290" actId="207"/>
          <ac:spMkLst>
            <pc:docMk/>
            <pc:sldMk cId="1546935527" sldId="382"/>
            <ac:spMk id="3" creationId="{2CEDF9C3-8B6F-4A26-BAF6-8CEA8D8A9906}"/>
          </ac:spMkLst>
        </pc:spChg>
      </pc:sldChg>
      <pc:sldChg chg="modSp new mod">
        <pc:chgData name="richard vidal" userId="13c4c14fef6239e3" providerId="LiveId" clId="{B1C40CF8-EE11-4682-8D41-FADC4591DD46}" dt="2020-12-16T20:14:52.764" v="297" actId="207"/>
        <pc:sldMkLst>
          <pc:docMk/>
          <pc:sldMk cId="1276530666" sldId="383"/>
        </pc:sldMkLst>
        <pc:spChg chg="mod">
          <ac:chgData name="richard vidal" userId="13c4c14fef6239e3" providerId="LiveId" clId="{B1C40CF8-EE11-4682-8D41-FADC4591DD46}" dt="2020-12-16T20:14:25.484" v="291"/>
          <ac:spMkLst>
            <pc:docMk/>
            <pc:sldMk cId="1276530666" sldId="383"/>
            <ac:spMk id="2" creationId="{47D97EB6-A238-4D73-A813-7DC540135BB4}"/>
          </ac:spMkLst>
        </pc:spChg>
        <pc:spChg chg="mod">
          <ac:chgData name="richard vidal" userId="13c4c14fef6239e3" providerId="LiveId" clId="{B1C40CF8-EE11-4682-8D41-FADC4591DD46}" dt="2020-12-16T20:14:52.764" v="297" actId="207"/>
          <ac:spMkLst>
            <pc:docMk/>
            <pc:sldMk cId="1276530666" sldId="383"/>
            <ac:spMk id="3" creationId="{523F7163-48E9-4905-8D38-14699830B06B}"/>
          </ac:spMkLst>
        </pc:spChg>
      </pc:sldChg>
      <pc:sldChg chg="modSp new mod">
        <pc:chgData name="richard vidal" userId="13c4c14fef6239e3" providerId="LiveId" clId="{B1C40CF8-EE11-4682-8D41-FADC4591DD46}" dt="2020-12-16T20:15:49.497" v="303" actId="207"/>
        <pc:sldMkLst>
          <pc:docMk/>
          <pc:sldMk cId="2107116094" sldId="384"/>
        </pc:sldMkLst>
        <pc:spChg chg="mod">
          <ac:chgData name="richard vidal" userId="13c4c14fef6239e3" providerId="LiveId" clId="{B1C40CF8-EE11-4682-8D41-FADC4591DD46}" dt="2020-12-16T20:15:49.497" v="303" actId="207"/>
          <ac:spMkLst>
            <pc:docMk/>
            <pc:sldMk cId="2107116094" sldId="384"/>
            <ac:spMk id="3" creationId="{2B30E137-DA40-4E90-975F-5893F9123C39}"/>
          </ac:spMkLst>
        </pc:spChg>
      </pc:sldChg>
      <pc:sldChg chg="modSp new mod">
        <pc:chgData name="richard vidal" userId="13c4c14fef6239e3" providerId="LiveId" clId="{B1C40CF8-EE11-4682-8D41-FADC4591DD46}" dt="2020-12-16T20:16:00.627" v="306" actId="207"/>
        <pc:sldMkLst>
          <pc:docMk/>
          <pc:sldMk cId="1864865082" sldId="385"/>
        </pc:sldMkLst>
        <pc:spChg chg="mod">
          <ac:chgData name="richard vidal" userId="13c4c14fef6239e3" providerId="LiveId" clId="{B1C40CF8-EE11-4682-8D41-FADC4591DD46}" dt="2020-12-16T20:16:00.627" v="306" actId="207"/>
          <ac:spMkLst>
            <pc:docMk/>
            <pc:sldMk cId="1864865082" sldId="385"/>
            <ac:spMk id="3" creationId="{00C1175E-5EC6-4C99-A916-090248602205}"/>
          </ac:spMkLst>
        </pc:spChg>
      </pc:sldChg>
      <pc:sldChg chg="modSp new mod">
        <pc:chgData name="richard vidal" userId="13c4c14fef6239e3" providerId="LiveId" clId="{B1C40CF8-EE11-4682-8D41-FADC4591DD46}" dt="2020-12-16T20:18:23.744" v="315" actId="207"/>
        <pc:sldMkLst>
          <pc:docMk/>
          <pc:sldMk cId="3197159118" sldId="386"/>
        </pc:sldMkLst>
        <pc:spChg chg="mod">
          <ac:chgData name="richard vidal" userId="13c4c14fef6239e3" providerId="LiveId" clId="{B1C40CF8-EE11-4682-8D41-FADC4591DD46}" dt="2020-12-16T20:17:51.588" v="307"/>
          <ac:spMkLst>
            <pc:docMk/>
            <pc:sldMk cId="3197159118" sldId="386"/>
            <ac:spMk id="2" creationId="{46070662-1F7B-4B50-897E-562CED31BEB3}"/>
          </ac:spMkLst>
        </pc:spChg>
        <pc:spChg chg="mod">
          <ac:chgData name="richard vidal" userId="13c4c14fef6239e3" providerId="LiveId" clId="{B1C40CF8-EE11-4682-8D41-FADC4591DD46}" dt="2020-12-16T20:18:23.744" v="315" actId="207"/>
          <ac:spMkLst>
            <pc:docMk/>
            <pc:sldMk cId="3197159118" sldId="386"/>
            <ac:spMk id="3" creationId="{F69DAE96-BA3E-4449-A30D-9EBAD3BA146A}"/>
          </ac:spMkLst>
        </pc:spChg>
      </pc:sldChg>
      <pc:sldChg chg="modSp new mod">
        <pc:chgData name="richard vidal" userId="13c4c14fef6239e3" providerId="LiveId" clId="{B1C40CF8-EE11-4682-8D41-FADC4591DD46}" dt="2020-12-16T20:18:55.103" v="327" actId="207"/>
        <pc:sldMkLst>
          <pc:docMk/>
          <pc:sldMk cId="3356697411" sldId="387"/>
        </pc:sldMkLst>
        <pc:spChg chg="mod">
          <ac:chgData name="richard vidal" userId="13c4c14fef6239e3" providerId="LiveId" clId="{B1C40CF8-EE11-4682-8D41-FADC4591DD46}" dt="2020-12-16T20:18:55.103" v="327" actId="207"/>
          <ac:spMkLst>
            <pc:docMk/>
            <pc:sldMk cId="3356697411" sldId="387"/>
            <ac:spMk id="3" creationId="{7180478D-B2E7-4F11-A235-00C088ACC7FD}"/>
          </ac:spMkLst>
        </pc:spChg>
      </pc:sldChg>
      <pc:sldChg chg="modSp new mod">
        <pc:chgData name="richard vidal" userId="13c4c14fef6239e3" providerId="LiveId" clId="{B1C40CF8-EE11-4682-8D41-FADC4591DD46}" dt="2020-12-16T20:19:29.386" v="338" actId="27636"/>
        <pc:sldMkLst>
          <pc:docMk/>
          <pc:sldMk cId="965322627" sldId="388"/>
        </pc:sldMkLst>
        <pc:spChg chg="mod">
          <ac:chgData name="richard vidal" userId="13c4c14fef6239e3" providerId="LiveId" clId="{B1C40CF8-EE11-4682-8D41-FADC4591DD46}" dt="2020-12-16T20:19:29.386" v="338" actId="27636"/>
          <ac:spMkLst>
            <pc:docMk/>
            <pc:sldMk cId="965322627" sldId="388"/>
            <ac:spMk id="3" creationId="{726B4C4E-9D34-40B3-9BEA-F35A44F5296B}"/>
          </ac:spMkLst>
        </pc:spChg>
      </pc:sldChg>
      <pc:sldChg chg="modSp new mod">
        <pc:chgData name="richard vidal" userId="13c4c14fef6239e3" providerId="LiveId" clId="{B1C40CF8-EE11-4682-8D41-FADC4591DD46}" dt="2020-12-20T20:05:04.946" v="561" actId="115"/>
        <pc:sldMkLst>
          <pc:docMk/>
          <pc:sldMk cId="3588734751" sldId="389"/>
        </pc:sldMkLst>
        <pc:spChg chg="mod">
          <ac:chgData name="richard vidal" userId="13c4c14fef6239e3" providerId="LiveId" clId="{B1C40CF8-EE11-4682-8D41-FADC4591DD46}" dt="2020-12-20T20:05:04.946" v="561" actId="115"/>
          <ac:spMkLst>
            <pc:docMk/>
            <pc:sldMk cId="3588734751" sldId="389"/>
            <ac:spMk id="3" creationId="{79617E68-CF24-4185-A374-DC2FFC3D0129}"/>
          </ac:spMkLst>
        </pc:spChg>
      </pc:sldChg>
      <pc:sldChg chg="modSp new mod">
        <pc:chgData name="richard vidal" userId="13c4c14fef6239e3" providerId="LiveId" clId="{B1C40CF8-EE11-4682-8D41-FADC4591DD46}" dt="2020-12-16T20:31:12.445" v="369" actId="207"/>
        <pc:sldMkLst>
          <pc:docMk/>
          <pc:sldMk cId="2505659898" sldId="390"/>
        </pc:sldMkLst>
        <pc:spChg chg="mod">
          <ac:chgData name="richard vidal" userId="13c4c14fef6239e3" providerId="LiveId" clId="{B1C40CF8-EE11-4682-8D41-FADC4591DD46}" dt="2020-12-16T20:31:12.445" v="369" actId="207"/>
          <ac:spMkLst>
            <pc:docMk/>
            <pc:sldMk cId="2505659898" sldId="390"/>
            <ac:spMk id="3" creationId="{E57FD563-F5D7-487F-83E0-47D982384BB0}"/>
          </ac:spMkLst>
        </pc:spChg>
      </pc:sldChg>
      <pc:sldChg chg="modSp new mod">
        <pc:chgData name="richard vidal" userId="13c4c14fef6239e3" providerId="LiveId" clId="{B1C40CF8-EE11-4682-8D41-FADC4591DD46}" dt="2020-12-16T20:36:21.743" v="417" actId="115"/>
        <pc:sldMkLst>
          <pc:docMk/>
          <pc:sldMk cId="3864835057" sldId="391"/>
        </pc:sldMkLst>
        <pc:spChg chg="mod">
          <ac:chgData name="richard vidal" userId="13c4c14fef6239e3" providerId="LiveId" clId="{B1C40CF8-EE11-4682-8D41-FADC4591DD46}" dt="2020-12-16T20:36:21.743" v="417" actId="115"/>
          <ac:spMkLst>
            <pc:docMk/>
            <pc:sldMk cId="3864835057" sldId="391"/>
            <ac:spMk id="3" creationId="{5E368B78-9F59-4FC5-9479-0D6512BDE699}"/>
          </ac:spMkLst>
        </pc:spChg>
      </pc:sldChg>
      <pc:sldChg chg="modSp new mod">
        <pc:chgData name="richard vidal" userId="13c4c14fef6239e3" providerId="LiveId" clId="{B1C40CF8-EE11-4682-8D41-FADC4591DD46}" dt="2020-12-16T20:36:26.383" v="418" actId="207"/>
        <pc:sldMkLst>
          <pc:docMk/>
          <pc:sldMk cId="2859628262" sldId="392"/>
        </pc:sldMkLst>
        <pc:spChg chg="mod">
          <ac:chgData name="richard vidal" userId="13c4c14fef6239e3" providerId="LiveId" clId="{B1C40CF8-EE11-4682-8D41-FADC4591DD46}" dt="2020-12-16T20:36:26.383" v="418" actId="207"/>
          <ac:spMkLst>
            <pc:docMk/>
            <pc:sldMk cId="2859628262" sldId="392"/>
            <ac:spMk id="3" creationId="{049E6193-2058-4CA6-B468-3DAFA1AE928A}"/>
          </ac:spMkLst>
        </pc:spChg>
      </pc:sldChg>
      <pc:sldChg chg="modSp new mod">
        <pc:chgData name="richard vidal" userId="13c4c14fef6239e3" providerId="LiveId" clId="{B1C40CF8-EE11-4682-8D41-FADC4591DD46}" dt="2020-12-20T20:06:12.800" v="569" actId="113"/>
        <pc:sldMkLst>
          <pc:docMk/>
          <pc:sldMk cId="1171050676" sldId="393"/>
        </pc:sldMkLst>
        <pc:spChg chg="mod">
          <ac:chgData name="richard vidal" userId="13c4c14fef6239e3" providerId="LiveId" clId="{B1C40CF8-EE11-4682-8D41-FADC4591DD46}" dt="2020-12-20T20:06:12.800" v="569" actId="113"/>
          <ac:spMkLst>
            <pc:docMk/>
            <pc:sldMk cId="1171050676" sldId="393"/>
            <ac:spMk id="3" creationId="{CC618C0E-444D-4283-B09F-007CE455DF4C}"/>
          </ac:spMkLst>
        </pc:spChg>
      </pc:sldChg>
      <pc:sldChg chg="modSp new mod">
        <pc:chgData name="richard vidal" userId="13c4c14fef6239e3" providerId="LiveId" clId="{B1C40CF8-EE11-4682-8D41-FADC4591DD46}" dt="2020-12-16T19:56:39.133" v="66" actId="207"/>
        <pc:sldMkLst>
          <pc:docMk/>
          <pc:sldMk cId="669210822" sldId="394"/>
        </pc:sldMkLst>
        <pc:spChg chg="mod">
          <ac:chgData name="richard vidal" userId="13c4c14fef6239e3" providerId="LiveId" clId="{B1C40CF8-EE11-4682-8D41-FADC4591DD46}" dt="2020-12-16T19:56:29.823" v="65" actId="20577"/>
          <ac:spMkLst>
            <pc:docMk/>
            <pc:sldMk cId="669210822" sldId="394"/>
            <ac:spMk id="2" creationId="{91FF1A4B-18D0-4AF5-AE54-38B902A553E1}"/>
          </ac:spMkLst>
        </pc:spChg>
        <pc:spChg chg="mod">
          <ac:chgData name="richard vidal" userId="13c4c14fef6239e3" providerId="LiveId" clId="{B1C40CF8-EE11-4682-8D41-FADC4591DD46}" dt="2020-12-16T19:56:39.133" v="66" actId="207"/>
          <ac:spMkLst>
            <pc:docMk/>
            <pc:sldMk cId="669210822" sldId="394"/>
            <ac:spMk id="3" creationId="{35C9923D-306D-45B6-A9E5-F01C32C85B2D}"/>
          </ac:spMkLst>
        </pc:spChg>
      </pc:sldChg>
      <pc:sldChg chg="modSp new mod">
        <pc:chgData name="richard vidal" userId="13c4c14fef6239e3" providerId="LiveId" clId="{B1C40CF8-EE11-4682-8D41-FADC4591DD46}" dt="2020-12-16T19:57:31.247" v="81" actId="20577"/>
        <pc:sldMkLst>
          <pc:docMk/>
          <pc:sldMk cId="1067043502" sldId="395"/>
        </pc:sldMkLst>
        <pc:spChg chg="mod">
          <ac:chgData name="richard vidal" userId="13c4c14fef6239e3" providerId="LiveId" clId="{B1C40CF8-EE11-4682-8D41-FADC4591DD46}" dt="2020-12-16T19:57:17.933" v="76" actId="20577"/>
          <ac:spMkLst>
            <pc:docMk/>
            <pc:sldMk cId="1067043502" sldId="395"/>
            <ac:spMk id="2" creationId="{D0AD3554-45F7-4699-9D6A-97A4FA7B9995}"/>
          </ac:spMkLst>
        </pc:spChg>
        <pc:spChg chg="mod">
          <ac:chgData name="richard vidal" userId="13c4c14fef6239e3" providerId="LiveId" clId="{B1C40CF8-EE11-4682-8D41-FADC4591DD46}" dt="2020-12-16T19:57:31.247" v="81" actId="20577"/>
          <ac:spMkLst>
            <pc:docMk/>
            <pc:sldMk cId="1067043502" sldId="395"/>
            <ac:spMk id="3" creationId="{0E704DD0-CAE5-4E2D-8BED-494EC138F859}"/>
          </ac:spMkLst>
        </pc:spChg>
      </pc:sldChg>
      <pc:sldChg chg="modSp new mod">
        <pc:chgData name="richard vidal" userId="13c4c14fef6239e3" providerId="LiveId" clId="{B1C40CF8-EE11-4682-8D41-FADC4591DD46}" dt="2020-12-16T19:58:02.320" v="93" actId="207"/>
        <pc:sldMkLst>
          <pc:docMk/>
          <pc:sldMk cId="152194344" sldId="396"/>
        </pc:sldMkLst>
        <pc:spChg chg="mod">
          <ac:chgData name="richard vidal" userId="13c4c14fef6239e3" providerId="LiveId" clId="{B1C40CF8-EE11-4682-8D41-FADC4591DD46}" dt="2020-12-16T19:57:54.110" v="91" actId="20577"/>
          <ac:spMkLst>
            <pc:docMk/>
            <pc:sldMk cId="152194344" sldId="396"/>
            <ac:spMk id="2" creationId="{D26C15DC-A16A-4ECD-8005-FCCAD0012329}"/>
          </ac:spMkLst>
        </pc:spChg>
        <pc:spChg chg="mod">
          <ac:chgData name="richard vidal" userId="13c4c14fef6239e3" providerId="LiveId" clId="{B1C40CF8-EE11-4682-8D41-FADC4591DD46}" dt="2020-12-16T19:58:02.320" v="93" actId="207"/>
          <ac:spMkLst>
            <pc:docMk/>
            <pc:sldMk cId="152194344" sldId="396"/>
            <ac:spMk id="3" creationId="{490C1021-24FD-4EB2-AACB-6F526689317B}"/>
          </ac:spMkLst>
        </pc:spChg>
      </pc:sldChg>
      <pc:sldChg chg="modSp new mod">
        <pc:chgData name="richard vidal" userId="13c4c14fef6239e3" providerId="LiveId" clId="{B1C40CF8-EE11-4682-8D41-FADC4591DD46}" dt="2020-12-16T20:02:09.477" v="121" actId="21"/>
        <pc:sldMkLst>
          <pc:docMk/>
          <pc:sldMk cId="2893317742" sldId="397"/>
        </pc:sldMkLst>
        <pc:spChg chg="mod">
          <ac:chgData name="richard vidal" userId="13c4c14fef6239e3" providerId="LiveId" clId="{B1C40CF8-EE11-4682-8D41-FADC4591DD46}" dt="2020-12-16T19:58:58.830" v="120" actId="20577"/>
          <ac:spMkLst>
            <pc:docMk/>
            <pc:sldMk cId="2893317742" sldId="397"/>
            <ac:spMk id="2" creationId="{90BD4604-E912-41A1-9EE8-23E1FC189C93}"/>
          </ac:spMkLst>
        </pc:spChg>
        <pc:spChg chg="mod">
          <ac:chgData name="richard vidal" userId="13c4c14fef6239e3" providerId="LiveId" clId="{B1C40CF8-EE11-4682-8D41-FADC4591DD46}" dt="2020-12-16T20:02:09.477" v="121" actId="21"/>
          <ac:spMkLst>
            <pc:docMk/>
            <pc:sldMk cId="2893317742" sldId="397"/>
            <ac:spMk id="3" creationId="{B9EAC1E0-8CAC-461C-94FF-9CF333F7774B}"/>
          </ac:spMkLst>
        </pc:spChg>
      </pc:sldChg>
      <pc:sldChg chg="modSp new mod">
        <pc:chgData name="richard vidal" userId="13c4c14fef6239e3" providerId="LiveId" clId="{B1C40CF8-EE11-4682-8D41-FADC4591DD46}" dt="2020-12-20T20:02:34.967" v="547" actId="114"/>
        <pc:sldMkLst>
          <pc:docMk/>
          <pc:sldMk cId="1513349003" sldId="398"/>
        </pc:sldMkLst>
        <pc:spChg chg="mod">
          <ac:chgData name="richard vidal" userId="13c4c14fef6239e3" providerId="LiveId" clId="{B1C40CF8-EE11-4682-8D41-FADC4591DD46}" dt="2020-12-16T20:02:22.640" v="123"/>
          <ac:spMkLst>
            <pc:docMk/>
            <pc:sldMk cId="1513349003" sldId="398"/>
            <ac:spMk id="2" creationId="{4532509B-6D40-4494-B1FD-F5AE1700F5EF}"/>
          </ac:spMkLst>
        </pc:spChg>
        <pc:spChg chg="mod">
          <ac:chgData name="richard vidal" userId="13c4c14fef6239e3" providerId="LiveId" clId="{B1C40CF8-EE11-4682-8D41-FADC4591DD46}" dt="2020-12-20T20:02:34.967" v="547" actId="114"/>
          <ac:spMkLst>
            <pc:docMk/>
            <pc:sldMk cId="1513349003" sldId="398"/>
            <ac:spMk id="3" creationId="{DEDC0BF4-B0A4-4C54-BA15-2773106C2C59}"/>
          </ac:spMkLst>
        </pc:spChg>
      </pc:sldChg>
      <pc:sldChg chg="modSp new mod">
        <pc:chgData name="richard vidal" userId="13c4c14fef6239e3" providerId="LiveId" clId="{B1C40CF8-EE11-4682-8D41-FADC4591DD46}" dt="2020-12-16T20:06:29.783" v="187" actId="27636"/>
        <pc:sldMkLst>
          <pc:docMk/>
          <pc:sldMk cId="1197922438" sldId="399"/>
        </pc:sldMkLst>
        <pc:spChg chg="mod">
          <ac:chgData name="richard vidal" userId="13c4c14fef6239e3" providerId="LiveId" clId="{B1C40CF8-EE11-4682-8D41-FADC4591DD46}" dt="2020-12-16T20:06:29.783" v="187" actId="27636"/>
          <ac:spMkLst>
            <pc:docMk/>
            <pc:sldMk cId="1197922438" sldId="399"/>
            <ac:spMk id="3" creationId="{E3D08911-7316-4B3A-AED9-279394513CF7}"/>
          </ac:spMkLst>
        </pc:spChg>
      </pc:sldChg>
      <pc:sldChg chg="modSp new mod">
        <pc:chgData name="richard vidal" userId="13c4c14fef6239e3" providerId="LiveId" clId="{B1C40CF8-EE11-4682-8D41-FADC4591DD46}" dt="2020-12-16T20:04:51.677" v="164" actId="20577"/>
        <pc:sldMkLst>
          <pc:docMk/>
          <pc:sldMk cId="591608414" sldId="400"/>
        </pc:sldMkLst>
        <pc:spChg chg="mod">
          <ac:chgData name="richard vidal" userId="13c4c14fef6239e3" providerId="LiveId" clId="{B1C40CF8-EE11-4682-8D41-FADC4591DD46}" dt="2020-12-16T20:03:59.870" v="147" actId="20577"/>
          <ac:spMkLst>
            <pc:docMk/>
            <pc:sldMk cId="591608414" sldId="400"/>
            <ac:spMk id="2" creationId="{F9523554-E99F-4029-8FDD-6A65A41BCD53}"/>
          </ac:spMkLst>
        </pc:spChg>
        <pc:spChg chg="mod">
          <ac:chgData name="richard vidal" userId="13c4c14fef6239e3" providerId="LiveId" clId="{B1C40CF8-EE11-4682-8D41-FADC4591DD46}" dt="2020-12-16T20:04:51.677" v="164" actId="20577"/>
          <ac:spMkLst>
            <pc:docMk/>
            <pc:sldMk cId="591608414" sldId="400"/>
            <ac:spMk id="3" creationId="{9F9D1715-A602-4F3F-A79A-DDC1CF51F0EC}"/>
          </ac:spMkLst>
        </pc:spChg>
      </pc:sldChg>
      <pc:sldChg chg="modSp new mod">
        <pc:chgData name="richard vidal" userId="13c4c14fef6239e3" providerId="LiveId" clId="{B1C40CF8-EE11-4682-8D41-FADC4591DD46}" dt="2020-12-16T20:09:34.168" v="240" actId="27636"/>
        <pc:sldMkLst>
          <pc:docMk/>
          <pc:sldMk cId="2871162582" sldId="401"/>
        </pc:sldMkLst>
        <pc:spChg chg="mod">
          <ac:chgData name="richard vidal" userId="13c4c14fef6239e3" providerId="LiveId" clId="{B1C40CF8-EE11-4682-8D41-FADC4591DD46}" dt="2020-12-16T20:09:34.168" v="240" actId="27636"/>
          <ac:spMkLst>
            <pc:docMk/>
            <pc:sldMk cId="2871162582" sldId="401"/>
            <ac:spMk id="3" creationId="{0C835D77-F256-4350-A8F0-D2BBFD2FC365}"/>
          </ac:spMkLst>
        </pc:spChg>
      </pc:sldChg>
      <pc:sldChg chg="modSp new mod">
        <pc:chgData name="richard vidal" userId="13c4c14fef6239e3" providerId="LiveId" clId="{B1C40CF8-EE11-4682-8D41-FADC4591DD46}" dt="2020-12-16T20:22:17.998" v="352" actId="20577"/>
        <pc:sldMkLst>
          <pc:docMk/>
          <pc:sldMk cId="1372328860" sldId="402"/>
        </pc:sldMkLst>
        <pc:spChg chg="mod">
          <ac:chgData name="richard vidal" userId="13c4c14fef6239e3" providerId="LiveId" clId="{B1C40CF8-EE11-4682-8D41-FADC4591DD46}" dt="2020-12-16T20:22:17.998" v="352" actId="20577"/>
          <ac:spMkLst>
            <pc:docMk/>
            <pc:sldMk cId="1372328860" sldId="402"/>
            <ac:spMk id="2" creationId="{0D0FD620-646E-4D63-A854-1E8512CD80F9}"/>
          </ac:spMkLst>
        </pc:spChg>
      </pc:sldChg>
      <pc:sldChg chg="modSp new mod">
        <pc:chgData name="richard vidal" userId="13c4c14fef6239e3" providerId="LiveId" clId="{B1C40CF8-EE11-4682-8D41-FADC4591DD46}" dt="2020-12-16T20:37:42.189" v="427" actId="113"/>
        <pc:sldMkLst>
          <pc:docMk/>
          <pc:sldMk cId="1177190752" sldId="403"/>
        </pc:sldMkLst>
        <pc:spChg chg="mod">
          <ac:chgData name="richard vidal" userId="13c4c14fef6239e3" providerId="LiveId" clId="{B1C40CF8-EE11-4682-8D41-FADC4591DD46}" dt="2020-12-16T20:37:42.189" v="427" actId="113"/>
          <ac:spMkLst>
            <pc:docMk/>
            <pc:sldMk cId="1177190752" sldId="403"/>
            <ac:spMk id="3" creationId="{5B49AAF7-5423-45BD-BC94-A860DCA3A9EA}"/>
          </ac:spMkLst>
        </pc:spChg>
      </pc:sldChg>
      <pc:sldChg chg="addSp delSp modSp new mod">
        <pc:chgData name="richard vidal" userId="13c4c14fef6239e3" providerId="LiveId" clId="{B1C40CF8-EE11-4682-8D41-FADC4591DD46}" dt="2020-12-20T20:54:29.781" v="763" actId="20577"/>
        <pc:sldMkLst>
          <pc:docMk/>
          <pc:sldMk cId="2607961770" sldId="404"/>
        </pc:sldMkLst>
        <pc:spChg chg="mod">
          <ac:chgData name="richard vidal" userId="13c4c14fef6239e3" providerId="LiveId" clId="{B1C40CF8-EE11-4682-8D41-FADC4591DD46}" dt="2020-12-20T20:54:29.781" v="763" actId="20577"/>
          <ac:spMkLst>
            <pc:docMk/>
            <pc:sldMk cId="2607961770" sldId="404"/>
            <ac:spMk id="3" creationId="{7EE408A7-B78D-40F8-A6FC-F0903C3F0919}"/>
          </ac:spMkLst>
        </pc:spChg>
        <pc:spChg chg="add del">
          <ac:chgData name="richard vidal" userId="13c4c14fef6239e3" providerId="LiveId" clId="{B1C40CF8-EE11-4682-8D41-FADC4591DD46}" dt="2020-12-20T20:50:12.423" v="748"/>
          <ac:spMkLst>
            <pc:docMk/>
            <pc:sldMk cId="2607961770" sldId="404"/>
            <ac:spMk id="5" creationId="{62D0F77F-CF71-4E4A-8B93-D6311A17D9B7}"/>
          </ac:spMkLst>
        </pc:spChg>
      </pc:sldChg>
      <pc:sldChg chg="modSp new mod">
        <pc:chgData name="richard vidal" userId="13c4c14fef6239e3" providerId="LiveId" clId="{B1C40CF8-EE11-4682-8D41-FADC4591DD46}" dt="2020-12-16T20:41:16.013" v="443" actId="20577"/>
        <pc:sldMkLst>
          <pc:docMk/>
          <pc:sldMk cId="218866853" sldId="405"/>
        </pc:sldMkLst>
        <pc:spChg chg="mod">
          <ac:chgData name="richard vidal" userId="13c4c14fef6239e3" providerId="LiveId" clId="{B1C40CF8-EE11-4682-8D41-FADC4591DD46}" dt="2020-12-16T20:41:16.013" v="443" actId="20577"/>
          <ac:spMkLst>
            <pc:docMk/>
            <pc:sldMk cId="218866853" sldId="405"/>
            <ac:spMk id="3" creationId="{37BF1D9F-15A3-4672-8E3F-F0A67B401131}"/>
          </ac:spMkLst>
        </pc:spChg>
      </pc:sldChg>
      <pc:sldChg chg="modSp new mod">
        <pc:chgData name="richard vidal" userId="13c4c14fef6239e3" providerId="LiveId" clId="{B1C40CF8-EE11-4682-8D41-FADC4591DD46}" dt="2020-12-16T20:43:03.501" v="453" actId="27636"/>
        <pc:sldMkLst>
          <pc:docMk/>
          <pc:sldMk cId="3386618700" sldId="406"/>
        </pc:sldMkLst>
        <pc:spChg chg="mod">
          <ac:chgData name="richard vidal" userId="13c4c14fef6239e3" providerId="LiveId" clId="{B1C40CF8-EE11-4682-8D41-FADC4591DD46}" dt="2020-12-16T20:43:03.501" v="453" actId="27636"/>
          <ac:spMkLst>
            <pc:docMk/>
            <pc:sldMk cId="3386618700" sldId="406"/>
            <ac:spMk id="3" creationId="{C783F1D5-567E-4989-8FA5-9FB3ABA48A98}"/>
          </ac:spMkLst>
        </pc:spChg>
      </pc:sldChg>
      <pc:sldChg chg="modSp new mod">
        <pc:chgData name="richard vidal" userId="13c4c14fef6239e3" providerId="LiveId" clId="{B1C40CF8-EE11-4682-8D41-FADC4591DD46}" dt="2020-12-16T20:43:14.207" v="463" actId="20577"/>
        <pc:sldMkLst>
          <pc:docMk/>
          <pc:sldMk cId="1302629782" sldId="407"/>
        </pc:sldMkLst>
        <pc:spChg chg="mod">
          <ac:chgData name="richard vidal" userId="13c4c14fef6239e3" providerId="LiveId" clId="{B1C40CF8-EE11-4682-8D41-FADC4591DD46}" dt="2020-12-16T20:43:14.207" v="463" actId="20577"/>
          <ac:spMkLst>
            <pc:docMk/>
            <pc:sldMk cId="1302629782" sldId="407"/>
            <ac:spMk id="3" creationId="{5922C9F3-43AA-40DB-8F9A-365C7330622A}"/>
          </ac:spMkLst>
        </pc:spChg>
      </pc:sldChg>
      <pc:sldChg chg="modSp new mod">
        <pc:chgData name="richard vidal" userId="13c4c14fef6239e3" providerId="LiveId" clId="{B1C40CF8-EE11-4682-8D41-FADC4591DD46}" dt="2020-12-16T20:39:15.613" v="438" actId="20577"/>
        <pc:sldMkLst>
          <pc:docMk/>
          <pc:sldMk cId="1306194830" sldId="408"/>
        </pc:sldMkLst>
        <pc:spChg chg="mod">
          <ac:chgData name="richard vidal" userId="13c4c14fef6239e3" providerId="LiveId" clId="{B1C40CF8-EE11-4682-8D41-FADC4591DD46}" dt="2020-12-16T20:39:15.613" v="438" actId="20577"/>
          <ac:spMkLst>
            <pc:docMk/>
            <pc:sldMk cId="1306194830" sldId="408"/>
            <ac:spMk id="2" creationId="{F48B2A66-DAB7-4C61-B00C-FAB56EB26945}"/>
          </ac:spMkLst>
        </pc:spChg>
      </pc:sldChg>
      <pc:sldChg chg="modSp new mod">
        <pc:chgData name="richard vidal" userId="13c4c14fef6239e3" providerId="LiveId" clId="{B1C40CF8-EE11-4682-8D41-FADC4591DD46}" dt="2020-12-16T20:39:56.701" v="440"/>
        <pc:sldMkLst>
          <pc:docMk/>
          <pc:sldMk cId="481264484" sldId="409"/>
        </pc:sldMkLst>
        <pc:spChg chg="mod">
          <ac:chgData name="richard vidal" userId="13c4c14fef6239e3" providerId="LiveId" clId="{B1C40CF8-EE11-4682-8D41-FADC4591DD46}" dt="2020-12-16T20:39:56.701" v="440"/>
          <ac:spMkLst>
            <pc:docMk/>
            <pc:sldMk cId="481264484" sldId="409"/>
            <ac:spMk id="2" creationId="{0342F061-EB95-4750-BE97-67E72FF151C8}"/>
          </ac:spMkLst>
        </pc:spChg>
      </pc:sldChg>
      <pc:sldChg chg="modSp new mod">
        <pc:chgData name="richard vidal" userId="13c4c14fef6239e3" providerId="LiveId" clId="{B1C40CF8-EE11-4682-8D41-FADC4591DD46}" dt="2020-12-20T20:08:05.926" v="579" actId="20577"/>
        <pc:sldMkLst>
          <pc:docMk/>
          <pc:sldMk cId="3428536132" sldId="410"/>
        </pc:sldMkLst>
        <pc:spChg chg="mod">
          <ac:chgData name="richard vidal" userId="13c4c14fef6239e3" providerId="LiveId" clId="{B1C40CF8-EE11-4682-8D41-FADC4591DD46}" dt="2020-12-20T20:08:05.926" v="579" actId="20577"/>
          <ac:spMkLst>
            <pc:docMk/>
            <pc:sldMk cId="3428536132" sldId="410"/>
            <ac:spMk id="3" creationId="{2495A966-A78F-4A4B-A150-5CFB15C5BDA9}"/>
          </ac:spMkLst>
        </pc:spChg>
      </pc:sldChg>
      <pc:sldChg chg="modSp new mod">
        <pc:chgData name="richard vidal" userId="13c4c14fef6239e3" providerId="LiveId" clId="{B1C40CF8-EE11-4682-8D41-FADC4591DD46}" dt="2020-12-20T20:08:17.609" v="580" actId="113"/>
        <pc:sldMkLst>
          <pc:docMk/>
          <pc:sldMk cId="2697801381" sldId="411"/>
        </pc:sldMkLst>
        <pc:spChg chg="mod">
          <ac:chgData name="richard vidal" userId="13c4c14fef6239e3" providerId="LiveId" clId="{B1C40CF8-EE11-4682-8D41-FADC4591DD46}" dt="2020-12-20T20:08:17.609" v="580" actId="113"/>
          <ac:spMkLst>
            <pc:docMk/>
            <pc:sldMk cId="2697801381" sldId="411"/>
            <ac:spMk id="3" creationId="{4F66768F-FEA8-461B-A91D-7547FC061075}"/>
          </ac:spMkLst>
        </pc:spChg>
      </pc:sldChg>
      <pc:sldChg chg="modSp new mod">
        <pc:chgData name="richard vidal" userId="13c4c14fef6239e3" providerId="LiveId" clId="{B1C40CF8-EE11-4682-8D41-FADC4591DD46}" dt="2020-12-20T20:08:59.496" v="593" actId="20577"/>
        <pc:sldMkLst>
          <pc:docMk/>
          <pc:sldMk cId="4155232796" sldId="412"/>
        </pc:sldMkLst>
        <pc:spChg chg="mod">
          <ac:chgData name="richard vidal" userId="13c4c14fef6239e3" providerId="LiveId" clId="{B1C40CF8-EE11-4682-8D41-FADC4591DD46}" dt="2020-12-20T20:08:59.496" v="593" actId="20577"/>
          <ac:spMkLst>
            <pc:docMk/>
            <pc:sldMk cId="4155232796" sldId="412"/>
            <ac:spMk id="3" creationId="{5980A374-DAEA-423D-AFE6-12D44AD15004}"/>
          </ac:spMkLst>
        </pc:spChg>
      </pc:sldChg>
      <pc:sldChg chg="modSp new mod">
        <pc:chgData name="richard vidal" userId="13c4c14fef6239e3" providerId="LiveId" clId="{B1C40CF8-EE11-4682-8D41-FADC4591DD46}" dt="2020-12-16T20:52:15.990" v="493" actId="113"/>
        <pc:sldMkLst>
          <pc:docMk/>
          <pc:sldMk cId="3854661553" sldId="413"/>
        </pc:sldMkLst>
        <pc:spChg chg="mod">
          <ac:chgData name="richard vidal" userId="13c4c14fef6239e3" providerId="LiveId" clId="{B1C40CF8-EE11-4682-8D41-FADC4591DD46}" dt="2020-12-16T20:52:15.990" v="493" actId="113"/>
          <ac:spMkLst>
            <pc:docMk/>
            <pc:sldMk cId="3854661553" sldId="413"/>
            <ac:spMk id="3" creationId="{261FC596-0B4F-4336-A803-005A390F517F}"/>
          </ac:spMkLst>
        </pc:spChg>
      </pc:sldChg>
      <pc:sldChg chg="modSp new mod">
        <pc:chgData name="richard vidal" userId="13c4c14fef6239e3" providerId="LiveId" clId="{B1C40CF8-EE11-4682-8D41-FADC4591DD46}" dt="2020-12-20T20:09:48.351" v="598" actId="115"/>
        <pc:sldMkLst>
          <pc:docMk/>
          <pc:sldMk cId="3657037195" sldId="414"/>
        </pc:sldMkLst>
        <pc:spChg chg="mod">
          <ac:chgData name="richard vidal" userId="13c4c14fef6239e3" providerId="LiveId" clId="{B1C40CF8-EE11-4682-8D41-FADC4591DD46}" dt="2020-12-20T20:09:48.351" v="598" actId="115"/>
          <ac:spMkLst>
            <pc:docMk/>
            <pc:sldMk cId="3657037195" sldId="414"/>
            <ac:spMk id="3" creationId="{A30EFA97-BB42-42CF-BCD0-955521724E3E}"/>
          </ac:spMkLst>
        </pc:spChg>
      </pc:sldChg>
      <pc:sldChg chg="modSp new mod">
        <pc:chgData name="richard vidal" userId="13c4c14fef6239e3" providerId="LiveId" clId="{B1C40CF8-EE11-4682-8D41-FADC4591DD46}" dt="2020-12-20T20:10:11.171" v="600" actId="113"/>
        <pc:sldMkLst>
          <pc:docMk/>
          <pc:sldMk cId="147899802" sldId="415"/>
        </pc:sldMkLst>
        <pc:spChg chg="mod">
          <ac:chgData name="richard vidal" userId="13c4c14fef6239e3" providerId="LiveId" clId="{B1C40CF8-EE11-4682-8D41-FADC4591DD46}" dt="2020-12-20T20:10:11.171" v="600" actId="113"/>
          <ac:spMkLst>
            <pc:docMk/>
            <pc:sldMk cId="147899802" sldId="415"/>
            <ac:spMk id="3" creationId="{653E3EB5-135D-48A9-A5D6-CCFF0EF46847}"/>
          </ac:spMkLst>
        </pc:spChg>
      </pc:sldChg>
      <pc:sldChg chg="modSp new mod">
        <pc:chgData name="richard vidal" userId="13c4c14fef6239e3" providerId="LiveId" clId="{B1C40CF8-EE11-4682-8D41-FADC4591DD46}" dt="2020-12-16T20:55:37.494" v="508" actId="113"/>
        <pc:sldMkLst>
          <pc:docMk/>
          <pc:sldMk cId="1571831646" sldId="416"/>
        </pc:sldMkLst>
        <pc:spChg chg="mod">
          <ac:chgData name="richard vidal" userId="13c4c14fef6239e3" providerId="LiveId" clId="{B1C40CF8-EE11-4682-8D41-FADC4591DD46}" dt="2020-12-16T20:55:37.494" v="508" actId="113"/>
          <ac:spMkLst>
            <pc:docMk/>
            <pc:sldMk cId="1571831646" sldId="416"/>
            <ac:spMk id="3" creationId="{5D828F1C-3092-4049-9403-E0AB8C5D27AB}"/>
          </ac:spMkLst>
        </pc:spChg>
      </pc:sldChg>
      <pc:sldChg chg="modSp new mod">
        <pc:chgData name="richard vidal" userId="13c4c14fef6239e3" providerId="LiveId" clId="{B1C40CF8-EE11-4682-8D41-FADC4591DD46}" dt="2020-12-20T20:11:00.202" v="605" actId="115"/>
        <pc:sldMkLst>
          <pc:docMk/>
          <pc:sldMk cId="111484511" sldId="417"/>
        </pc:sldMkLst>
        <pc:spChg chg="mod">
          <ac:chgData name="richard vidal" userId="13c4c14fef6239e3" providerId="LiveId" clId="{B1C40CF8-EE11-4682-8D41-FADC4591DD46}" dt="2020-12-20T20:11:00.202" v="605" actId="115"/>
          <ac:spMkLst>
            <pc:docMk/>
            <pc:sldMk cId="111484511" sldId="417"/>
            <ac:spMk id="3" creationId="{1610E7ED-05FB-4FE8-BCB3-43968EF46F11}"/>
          </ac:spMkLst>
        </pc:spChg>
      </pc:sldChg>
      <pc:sldChg chg="modSp new mod">
        <pc:chgData name="richard vidal" userId="13c4c14fef6239e3" providerId="LiveId" clId="{B1C40CF8-EE11-4682-8D41-FADC4591DD46}" dt="2020-12-20T20:55:52.636" v="811" actId="108"/>
        <pc:sldMkLst>
          <pc:docMk/>
          <pc:sldMk cId="509928591" sldId="418"/>
        </pc:sldMkLst>
        <pc:spChg chg="mod">
          <ac:chgData name="richard vidal" userId="13c4c14fef6239e3" providerId="LiveId" clId="{B1C40CF8-EE11-4682-8D41-FADC4591DD46}" dt="2020-12-20T20:55:52.636" v="811" actId="108"/>
          <ac:spMkLst>
            <pc:docMk/>
            <pc:sldMk cId="509928591" sldId="418"/>
            <ac:spMk id="3" creationId="{2CFFE14A-A86F-497F-B726-6DA375AE9BA5}"/>
          </ac:spMkLst>
        </pc:spChg>
      </pc:sldChg>
      <pc:sldChg chg="modSp new mod">
        <pc:chgData name="richard vidal" userId="13c4c14fef6239e3" providerId="LiveId" clId="{B1C40CF8-EE11-4682-8D41-FADC4591DD46}" dt="2020-12-20T20:57:56.054" v="823" actId="20577"/>
        <pc:sldMkLst>
          <pc:docMk/>
          <pc:sldMk cId="4210603170" sldId="419"/>
        </pc:sldMkLst>
        <pc:spChg chg="mod">
          <ac:chgData name="richard vidal" userId="13c4c14fef6239e3" providerId="LiveId" clId="{B1C40CF8-EE11-4682-8D41-FADC4591DD46}" dt="2020-12-20T20:57:56.054" v="823" actId="20577"/>
          <ac:spMkLst>
            <pc:docMk/>
            <pc:sldMk cId="4210603170" sldId="419"/>
            <ac:spMk id="3" creationId="{BB3C6AB0-DAA3-4E84-86DB-4A1D9366F7F9}"/>
          </ac:spMkLst>
        </pc:spChg>
      </pc:sldChg>
      <pc:sldChg chg="modSp new mod">
        <pc:chgData name="richard vidal" userId="13c4c14fef6239e3" providerId="LiveId" clId="{B1C40CF8-EE11-4682-8D41-FADC4591DD46}" dt="2020-12-20T20:27:29.528" v="658" actId="20577"/>
        <pc:sldMkLst>
          <pc:docMk/>
          <pc:sldMk cId="1445076426" sldId="420"/>
        </pc:sldMkLst>
        <pc:spChg chg="mod">
          <ac:chgData name="richard vidal" userId="13c4c14fef6239e3" providerId="LiveId" clId="{B1C40CF8-EE11-4682-8D41-FADC4591DD46}" dt="2020-12-20T20:14:32.040" v="626" actId="20577"/>
          <ac:spMkLst>
            <pc:docMk/>
            <pc:sldMk cId="1445076426" sldId="420"/>
            <ac:spMk id="2" creationId="{BF18895B-8127-4D01-8255-FDEB498CE90A}"/>
          </ac:spMkLst>
        </pc:spChg>
        <pc:spChg chg="mod">
          <ac:chgData name="richard vidal" userId="13c4c14fef6239e3" providerId="LiveId" clId="{B1C40CF8-EE11-4682-8D41-FADC4591DD46}" dt="2020-12-20T20:27:29.528" v="658" actId="20577"/>
          <ac:spMkLst>
            <pc:docMk/>
            <pc:sldMk cId="1445076426" sldId="420"/>
            <ac:spMk id="3" creationId="{7F6B939C-61D9-4FD4-A6D6-1C371891AE79}"/>
          </ac:spMkLst>
        </pc:spChg>
      </pc:sldChg>
      <pc:sldChg chg="modSp new mod">
        <pc:chgData name="richard vidal" userId="13c4c14fef6239e3" providerId="LiveId" clId="{B1C40CF8-EE11-4682-8D41-FADC4591DD46}" dt="2020-12-20T20:48:18.668" v="735" actId="21"/>
        <pc:sldMkLst>
          <pc:docMk/>
          <pc:sldMk cId="1485807712" sldId="421"/>
        </pc:sldMkLst>
        <pc:spChg chg="mod">
          <ac:chgData name="richard vidal" userId="13c4c14fef6239e3" providerId="LiveId" clId="{B1C40CF8-EE11-4682-8D41-FADC4591DD46}" dt="2020-12-20T20:48:18.668" v="735" actId="21"/>
          <ac:spMkLst>
            <pc:docMk/>
            <pc:sldMk cId="1485807712" sldId="421"/>
            <ac:spMk id="3" creationId="{540D3B6D-7972-4418-A363-9A2A2165101A}"/>
          </ac:spMkLst>
        </pc:spChg>
      </pc:sldChg>
      <pc:sldChg chg="modSp new mod">
        <pc:chgData name="richard vidal" userId="13c4c14fef6239e3" providerId="LiveId" clId="{B1C40CF8-EE11-4682-8D41-FADC4591DD46}" dt="2020-12-20T20:48:09.350" v="732" actId="21"/>
        <pc:sldMkLst>
          <pc:docMk/>
          <pc:sldMk cId="3944597639" sldId="422"/>
        </pc:sldMkLst>
        <pc:spChg chg="mod">
          <ac:chgData name="richard vidal" userId="13c4c14fef6239e3" providerId="LiveId" clId="{B1C40CF8-EE11-4682-8D41-FADC4591DD46}" dt="2020-12-20T20:48:09.350" v="732" actId="21"/>
          <ac:spMkLst>
            <pc:docMk/>
            <pc:sldMk cId="3944597639" sldId="422"/>
            <ac:spMk id="3" creationId="{56E24EF6-F198-4BFA-A0F5-2E40AD070434}"/>
          </ac:spMkLst>
        </pc:spChg>
      </pc:sldChg>
      <pc:sldChg chg="modSp new mod">
        <pc:chgData name="richard vidal" userId="13c4c14fef6239e3" providerId="LiveId" clId="{B1C40CF8-EE11-4682-8D41-FADC4591DD46}" dt="2020-12-20T20:59:47.910" v="842" actId="20577"/>
        <pc:sldMkLst>
          <pc:docMk/>
          <pc:sldMk cId="1930729472" sldId="423"/>
        </pc:sldMkLst>
        <pc:spChg chg="mod">
          <ac:chgData name="richard vidal" userId="13c4c14fef6239e3" providerId="LiveId" clId="{B1C40CF8-EE11-4682-8D41-FADC4591DD46}" dt="2020-12-20T20:59:25.749" v="839" actId="20577"/>
          <ac:spMkLst>
            <pc:docMk/>
            <pc:sldMk cId="1930729472" sldId="423"/>
            <ac:spMk id="2" creationId="{64AC98A0-2665-4BCF-8423-BE59B99B3111}"/>
          </ac:spMkLst>
        </pc:spChg>
        <pc:spChg chg="mod">
          <ac:chgData name="richard vidal" userId="13c4c14fef6239e3" providerId="LiveId" clId="{B1C40CF8-EE11-4682-8D41-FADC4591DD46}" dt="2020-12-20T20:59:47.910" v="842" actId="20577"/>
          <ac:spMkLst>
            <pc:docMk/>
            <pc:sldMk cId="1930729472" sldId="423"/>
            <ac:spMk id="3" creationId="{AD79F714-E277-4A6B-AAE6-5A4CBE4DC491}"/>
          </ac:spMkLst>
        </pc:spChg>
      </pc:sldChg>
      <pc:sldChg chg="modSp new mod">
        <pc:chgData name="richard vidal" userId="13c4c14fef6239e3" providerId="LiveId" clId="{B1C40CF8-EE11-4682-8D41-FADC4591DD46}" dt="2020-12-20T21:00:06.454" v="849" actId="20577"/>
        <pc:sldMkLst>
          <pc:docMk/>
          <pc:sldMk cId="3756987022" sldId="424"/>
        </pc:sldMkLst>
        <pc:spChg chg="mod">
          <ac:chgData name="richard vidal" userId="13c4c14fef6239e3" providerId="LiveId" clId="{B1C40CF8-EE11-4682-8D41-FADC4591DD46}" dt="2020-12-20T21:00:06.454" v="849" actId="20577"/>
          <ac:spMkLst>
            <pc:docMk/>
            <pc:sldMk cId="3756987022" sldId="424"/>
            <ac:spMk id="3" creationId="{B494CBA3-FFC2-4F44-967E-F9A43D1E4BFC}"/>
          </ac:spMkLst>
        </pc:spChg>
      </pc:sldChg>
      <pc:sldChg chg="modSp new mod">
        <pc:chgData name="richard vidal" userId="13c4c14fef6239e3" providerId="LiveId" clId="{B1C40CF8-EE11-4682-8D41-FADC4591DD46}" dt="2020-12-20T21:00:41.403" v="856" actId="21"/>
        <pc:sldMkLst>
          <pc:docMk/>
          <pc:sldMk cId="2038604577" sldId="425"/>
        </pc:sldMkLst>
        <pc:spChg chg="mod">
          <ac:chgData name="richard vidal" userId="13c4c14fef6239e3" providerId="LiveId" clId="{B1C40CF8-EE11-4682-8D41-FADC4591DD46}" dt="2020-12-20T21:00:41.403" v="856" actId="21"/>
          <ac:spMkLst>
            <pc:docMk/>
            <pc:sldMk cId="2038604577" sldId="425"/>
            <ac:spMk id="3" creationId="{9903996D-11C5-428B-8F83-F9DF6565D915}"/>
          </ac:spMkLst>
        </pc:spChg>
      </pc:sldChg>
      <pc:sldChg chg="modSp new mod">
        <pc:chgData name="richard vidal" userId="13c4c14fef6239e3" providerId="LiveId" clId="{B1C40CF8-EE11-4682-8D41-FADC4591DD46}" dt="2020-12-20T20:27:43.710" v="659" actId="20577"/>
        <pc:sldMkLst>
          <pc:docMk/>
          <pc:sldMk cId="3190412645" sldId="426"/>
        </pc:sldMkLst>
        <pc:spChg chg="mod">
          <ac:chgData name="richard vidal" userId="13c4c14fef6239e3" providerId="LiveId" clId="{B1C40CF8-EE11-4682-8D41-FADC4591DD46}" dt="2020-12-20T20:27:43.710" v="659" actId="20577"/>
          <ac:spMkLst>
            <pc:docMk/>
            <pc:sldMk cId="3190412645" sldId="426"/>
            <ac:spMk id="3" creationId="{C3E77B09-38BB-4F9E-8AFE-3F0F86054D13}"/>
          </ac:spMkLst>
        </pc:spChg>
      </pc:sldChg>
      <pc:sldChg chg="modSp new mod">
        <pc:chgData name="richard vidal" userId="13c4c14fef6239e3" providerId="LiveId" clId="{B1C40CF8-EE11-4682-8D41-FADC4591DD46}" dt="2020-12-20T20:27:54.551" v="665" actId="20577"/>
        <pc:sldMkLst>
          <pc:docMk/>
          <pc:sldMk cId="3527871703" sldId="427"/>
        </pc:sldMkLst>
        <pc:spChg chg="mod">
          <ac:chgData name="richard vidal" userId="13c4c14fef6239e3" providerId="LiveId" clId="{B1C40CF8-EE11-4682-8D41-FADC4591DD46}" dt="2020-12-20T20:27:54.551" v="665" actId="20577"/>
          <ac:spMkLst>
            <pc:docMk/>
            <pc:sldMk cId="3527871703" sldId="427"/>
            <ac:spMk id="3" creationId="{F7A821C5-BD57-4D51-9659-50BF7CC2A5F3}"/>
          </ac:spMkLst>
        </pc:spChg>
      </pc:sldChg>
      <pc:sldChg chg="addSp delSp modSp new mod">
        <pc:chgData name="richard vidal" userId="13c4c14fef6239e3" providerId="LiveId" clId="{B1C40CF8-EE11-4682-8D41-FADC4591DD46}" dt="2020-12-20T20:48:01.588" v="731" actId="1076"/>
        <pc:sldMkLst>
          <pc:docMk/>
          <pc:sldMk cId="2431574999" sldId="428"/>
        </pc:sldMkLst>
        <pc:spChg chg="del">
          <ac:chgData name="richard vidal" userId="13c4c14fef6239e3" providerId="LiveId" clId="{B1C40CF8-EE11-4682-8D41-FADC4591DD46}" dt="2020-12-20T20:47:46.886" v="728" actId="22"/>
          <ac:spMkLst>
            <pc:docMk/>
            <pc:sldMk cId="2431574999" sldId="428"/>
            <ac:spMk id="3" creationId="{AA146064-89C5-47B9-BAD3-3177CA71C8C6}"/>
          </ac:spMkLst>
        </pc:spChg>
        <pc:picChg chg="add mod ord">
          <ac:chgData name="richard vidal" userId="13c4c14fef6239e3" providerId="LiveId" clId="{B1C40CF8-EE11-4682-8D41-FADC4591DD46}" dt="2020-12-20T20:47:48.800" v="729" actId="1076"/>
          <ac:picMkLst>
            <pc:docMk/>
            <pc:sldMk cId="2431574999" sldId="428"/>
            <ac:picMk id="6" creationId="{C9B62BAC-DC66-45D0-BBD7-8C99D4E52F78}"/>
          </ac:picMkLst>
        </pc:picChg>
        <pc:picChg chg="add mod">
          <ac:chgData name="richard vidal" userId="13c4c14fef6239e3" providerId="LiveId" clId="{B1C40CF8-EE11-4682-8D41-FADC4591DD46}" dt="2020-12-20T20:48:01.588" v="731" actId="1076"/>
          <ac:picMkLst>
            <pc:docMk/>
            <pc:sldMk cId="2431574999" sldId="428"/>
            <ac:picMk id="8" creationId="{ABBFB2F2-BC79-40A6-A239-4344C5C9E42F}"/>
          </ac:picMkLst>
        </pc:picChg>
      </pc:sldChg>
      <pc:sldChg chg="modSp new mod">
        <pc:chgData name="richard vidal" userId="13c4c14fef6239e3" providerId="LiveId" clId="{B1C40CF8-EE11-4682-8D41-FADC4591DD46}" dt="2020-12-20T20:48:27.847" v="740" actId="20577"/>
        <pc:sldMkLst>
          <pc:docMk/>
          <pc:sldMk cId="1380992994" sldId="429"/>
        </pc:sldMkLst>
        <pc:spChg chg="mod">
          <ac:chgData name="richard vidal" userId="13c4c14fef6239e3" providerId="LiveId" clId="{B1C40CF8-EE11-4682-8D41-FADC4591DD46}" dt="2020-12-20T20:48:27.847" v="740" actId="20577"/>
          <ac:spMkLst>
            <pc:docMk/>
            <pc:sldMk cId="1380992994" sldId="429"/>
            <ac:spMk id="3" creationId="{8F30F72E-2793-4F18-AFCA-20E4E548A37E}"/>
          </ac:spMkLst>
        </pc:spChg>
      </pc:sldChg>
      <pc:sldChg chg="modSp new mod">
        <pc:chgData name="richard vidal" userId="13c4c14fef6239e3" providerId="LiveId" clId="{B1C40CF8-EE11-4682-8D41-FADC4591DD46}" dt="2020-12-20T20:54:36.504" v="768"/>
        <pc:sldMkLst>
          <pc:docMk/>
          <pc:sldMk cId="4282689055" sldId="430"/>
        </pc:sldMkLst>
        <pc:spChg chg="mod">
          <ac:chgData name="richard vidal" userId="13c4c14fef6239e3" providerId="LiveId" clId="{B1C40CF8-EE11-4682-8D41-FADC4591DD46}" dt="2020-12-20T20:54:36.504" v="768"/>
          <ac:spMkLst>
            <pc:docMk/>
            <pc:sldMk cId="4282689055" sldId="430"/>
            <ac:spMk id="3" creationId="{83BB43AA-428D-4ACD-9A58-C59281162BC7}"/>
          </ac:spMkLst>
        </pc:spChg>
      </pc:sldChg>
      <pc:sldChg chg="new">
        <pc:chgData name="richard vidal" userId="13c4c14fef6239e3" providerId="LiveId" clId="{B1C40CF8-EE11-4682-8D41-FADC4591DD46}" dt="2020-12-20T20:54:33.975" v="765" actId="680"/>
        <pc:sldMkLst>
          <pc:docMk/>
          <pc:sldMk cId="838138052" sldId="431"/>
        </pc:sldMkLst>
      </pc:sldChg>
      <pc:sldChg chg="new">
        <pc:chgData name="richard vidal" userId="13c4c14fef6239e3" providerId="LiveId" clId="{B1C40CF8-EE11-4682-8D41-FADC4591DD46}" dt="2020-12-20T20:54:34.125" v="766" actId="680"/>
        <pc:sldMkLst>
          <pc:docMk/>
          <pc:sldMk cId="3217842675" sldId="432"/>
        </pc:sldMkLst>
      </pc:sldChg>
      <pc:sldChg chg="addSp modSp new mod">
        <pc:chgData name="richard vidal" userId="13c4c14fef6239e3" providerId="LiveId" clId="{B1C40CF8-EE11-4682-8D41-FADC4591DD46}" dt="2020-12-20T20:59:00.890" v="830" actId="1076"/>
        <pc:sldMkLst>
          <pc:docMk/>
          <pc:sldMk cId="2910734896" sldId="433"/>
        </pc:sldMkLst>
        <pc:spChg chg="mod">
          <ac:chgData name="richard vidal" userId="13c4c14fef6239e3" providerId="LiveId" clId="{B1C40CF8-EE11-4682-8D41-FADC4591DD46}" dt="2020-12-20T20:58:21.301" v="828" actId="20577"/>
          <ac:spMkLst>
            <pc:docMk/>
            <pc:sldMk cId="2910734896" sldId="433"/>
            <ac:spMk id="3" creationId="{E860437C-5D2A-452B-B7C3-C2C028AC8812}"/>
          </ac:spMkLst>
        </pc:spChg>
        <pc:picChg chg="add mod">
          <ac:chgData name="richard vidal" userId="13c4c14fef6239e3" providerId="LiveId" clId="{B1C40CF8-EE11-4682-8D41-FADC4591DD46}" dt="2020-12-20T20:59:00.890" v="830" actId="1076"/>
          <ac:picMkLst>
            <pc:docMk/>
            <pc:sldMk cId="2910734896" sldId="433"/>
            <ac:picMk id="6" creationId="{25AFC684-E478-4897-B13B-1A51D9C28F1E}"/>
          </ac:picMkLst>
        </pc:picChg>
      </pc:sldChg>
      <pc:sldChg chg="modSp new mod">
        <pc:chgData name="richard vidal" userId="13c4c14fef6239e3" providerId="LiveId" clId="{B1C40CF8-EE11-4682-8D41-FADC4591DD46}" dt="2020-12-20T21:05:34.516" v="867" actId="207"/>
        <pc:sldMkLst>
          <pc:docMk/>
          <pc:sldMk cId="4102004588" sldId="434"/>
        </pc:sldMkLst>
        <pc:spChg chg="mod">
          <ac:chgData name="richard vidal" userId="13c4c14fef6239e3" providerId="LiveId" clId="{B1C40CF8-EE11-4682-8D41-FADC4591DD46}" dt="2020-12-20T21:05:34.516" v="867" actId="207"/>
          <ac:spMkLst>
            <pc:docMk/>
            <pc:sldMk cId="4102004588" sldId="434"/>
            <ac:spMk id="3" creationId="{5DC94D14-EA86-4734-B4DF-56D4559A94A2}"/>
          </ac:spMkLst>
        </pc:spChg>
      </pc:sldChg>
      <pc:sldChg chg="new">
        <pc:chgData name="richard vidal" userId="13c4c14fef6239e3" providerId="LiveId" clId="{B1C40CF8-EE11-4682-8D41-FADC4591DD46}" dt="2020-12-20T21:00:34.618" v="851" actId="680"/>
        <pc:sldMkLst>
          <pc:docMk/>
          <pc:sldMk cId="2719941877" sldId="435"/>
        </pc:sldMkLst>
      </pc:sldChg>
      <pc:sldChg chg="new">
        <pc:chgData name="richard vidal" userId="13c4c14fef6239e3" providerId="LiveId" clId="{B1C40CF8-EE11-4682-8D41-FADC4591DD46}" dt="2020-12-20T21:00:34.819" v="852" actId="680"/>
        <pc:sldMkLst>
          <pc:docMk/>
          <pc:sldMk cId="2336877717" sldId="436"/>
        </pc:sldMkLst>
      </pc:sldChg>
      <pc:sldChg chg="new">
        <pc:chgData name="richard vidal" userId="13c4c14fef6239e3" providerId="LiveId" clId="{B1C40CF8-EE11-4682-8D41-FADC4591DD46}" dt="2020-12-20T21:00:34.969" v="853" actId="680"/>
        <pc:sldMkLst>
          <pc:docMk/>
          <pc:sldMk cId="1167765198" sldId="437"/>
        </pc:sldMkLst>
      </pc:sldChg>
      <pc:sldChg chg="del">
        <pc:chgData name="richard vidal" userId="13c4c14fef6239e3" providerId="LiveId" clId="{B1C40CF8-EE11-4682-8D41-FADC4591DD46}" dt="2020-12-16T19:51:51.017" v="0" actId="47"/>
        <pc:sldMkLst>
          <pc:docMk/>
          <pc:sldMk cId="2645315591" sldId="642"/>
        </pc:sldMkLst>
      </pc:sldChg>
      <pc:sldChg chg="del">
        <pc:chgData name="richard vidal" userId="13c4c14fef6239e3" providerId="LiveId" clId="{B1C40CF8-EE11-4682-8D41-FADC4591DD46}" dt="2020-12-16T19:51:51.017" v="0" actId="47"/>
        <pc:sldMkLst>
          <pc:docMk/>
          <pc:sldMk cId="3502908559" sldId="643"/>
        </pc:sldMkLst>
      </pc:sldChg>
      <pc:sldChg chg="del">
        <pc:chgData name="richard vidal" userId="13c4c14fef6239e3" providerId="LiveId" clId="{B1C40CF8-EE11-4682-8D41-FADC4591DD46}" dt="2020-12-16T19:51:51.017" v="0" actId="47"/>
        <pc:sldMkLst>
          <pc:docMk/>
          <pc:sldMk cId="2349072932" sldId="644"/>
        </pc:sldMkLst>
      </pc:sldChg>
      <pc:sldChg chg="del">
        <pc:chgData name="richard vidal" userId="13c4c14fef6239e3" providerId="LiveId" clId="{B1C40CF8-EE11-4682-8D41-FADC4591DD46}" dt="2020-12-16T19:51:51.017" v="0" actId="47"/>
        <pc:sldMkLst>
          <pc:docMk/>
          <pc:sldMk cId="2357714411" sldId="645"/>
        </pc:sldMkLst>
      </pc:sldChg>
      <pc:sldChg chg="del">
        <pc:chgData name="richard vidal" userId="13c4c14fef6239e3" providerId="LiveId" clId="{B1C40CF8-EE11-4682-8D41-FADC4591DD46}" dt="2020-12-16T19:51:51.017" v="0" actId="47"/>
        <pc:sldMkLst>
          <pc:docMk/>
          <pc:sldMk cId="1602157531" sldId="646"/>
        </pc:sldMkLst>
      </pc:sldChg>
      <pc:sldChg chg="del">
        <pc:chgData name="richard vidal" userId="13c4c14fef6239e3" providerId="LiveId" clId="{B1C40CF8-EE11-4682-8D41-FADC4591DD46}" dt="2020-12-16T19:51:51.017" v="0" actId="47"/>
        <pc:sldMkLst>
          <pc:docMk/>
          <pc:sldMk cId="2156666211" sldId="648"/>
        </pc:sldMkLst>
      </pc:sldChg>
      <pc:sldChg chg="del">
        <pc:chgData name="richard vidal" userId="13c4c14fef6239e3" providerId="LiveId" clId="{B1C40CF8-EE11-4682-8D41-FADC4591DD46}" dt="2020-12-16T19:51:51.017" v="0" actId="47"/>
        <pc:sldMkLst>
          <pc:docMk/>
          <pc:sldMk cId="903145009" sldId="649"/>
        </pc:sldMkLst>
      </pc:sldChg>
      <pc:sldChg chg="del">
        <pc:chgData name="richard vidal" userId="13c4c14fef6239e3" providerId="LiveId" clId="{B1C40CF8-EE11-4682-8D41-FADC4591DD46}" dt="2020-12-16T19:51:51.017" v="0" actId="47"/>
        <pc:sldMkLst>
          <pc:docMk/>
          <pc:sldMk cId="3142486609" sldId="650"/>
        </pc:sldMkLst>
      </pc:sldChg>
      <pc:sldChg chg="del">
        <pc:chgData name="richard vidal" userId="13c4c14fef6239e3" providerId="LiveId" clId="{B1C40CF8-EE11-4682-8D41-FADC4591DD46}" dt="2020-12-16T19:51:51.017" v="0" actId="47"/>
        <pc:sldMkLst>
          <pc:docMk/>
          <pc:sldMk cId="1839820059" sldId="651"/>
        </pc:sldMkLst>
      </pc:sldChg>
      <pc:sldChg chg="del">
        <pc:chgData name="richard vidal" userId="13c4c14fef6239e3" providerId="LiveId" clId="{B1C40CF8-EE11-4682-8D41-FADC4591DD46}" dt="2020-12-16T19:51:51.017" v="0" actId="47"/>
        <pc:sldMkLst>
          <pc:docMk/>
          <pc:sldMk cId="3012106743" sldId="652"/>
        </pc:sldMkLst>
      </pc:sldChg>
      <pc:sldChg chg="del">
        <pc:chgData name="richard vidal" userId="13c4c14fef6239e3" providerId="LiveId" clId="{B1C40CF8-EE11-4682-8D41-FADC4591DD46}" dt="2020-12-16T19:51:51.017" v="0" actId="47"/>
        <pc:sldMkLst>
          <pc:docMk/>
          <pc:sldMk cId="672110543" sldId="653"/>
        </pc:sldMkLst>
      </pc:sldChg>
      <pc:sldChg chg="del">
        <pc:chgData name="richard vidal" userId="13c4c14fef6239e3" providerId="LiveId" clId="{B1C40CF8-EE11-4682-8D41-FADC4591DD46}" dt="2020-12-16T19:51:51.017" v="0" actId="47"/>
        <pc:sldMkLst>
          <pc:docMk/>
          <pc:sldMk cId="28315915" sldId="654"/>
        </pc:sldMkLst>
      </pc:sldChg>
      <pc:sldChg chg="del">
        <pc:chgData name="richard vidal" userId="13c4c14fef6239e3" providerId="LiveId" clId="{B1C40CF8-EE11-4682-8D41-FADC4591DD46}" dt="2020-12-16T19:51:51.017" v="0" actId="47"/>
        <pc:sldMkLst>
          <pc:docMk/>
          <pc:sldMk cId="3302334666" sldId="655"/>
        </pc:sldMkLst>
      </pc:sldChg>
      <pc:sldChg chg="del">
        <pc:chgData name="richard vidal" userId="13c4c14fef6239e3" providerId="LiveId" clId="{B1C40CF8-EE11-4682-8D41-FADC4591DD46}" dt="2020-12-16T19:51:51.017" v="0" actId="47"/>
        <pc:sldMkLst>
          <pc:docMk/>
          <pc:sldMk cId="4005969086" sldId="656"/>
        </pc:sldMkLst>
      </pc:sldChg>
      <pc:sldChg chg="del">
        <pc:chgData name="richard vidal" userId="13c4c14fef6239e3" providerId="LiveId" clId="{B1C40CF8-EE11-4682-8D41-FADC4591DD46}" dt="2020-12-16T19:51:51.017" v="0" actId="47"/>
        <pc:sldMkLst>
          <pc:docMk/>
          <pc:sldMk cId="3423057085" sldId="657"/>
        </pc:sldMkLst>
      </pc:sldChg>
      <pc:sldChg chg="del">
        <pc:chgData name="richard vidal" userId="13c4c14fef6239e3" providerId="LiveId" clId="{B1C40CF8-EE11-4682-8D41-FADC4591DD46}" dt="2020-12-16T19:51:51.017" v="0" actId="47"/>
        <pc:sldMkLst>
          <pc:docMk/>
          <pc:sldMk cId="972431854" sldId="658"/>
        </pc:sldMkLst>
      </pc:sldChg>
      <pc:sldChg chg="del">
        <pc:chgData name="richard vidal" userId="13c4c14fef6239e3" providerId="LiveId" clId="{B1C40CF8-EE11-4682-8D41-FADC4591DD46}" dt="2020-12-16T19:51:51.017" v="0" actId="47"/>
        <pc:sldMkLst>
          <pc:docMk/>
          <pc:sldMk cId="2793190101" sldId="659"/>
        </pc:sldMkLst>
      </pc:sldChg>
      <pc:sldChg chg="del">
        <pc:chgData name="richard vidal" userId="13c4c14fef6239e3" providerId="LiveId" clId="{B1C40CF8-EE11-4682-8D41-FADC4591DD46}" dt="2020-12-16T19:51:51.017" v="0" actId="47"/>
        <pc:sldMkLst>
          <pc:docMk/>
          <pc:sldMk cId="2090684869" sldId="660"/>
        </pc:sldMkLst>
      </pc:sldChg>
      <pc:sldChg chg="del">
        <pc:chgData name="richard vidal" userId="13c4c14fef6239e3" providerId="LiveId" clId="{B1C40CF8-EE11-4682-8D41-FADC4591DD46}" dt="2020-12-16T19:51:51.017" v="0" actId="47"/>
        <pc:sldMkLst>
          <pc:docMk/>
          <pc:sldMk cId="2726585609" sldId="661"/>
        </pc:sldMkLst>
      </pc:sldChg>
      <pc:sldChg chg="del">
        <pc:chgData name="richard vidal" userId="13c4c14fef6239e3" providerId="LiveId" clId="{B1C40CF8-EE11-4682-8D41-FADC4591DD46}" dt="2020-12-16T19:51:51.017" v="0" actId="47"/>
        <pc:sldMkLst>
          <pc:docMk/>
          <pc:sldMk cId="68769689" sldId="662"/>
        </pc:sldMkLst>
      </pc:sldChg>
      <pc:sldChg chg="del">
        <pc:chgData name="richard vidal" userId="13c4c14fef6239e3" providerId="LiveId" clId="{B1C40CF8-EE11-4682-8D41-FADC4591DD46}" dt="2020-12-16T19:51:51.017" v="0" actId="47"/>
        <pc:sldMkLst>
          <pc:docMk/>
          <pc:sldMk cId="1681018369" sldId="663"/>
        </pc:sldMkLst>
      </pc:sldChg>
      <pc:sldChg chg="del">
        <pc:chgData name="richard vidal" userId="13c4c14fef6239e3" providerId="LiveId" clId="{B1C40CF8-EE11-4682-8D41-FADC4591DD46}" dt="2020-12-16T19:51:51.017" v="0" actId="47"/>
        <pc:sldMkLst>
          <pc:docMk/>
          <pc:sldMk cId="281914464" sldId="664"/>
        </pc:sldMkLst>
      </pc:sldChg>
      <pc:sldChg chg="del">
        <pc:chgData name="richard vidal" userId="13c4c14fef6239e3" providerId="LiveId" clId="{B1C40CF8-EE11-4682-8D41-FADC4591DD46}" dt="2020-12-16T19:51:51.017" v="0" actId="47"/>
        <pc:sldMkLst>
          <pc:docMk/>
          <pc:sldMk cId="3298699420" sldId="665"/>
        </pc:sldMkLst>
      </pc:sldChg>
      <pc:sldChg chg="del">
        <pc:chgData name="richard vidal" userId="13c4c14fef6239e3" providerId="LiveId" clId="{B1C40CF8-EE11-4682-8D41-FADC4591DD46}" dt="2020-12-16T19:51:51.017" v="0" actId="47"/>
        <pc:sldMkLst>
          <pc:docMk/>
          <pc:sldMk cId="2877547746" sldId="666"/>
        </pc:sldMkLst>
      </pc:sldChg>
      <pc:sldChg chg="del">
        <pc:chgData name="richard vidal" userId="13c4c14fef6239e3" providerId="LiveId" clId="{B1C40CF8-EE11-4682-8D41-FADC4591DD46}" dt="2020-12-16T19:51:51.017" v="0" actId="47"/>
        <pc:sldMkLst>
          <pc:docMk/>
          <pc:sldMk cId="1835050307" sldId="667"/>
        </pc:sldMkLst>
      </pc:sldChg>
      <pc:sldChg chg="del">
        <pc:chgData name="richard vidal" userId="13c4c14fef6239e3" providerId="LiveId" clId="{B1C40CF8-EE11-4682-8D41-FADC4591DD46}" dt="2020-12-16T19:51:51.017" v="0" actId="47"/>
        <pc:sldMkLst>
          <pc:docMk/>
          <pc:sldMk cId="1998303170" sldId="668"/>
        </pc:sldMkLst>
      </pc:sldChg>
      <pc:sldChg chg="del">
        <pc:chgData name="richard vidal" userId="13c4c14fef6239e3" providerId="LiveId" clId="{B1C40CF8-EE11-4682-8D41-FADC4591DD46}" dt="2020-12-16T19:51:51.017" v="0" actId="47"/>
        <pc:sldMkLst>
          <pc:docMk/>
          <pc:sldMk cId="3288497144" sldId="669"/>
        </pc:sldMkLst>
      </pc:sldChg>
      <pc:sldChg chg="del">
        <pc:chgData name="richard vidal" userId="13c4c14fef6239e3" providerId="LiveId" clId="{B1C40CF8-EE11-4682-8D41-FADC4591DD46}" dt="2020-12-16T19:51:51.017" v="0" actId="47"/>
        <pc:sldMkLst>
          <pc:docMk/>
          <pc:sldMk cId="3391748599" sldId="670"/>
        </pc:sldMkLst>
      </pc:sldChg>
      <pc:sldChg chg="del">
        <pc:chgData name="richard vidal" userId="13c4c14fef6239e3" providerId="LiveId" clId="{B1C40CF8-EE11-4682-8D41-FADC4591DD46}" dt="2020-12-16T19:51:51.017" v="0" actId="47"/>
        <pc:sldMkLst>
          <pc:docMk/>
          <pc:sldMk cId="1531505731" sldId="671"/>
        </pc:sldMkLst>
      </pc:sldChg>
      <pc:sldChg chg="del">
        <pc:chgData name="richard vidal" userId="13c4c14fef6239e3" providerId="LiveId" clId="{B1C40CF8-EE11-4682-8D41-FADC4591DD46}" dt="2020-12-16T19:51:51.017" v="0" actId="47"/>
        <pc:sldMkLst>
          <pc:docMk/>
          <pc:sldMk cId="663855032" sldId="672"/>
        </pc:sldMkLst>
      </pc:sldChg>
      <pc:sldChg chg="del">
        <pc:chgData name="richard vidal" userId="13c4c14fef6239e3" providerId="LiveId" clId="{B1C40CF8-EE11-4682-8D41-FADC4591DD46}" dt="2020-12-16T19:51:51.017" v="0" actId="47"/>
        <pc:sldMkLst>
          <pc:docMk/>
          <pc:sldMk cId="3783720185" sldId="673"/>
        </pc:sldMkLst>
      </pc:sldChg>
      <pc:sldChg chg="del">
        <pc:chgData name="richard vidal" userId="13c4c14fef6239e3" providerId="LiveId" clId="{B1C40CF8-EE11-4682-8D41-FADC4591DD46}" dt="2020-12-16T19:51:51.017" v="0" actId="47"/>
        <pc:sldMkLst>
          <pc:docMk/>
          <pc:sldMk cId="3092562749" sldId="674"/>
        </pc:sldMkLst>
      </pc:sldChg>
      <pc:sldChg chg="del">
        <pc:chgData name="richard vidal" userId="13c4c14fef6239e3" providerId="LiveId" clId="{B1C40CF8-EE11-4682-8D41-FADC4591DD46}" dt="2020-12-16T19:51:51.017" v="0" actId="47"/>
        <pc:sldMkLst>
          <pc:docMk/>
          <pc:sldMk cId="3252871221" sldId="675"/>
        </pc:sldMkLst>
      </pc:sldChg>
      <pc:sldChg chg="del">
        <pc:chgData name="richard vidal" userId="13c4c14fef6239e3" providerId="LiveId" clId="{B1C40CF8-EE11-4682-8D41-FADC4591DD46}" dt="2020-12-16T19:51:51.017" v="0" actId="47"/>
        <pc:sldMkLst>
          <pc:docMk/>
          <pc:sldMk cId="959554859" sldId="676"/>
        </pc:sldMkLst>
      </pc:sldChg>
      <pc:sldChg chg="del">
        <pc:chgData name="richard vidal" userId="13c4c14fef6239e3" providerId="LiveId" clId="{B1C40CF8-EE11-4682-8D41-FADC4591DD46}" dt="2020-12-16T19:51:51.017" v="0" actId="47"/>
        <pc:sldMkLst>
          <pc:docMk/>
          <pc:sldMk cId="2547711970" sldId="677"/>
        </pc:sldMkLst>
      </pc:sldChg>
      <pc:sldChg chg="del">
        <pc:chgData name="richard vidal" userId="13c4c14fef6239e3" providerId="LiveId" clId="{B1C40CF8-EE11-4682-8D41-FADC4591DD46}" dt="2020-12-16T19:51:51.017" v="0" actId="47"/>
        <pc:sldMkLst>
          <pc:docMk/>
          <pc:sldMk cId="3158749562" sldId="678"/>
        </pc:sldMkLst>
      </pc:sldChg>
      <pc:sldChg chg="del">
        <pc:chgData name="richard vidal" userId="13c4c14fef6239e3" providerId="LiveId" clId="{B1C40CF8-EE11-4682-8D41-FADC4591DD46}" dt="2020-12-16T19:51:51.017" v="0" actId="47"/>
        <pc:sldMkLst>
          <pc:docMk/>
          <pc:sldMk cId="114386325" sldId="679"/>
        </pc:sldMkLst>
      </pc:sldChg>
      <pc:sldChg chg="del">
        <pc:chgData name="richard vidal" userId="13c4c14fef6239e3" providerId="LiveId" clId="{B1C40CF8-EE11-4682-8D41-FADC4591DD46}" dt="2020-12-16T19:51:51.017" v="0" actId="47"/>
        <pc:sldMkLst>
          <pc:docMk/>
          <pc:sldMk cId="3188106016" sldId="680"/>
        </pc:sldMkLst>
      </pc:sldChg>
      <pc:sldChg chg="del">
        <pc:chgData name="richard vidal" userId="13c4c14fef6239e3" providerId="LiveId" clId="{B1C40CF8-EE11-4682-8D41-FADC4591DD46}" dt="2020-12-16T19:51:51.017" v="0" actId="47"/>
        <pc:sldMkLst>
          <pc:docMk/>
          <pc:sldMk cId="2836417471" sldId="681"/>
        </pc:sldMkLst>
      </pc:sldChg>
      <pc:sldChg chg="del">
        <pc:chgData name="richard vidal" userId="13c4c14fef6239e3" providerId="LiveId" clId="{B1C40CF8-EE11-4682-8D41-FADC4591DD46}" dt="2020-12-16T19:51:51.017" v="0" actId="47"/>
        <pc:sldMkLst>
          <pc:docMk/>
          <pc:sldMk cId="2052761282" sldId="682"/>
        </pc:sldMkLst>
      </pc:sldChg>
      <pc:sldChg chg="del">
        <pc:chgData name="richard vidal" userId="13c4c14fef6239e3" providerId="LiveId" clId="{B1C40CF8-EE11-4682-8D41-FADC4591DD46}" dt="2020-12-16T19:51:51.017" v="0" actId="47"/>
        <pc:sldMkLst>
          <pc:docMk/>
          <pc:sldMk cId="293488044" sldId="683"/>
        </pc:sldMkLst>
      </pc:sldChg>
      <pc:sldChg chg="del">
        <pc:chgData name="richard vidal" userId="13c4c14fef6239e3" providerId="LiveId" clId="{B1C40CF8-EE11-4682-8D41-FADC4591DD46}" dt="2020-12-16T19:51:51.017" v="0" actId="47"/>
        <pc:sldMkLst>
          <pc:docMk/>
          <pc:sldMk cId="1406827110" sldId="684"/>
        </pc:sldMkLst>
      </pc:sldChg>
      <pc:sldChg chg="del">
        <pc:chgData name="richard vidal" userId="13c4c14fef6239e3" providerId="LiveId" clId="{B1C40CF8-EE11-4682-8D41-FADC4591DD46}" dt="2020-12-16T19:51:51.017" v="0" actId="47"/>
        <pc:sldMkLst>
          <pc:docMk/>
          <pc:sldMk cId="533208959" sldId="685"/>
        </pc:sldMkLst>
      </pc:sldChg>
      <pc:sldChg chg="del">
        <pc:chgData name="richard vidal" userId="13c4c14fef6239e3" providerId="LiveId" clId="{B1C40CF8-EE11-4682-8D41-FADC4591DD46}" dt="2020-12-16T19:51:51.017" v="0" actId="47"/>
        <pc:sldMkLst>
          <pc:docMk/>
          <pc:sldMk cId="1622997655" sldId="686"/>
        </pc:sldMkLst>
      </pc:sldChg>
      <pc:sldChg chg="del">
        <pc:chgData name="richard vidal" userId="13c4c14fef6239e3" providerId="LiveId" clId="{B1C40CF8-EE11-4682-8D41-FADC4591DD46}" dt="2020-12-16T19:51:51.017" v="0" actId="47"/>
        <pc:sldMkLst>
          <pc:docMk/>
          <pc:sldMk cId="40159275" sldId="687"/>
        </pc:sldMkLst>
      </pc:sldChg>
      <pc:sldChg chg="del">
        <pc:chgData name="richard vidal" userId="13c4c14fef6239e3" providerId="LiveId" clId="{B1C40CF8-EE11-4682-8D41-FADC4591DD46}" dt="2020-12-16T19:51:51.017" v="0" actId="47"/>
        <pc:sldMkLst>
          <pc:docMk/>
          <pc:sldMk cId="2412236394" sldId="688"/>
        </pc:sldMkLst>
      </pc:sldChg>
      <pc:sldChg chg="del">
        <pc:chgData name="richard vidal" userId="13c4c14fef6239e3" providerId="LiveId" clId="{B1C40CF8-EE11-4682-8D41-FADC4591DD46}" dt="2020-12-16T19:51:51.017" v="0" actId="47"/>
        <pc:sldMkLst>
          <pc:docMk/>
          <pc:sldMk cId="3004587771" sldId="689"/>
        </pc:sldMkLst>
      </pc:sldChg>
      <pc:sldChg chg="del">
        <pc:chgData name="richard vidal" userId="13c4c14fef6239e3" providerId="LiveId" clId="{B1C40CF8-EE11-4682-8D41-FADC4591DD46}" dt="2020-12-16T19:51:51.017" v="0" actId="47"/>
        <pc:sldMkLst>
          <pc:docMk/>
          <pc:sldMk cId="793226369" sldId="690"/>
        </pc:sldMkLst>
      </pc:sldChg>
      <pc:sldChg chg="del">
        <pc:chgData name="richard vidal" userId="13c4c14fef6239e3" providerId="LiveId" clId="{B1C40CF8-EE11-4682-8D41-FADC4591DD46}" dt="2020-12-16T19:51:51.017" v="0" actId="47"/>
        <pc:sldMkLst>
          <pc:docMk/>
          <pc:sldMk cId="1360188248" sldId="691"/>
        </pc:sldMkLst>
      </pc:sldChg>
      <pc:sldChg chg="del">
        <pc:chgData name="richard vidal" userId="13c4c14fef6239e3" providerId="LiveId" clId="{B1C40CF8-EE11-4682-8D41-FADC4591DD46}" dt="2020-12-16T19:51:51.017" v="0" actId="47"/>
        <pc:sldMkLst>
          <pc:docMk/>
          <pc:sldMk cId="3968854303" sldId="692"/>
        </pc:sldMkLst>
      </pc:sldChg>
      <pc:sldChg chg="del">
        <pc:chgData name="richard vidal" userId="13c4c14fef6239e3" providerId="LiveId" clId="{B1C40CF8-EE11-4682-8D41-FADC4591DD46}" dt="2020-12-16T19:51:51.017" v="0" actId="47"/>
        <pc:sldMkLst>
          <pc:docMk/>
          <pc:sldMk cId="3056721838" sldId="693"/>
        </pc:sldMkLst>
      </pc:sldChg>
      <pc:sldChg chg="del">
        <pc:chgData name="richard vidal" userId="13c4c14fef6239e3" providerId="LiveId" clId="{B1C40CF8-EE11-4682-8D41-FADC4591DD46}" dt="2020-12-16T19:51:51.017" v="0" actId="47"/>
        <pc:sldMkLst>
          <pc:docMk/>
          <pc:sldMk cId="4248292678" sldId="694"/>
        </pc:sldMkLst>
      </pc:sldChg>
      <pc:sldChg chg="del">
        <pc:chgData name="richard vidal" userId="13c4c14fef6239e3" providerId="LiveId" clId="{B1C40CF8-EE11-4682-8D41-FADC4591DD46}" dt="2020-12-16T19:51:51.017" v="0" actId="47"/>
        <pc:sldMkLst>
          <pc:docMk/>
          <pc:sldMk cId="1336320086" sldId="695"/>
        </pc:sldMkLst>
      </pc:sldChg>
      <pc:sldChg chg="del">
        <pc:chgData name="richard vidal" userId="13c4c14fef6239e3" providerId="LiveId" clId="{B1C40CF8-EE11-4682-8D41-FADC4591DD46}" dt="2020-12-16T19:51:51.017" v="0" actId="47"/>
        <pc:sldMkLst>
          <pc:docMk/>
          <pc:sldMk cId="2749922040" sldId="696"/>
        </pc:sldMkLst>
      </pc:sldChg>
      <pc:sldChg chg="del">
        <pc:chgData name="richard vidal" userId="13c4c14fef6239e3" providerId="LiveId" clId="{B1C40CF8-EE11-4682-8D41-FADC4591DD46}" dt="2020-12-16T19:51:51.017" v="0" actId="47"/>
        <pc:sldMkLst>
          <pc:docMk/>
          <pc:sldMk cId="3306446490" sldId="697"/>
        </pc:sldMkLst>
      </pc:sldChg>
      <pc:sldChg chg="del">
        <pc:chgData name="richard vidal" userId="13c4c14fef6239e3" providerId="LiveId" clId="{B1C40CF8-EE11-4682-8D41-FADC4591DD46}" dt="2020-12-16T19:51:51.017" v="0" actId="47"/>
        <pc:sldMkLst>
          <pc:docMk/>
          <pc:sldMk cId="2070977211" sldId="698"/>
        </pc:sldMkLst>
      </pc:sldChg>
      <pc:sldChg chg="del">
        <pc:chgData name="richard vidal" userId="13c4c14fef6239e3" providerId="LiveId" clId="{B1C40CF8-EE11-4682-8D41-FADC4591DD46}" dt="2020-12-16T19:51:51.017" v="0" actId="47"/>
        <pc:sldMkLst>
          <pc:docMk/>
          <pc:sldMk cId="2075195640" sldId="699"/>
        </pc:sldMkLst>
      </pc:sldChg>
      <pc:sldChg chg="del">
        <pc:chgData name="richard vidal" userId="13c4c14fef6239e3" providerId="LiveId" clId="{B1C40CF8-EE11-4682-8D41-FADC4591DD46}" dt="2020-12-16T19:51:51.017" v="0" actId="47"/>
        <pc:sldMkLst>
          <pc:docMk/>
          <pc:sldMk cId="3210757086" sldId="700"/>
        </pc:sldMkLst>
      </pc:sldChg>
      <pc:sldChg chg="del">
        <pc:chgData name="richard vidal" userId="13c4c14fef6239e3" providerId="LiveId" clId="{B1C40CF8-EE11-4682-8D41-FADC4591DD46}" dt="2020-12-16T19:51:51.017" v="0" actId="47"/>
        <pc:sldMkLst>
          <pc:docMk/>
          <pc:sldMk cId="2705639765" sldId="701"/>
        </pc:sldMkLst>
      </pc:sldChg>
      <pc:sldChg chg="del">
        <pc:chgData name="richard vidal" userId="13c4c14fef6239e3" providerId="LiveId" clId="{B1C40CF8-EE11-4682-8D41-FADC4591DD46}" dt="2020-12-16T19:51:51.017" v="0" actId="47"/>
        <pc:sldMkLst>
          <pc:docMk/>
          <pc:sldMk cId="788547020" sldId="702"/>
        </pc:sldMkLst>
      </pc:sldChg>
      <pc:sldChg chg="del">
        <pc:chgData name="richard vidal" userId="13c4c14fef6239e3" providerId="LiveId" clId="{B1C40CF8-EE11-4682-8D41-FADC4591DD46}" dt="2020-12-16T19:51:51.017" v="0" actId="47"/>
        <pc:sldMkLst>
          <pc:docMk/>
          <pc:sldMk cId="1479305258" sldId="703"/>
        </pc:sldMkLst>
      </pc:sldChg>
      <pc:sldChg chg="del">
        <pc:chgData name="richard vidal" userId="13c4c14fef6239e3" providerId="LiveId" clId="{B1C40CF8-EE11-4682-8D41-FADC4591DD46}" dt="2020-12-16T19:51:51.017" v="0" actId="47"/>
        <pc:sldMkLst>
          <pc:docMk/>
          <pc:sldMk cId="3503078117" sldId="704"/>
        </pc:sldMkLst>
      </pc:sldChg>
      <pc:sldChg chg="del">
        <pc:chgData name="richard vidal" userId="13c4c14fef6239e3" providerId="LiveId" clId="{B1C40CF8-EE11-4682-8D41-FADC4591DD46}" dt="2020-12-16T19:51:51.017" v="0" actId="47"/>
        <pc:sldMkLst>
          <pc:docMk/>
          <pc:sldMk cId="339759137" sldId="705"/>
        </pc:sldMkLst>
      </pc:sldChg>
      <pc:sldChg chg="del">
        <pc:chgData name="richard vidal" userId="13c4c14fef6239e3" providerId="LiveId" clId="{B1C40CF8-EE11-4682-8D41-FADC4591DD46}" dt="2020-12-16T19:51:51.017" v="0" actId="47"/>
        <pc:sldMkLst>
          <pc:docMk/>
          <pc:sldMk cId="3927719964" sldId="706"/>
        </pc:sldMkLst>
      </pc:sldChg>
      <pc:sldChg chg="del">
        <pc:chgData name="richard vidal" userId="13c4c14fef6239e3" providerId="LiveId" clId="{B1C40CF8-EE11-4682-8D41-FADC4591DD46}" dt="2020-12-16T19:51:51.017" v="0" actId="47"/>
        <pc:sldMkLst>
          <pc:docMk/>
          <pc:sldMk cId="3409994634" sldId="707"/>
        </pc:sldMkLst>
      </pc:sldChg>
      <pc:sldChg chg="del">
        <pc:chgData name="richard vidal" userId="13c4c14fef6239e3" providerId="LiveId" clId="{B1C40CF8-EE11-4682-8D41-FADC4591DD46}" dt="2020-12-16T19:51:51.017" v="0" actId="47"/>
        <pc:sldMkLst>
          <pc:docMk/>
          <pc:sldMk cId="1422668801" sldId="708"/>
        </pc:sldMkLst>
      </pc:sldChg>
      <pc:sldChg chg="del">
        <pc:chgData name="richard vidal" userId="13c4c14fef6239e3" providerId="LiveId" clId="{B1C40CF8-EE11-4682-8D41-FADC4591DD46}" dt="2020-12-16T19:51:51.017" v="0" actId="47"/>
        <pc:sldMkLst>
          <pc:docMk/>
          <pc:sldMk cId="1731912025" sldId="709"/>
        </pc:sldMkLst>
      </pc:sldChg>
      <pc:sldChg chg="del">
        <pc:chgData name="richard vidal" userId="13c4c14fef6239e3" providerId="LiveId" clId="{B1C40CF8-EE11-4682-8D41-FADC4591DD46}" dt="2020-12-16T19:51:51.017" v="0" actId="47"/>
        <pc:sldMkLst>
          <pc:docMk/>
          <pc:sldMk cId="670682849" sldId="710"/>
        </pc:sldMkLst>
      </pc:sldChg>
      <pc:sldChg chg="del">
        <pc:chgData name="richard vidal" userId="13c4c14fef6239e3" providerId="LiveId" clId="{B1C40CF8-EE11-4682-8D41-FADC4591DD46}" dt="2020-12-16T19:51:51.017" v="0" actId="47"/>
        <pc:sldMkLst>
          <pc:docMk/>
          <pc:sldMk cId="4214966998" sldId="711"/>
        </pc:sldMkLst>
      </pc:sldChg>
      <pc:sldChg chg="del">
        <pc:chgData name="richard vidal" userId="13c4c14fef6239e3" providerId="LiveId" clId="{B1C40CF8-EE11-4682-8D41-FADC4591DD46}" dt="2020-12-16T19:51:51.017" v="0" actId="47"/>
        <pc:sldMkLst>
          <pc:docMk/>
          <pc:sldMk cId="3153305242" sldId="712"/>
        </pc:sldMkLst>
      </pc:sldChg>
      <pc:sldChg chg="del">
        <pc:chgData name="richard vidal" userId="13c4c14fef6239e3" providerId="LiveId" clId="{B1C40CF8-EE11-4682-8D41-FADC4591DD46}" dt="2020-12-16T19:51:51.017" v="0" actId="47"/>
        <pc:sldMkLst>
          <pc:docMk/>
          <pc:sldMk cId="130900123" sldId="713"/>
        </pc:sldMkLst>
      </pc:sldChg>
      <pc:sldChg chg="del">
        <pc:chgData name="richard vidal" userId="13c4c14fef6239e3" providerId="LiveId" clId="{B1C40CF8-EE11-4682-8D41-FADC4591DD46}" dt="2020-12-16T19:51:51.017" v="0" actId="47"/>
        <pc:sldMkLst>
          <pc:docMk/>
          <pc:sldMk cId="1665609675" sldId="714"/>
        </pc:sldMkLst>
      </pc:sldChg>
      <pc:sldChg chg="del">
        <pc:chgData name="richard vidal" userId="13c4c14fef6239e3" providerId="LiveId" clId="{B1C40CF8-EE11-4682-8D41-FADC4591DD46}" dt="2020-12-16T19:51:51.017" v="0" actId="47"/>
        <pc:sldMkLst>
          <pc:docMk/>
          <pc:sldMk cId="3637623789" sldId="715"/>
        </pc:sldMkLst>
      </pc:sldChg>
      <pc:sldChg chg="del">
        <pc:chgData name="richard vidal" userId="13c4c14fef6239e3" providerId="LiveId" clId="{B1C40CF8-EE11-4682-8D41-FADC4591DD46}" dt="2020-12-16T19:51:51.017" v="0" actId="47"/>
        <pc:sldMkLst>
          <pc:docMk/>
          <pc:sldMk cId="4031263195" sldId="716"/>
        </pc:sldMkLst>
      </pc:sldChg>
      <pc:sldChg chg="del">
        <pc:chgData name="richard vidal" userId="13c4c14fef6239e3" providerId="LiveId" clId="{B1C40CF8-EE11-4682-8D41-FADC4591DD46}" dt="2020-12-16T19:51:51.017" v="0" actId="47"/>
        <pc:sldMkLst>
          <pc:docMk/>
          <pc:sldMk cId="1436308503" sldId="717"/>
        </pc:sldMkLst>
      </pc:sldChg>
      <pc:sldChg chg="del">
        <pc:chgData name="richard vidal" userId="13c4c14fef6239e3" providerId="LiveId" clId="{B1C40CF8-EE11-4682-8D41-FADC4591DD46}" dt="2020-12-16T19:51:51.017" v="0" actId="47"/>
        <pc:sldMkLst>
          <pc:docMk/>
          <pc:sldMk cId="3834156544" sldId="718"/>
        </pc:sldMkLst>
      </pc:sldChg>
      <pc:sldChg chg="del">
        <pc:chgData name="richard vidal" userId="13c4c14fef6239e3" providerId="LiveId" clId="{B1C40CF8-EE11-4682-8D41-FADC4591DD46}" dt="2020-12-16T19:51:51.017" v="0" actId="47"/>
        <pc:sldMkLst>
          <pc:docMk/>
          <pc:sldMk cId="529229645" sldId="719"/>
        </pc:sldMkLst>
      </pc:sldChg>
      <pc:sldChg chg="del">
        <pc:chgData name="richard vidal" userId="13c4c14fef6239e3" providerId="LiveId" clId="{B1C40CF8-EE11-4682-8D41-FADC4591DD46}" dt="2020-12-16T19:51:51.017" v="0" actId="47"/>
        <pc:sldMkLst>
          <pc:docMk/>
          <pc:sldMk cId="2573108707" sldId="720"/>
        </pc:sldMkLst>
      </pc:sldChg>
      <pc:sldChg chg="del">
        <pc:chgData name="richard vidal" userId="13c4c14fef6239e3" providerId="LiveId" clId="{B1C40CF8-EE11-4682-8D41-FADC4591DD46}" dt="2020-12-16T19:51:51.017" v="0" actId="47"/>
        <pc:sldMkLst>
          <pc:docMk/>
          <pc:sldMk cId="1098173202" sldId="721"/>
        </pc:sldMkLst>
      </pc:sldChg>
      <pc:sldChg chg="del">
        <pc:chgData name="richard vidal" userId="13c4c14fef6239e3" providerId="LiveId" clId="{B1C40CF8-EE11-4682-8D41-FADC4591DD46}" dt="2020-12-16T19:51:51.017" v="0" actId="47"/>
        <pc:sldMkLst>
          <pc:docMk/>
          <pc:sldMk cId="170833220" sldId="722"/>
        </pc:sldMkLst>
      </pc:sldChg>
      <pc:sldChg chg="del">
        <pc:chgData name="richard vidal" userId="13c4c14fef6239e3" providerId="LiveId" clId="{B1C40CF8-EE11-4682-8D41-FADC4591DD46}" dt="2020-12-16T19:51:51.017" v="0" actId="47"/>
        <pc:sldMkLst>
          <pc:docMk/>
          <pc:sldMk cId="633435017" sldId="723"/>
        </pc:sldMkLst>
      </pc:sldChg>
      <pc:sldChg chg="del">
        <pc:chgData name="richard vidal" userId="13c4c14fef6239e3" providerId="LiveId" clId="{B1C40CF8-EE11-4682-8D41-FADC4591DD46}" dt="2020-12-16T19:51:51.017" v="0" actId="47"/>
        <pc:sldMkLst>
          <pc:docMk/>
          <pc:sldMk cId="3738132541" sldId="724"/>
        </pc:sldMkLst>
      </pc:sldChg>
      <pc:sldChg chg="del">
        <pc:chgData name="richard vidal" userId="13c4c14fef6239e3" providerId="LiveId" clId="{B1C40CF8-EE11-4682-8D41-FADC4591DD46}" dt="2020-12-16T19:51:51.017" v="0" actId="47"/>
        <pc:sldMkLst>
          <pc:docMk/>
          <pc:sldMk cId="4175693423" sldId="725"/>
        </pc:sldMkLst>
      </pc:sldChg>
      <pc:sldChg chg="del">
        <pc:chgData name="richard vidal" userId="13c4c14fef6239e3" providerId="LiveId" clId="{B1C40CF8-EE11-4682-8D41-FADC4591DD46}" dt="2020-12-16T19:51:51.017" v="0" actId="47"/>
        <pc:sldMkLst>
          <pc:docMk/>
          <pc:sldMk cId="3968099272" sldId="726"/>
        </pc:sldMkLst>
      </pc:sldChg>
      <pc:sldChg chg="del">
        <pc:chgData name="richard vidal" userId="13c4c14fef6239e3" providerId="LiveId" clId="{B1C40CF8-EE11-4682-8D41-FADC4591DD46}" dt="2020-12-16T19:51:51.017" v="0" actId="47"/>
        <pc:sldMkLst>
          <pc:docMk/>
          <pc:sldMk cId="3087558267" sldId="727"/>
        </pc:sldMkLst>
      </pc:sldChg>
      <pc:sldChg chg="del">
        <pc:chgData name="richard vidal" userId="13c4c14fef6239e3" providerId="LiveId" clId="{B1C40CF8-EE11-4682-8D41-FADC4591DD46}" dt="2020-12-16T19:51:51.017" v="0" actId="47"/>
        <pc:sldMkLst>
          <pc:docMk/>
          <pc:sldMk cId="1218183027" sldId="728"/>
        </pc:sldMkLst>
      </pc:sldChg>
      <pc:sldChg chg="del">
        <pc:chgData name="richard vidal" userId="13c4c14fef6239e3" providerId="LiveId" clId="{B1C40CF8-EE11-4682-8D41-FADC4591DD46}" dt="2020-12-16T19:51:51.017" v="0" actId="47"/>
        <pc:sldMkLst>
          <pc:docMk/>
          <pc:sldMk cId="3053384573" sldId="729"/>
        </pc:sldMkLst>
      </pc:sldChg>
      <pc:sldChg chg="del">
        <pc:chgData name="richard vidal" userId="13c4c14fef6239e3" providerId="LiveId" clId="{B1C40CF8-EE11-4682-8D41-FADC4591DD46}" dt="2020-12-16T19:51:51.017" v="0" actId="47"/>
        <pc:sldMkLst>
          <pc:docMk/>
          <pc:sldMk cId="3276878971" sldId="730"/>
        </pc:sldMkLst>
      </pc:sldChg>
      <pc:sldChg chg="del">
        <pc:chgData name="richard vidal" userId="13c4c14fef6239e3" providerId="LiveId" clId="{B1C40CF8-EE11-4682-8D41-FADC4591DD46}" dt="2020-12-16T19:51:51.017" v="0" actId="47"/>
        <pc:sldMkLst>
          <pc:docMk/>
          <pc:sldMk cId="323789559" sldId="731"/>
        </pc:sldMkLst>
      </pc:sldChg>
      <pc:sldChg chg="del">
        <pc:chgData name="richard vidal" userId="13c4c14fef6239e3" providerId="LiveId" clId="{B1C40CF8-EE11-4682-8D41-FADC4591DD46}" dt="2020-12-16T19:51:51.017" v="0" actId="47"/>
        <pc:sldMkLst>
          <pc:docMk/>
          <pc:sldMk cId="3511184613" sldId="732"/>
        </pc:sldMkLst>
      </pc:sldChg>
      <pc:sldChg chg="del">
        <pc:chgData name="richard vidal" userId="13c4c14fef6239e3" providerId="LiveId" clId="{B1C40CF8-EE11-4682-8D41-FADC4591DD46}" dt="2020-12-16T19:51:51.017" v="0" actId="47"/>
        <pc:sldMkLst>
          <pc:docMk/>
          <pc:sldMk cId="2716988970" sldId="733"/>
        </pc:sldMkLst>
      </pc:sldChg>
      <pc:sldChg chg="del">
        <pc:chgData name="richard vidal" userId="13c4c14fef6239e3" providerId="LiveId" clId="{B1C40CF8-EE11-4682-8D41-FADC4591DD46}" dt="2020-12-16T19:51:51.017" v="0" actId="47"/>
        <pc:sldMkLst>
          <pc:docMk/>
          <pc:sldMk cId="1858577888" sldId="734"/>
        </pc:sldMkLst>
      </pc:sldChg>
      <pc:sldChg chg="del">
        <pc:chgData name="richard vidal" userId="13c4c14fef6239e3" providerId="LiveId" clId="{B1C40CF8-EE11-4682-8D41-FADC4591DD46}" dt="2020-12-16T19:51:51.017" v="0" actId="47"/>
        <pc:sldMkLst>
          <pc:docMk/>
          <pc:sldMk cId="3298717837" sldId="735"/>
        </pc:sldMkLst>
      </pc:sldChg>
      <pc:sldChg chg="del">
        <pc:chgData name="richard vidal" userId="13c4c14fef6239e3" providerId="LiveId" clId="{B1C40CF8-EE11-4682-8D41-FADC4591DD46}" dt="2020-12-16T19:51:51.017" v="0" actId="47"/>
        <pc:sldMkLst>
          <pc:docMk/>
          <pc:sldMk cId="138629039" sldId="736"/>
        </pc:sldMkLst>
      </pc:sldChg>
      <pc:sldChg chg="del">
        <pc:chgData name="richard vidal" userId="13c4c14fef6239e3" providerId="LiveId" clId="{B1C40CF8-EE11-4682-8D41-FADC4591DD46}" dt="2020-12-16T19:51:51.017" v="0" actId="47"/>
        <pc:sldMkLst>
          <pc:docMk/>
          <pc:sldMk cId="3223224467" sldId="737"/>
        </pc:sldMkLst>
      </pc:sldChg>
      <pc:sldChg chg="del">
        <pc:chgData name="richard vidal" userId="13c4c14fef6239e3" providerId="LiveId" clId="{B1C40CF8-EE11-4682-8D41-FADC4591DD46}" dt="2020-12-16T19:51:51.017" v="0" actId="47"/>
        <pc:sldMkLst>
          <pc:docMk/>
          <pc:sldMk cId="1196473042" sldId="738"/>
        </pc:sldMkLst>
      </pc:sldChg>
      <pc:sldChg chg="del">
        <pc:chgData name="richard vidal" userId="13c4c14fef6239e3" providerId="LiveId" clId="{B1C40CF8-EE11-4682-8D41-FADC4591DD46}" dt="2020-12-16T19:51:51.017" v="0" actId="47"/>
        <pc:sldMkLst>
          <pc:docMk/>
          <pc:sldMk cId="501256579" sldId="739"/>
        </pc:sldMkLst>
      </pc:sldChg>
      <pc:sldChg chg="del">
        <pc:chgData name="richard vidal" userId="13c4c14fef6239e3" providerId="LiveId" clId="{B1C40CF8-EE11-4682-8D41-FADC4591DD46}" dt="2020-12-16T19:51:51.017" v="0" actId="47"/>
        <pc:sldMkLst>
          <pc:docMk/>
          <pc:sldMk cId="3863293183" sldId="740"/>
        </pc:sldMkLst>
      </pc:sldChg>
      <pc:sldChg chg="del">
        <pc:chgData name="richard vidal" userId="13c4c14fef6239e3" providerId="LiveId" clId="{B1C40CF8-EE11-4682-8D41-FADC4591DD46}" dt="2020-12-16T19:51:51.017" v="0" actId="47"/>
        <pc:sldMkLst>
          <pc:docMk/>
          <pc:sldMk cId="701493783" sldId="741"/>
        </pc:sldMkLst>
      </pc:sldChg>
      <pc:sldChg chg="del">
        <pc:chgData name="richard vidal" userId="13c4c14fef6239e3" providerId="LiveId" clId="{B1C40CF8-EE11-4682-8D41-FADC4591DD46}" dt="2020-12-16T19:51:51.017" v="0" actId="47"/>
        <pc:sldMkLst>
          <pc:docMk/>
          <pc:sldMk cId="4179491420" sldId="742"/>
        </pc:sldMkLst>
      </pc:sldChg>
      <pc:sldChg chg="del">
        <pc:chgData name="richard vidal" userId="13c4c14fef6239e3" providerId="LiveId" clId="{B1C40CF8-EE11-4682-8D41-FADC4591DD46}" dt="2020-12-16T19:51:51.017" v="0" actId="47"/>
        <pc:sldMkLst>
          <pc:docMk/>
          <pc:sldMk cId="3506246691" sldId="743"/>
        </pc:sldMkLst>
      </pc:sldChg>
      <pc:sldChg chg="del">
        <pc:chgData name="richard vidal" userId="13c4c14fef6239e3" providerId="LiveId" clId="{B1C40CF8-EE11-4682-8D41-FADC4591DD46}" dt="2020-12-16T19:51:51.017" v="0" actId="47"/>
        <pc:sldMkLst>
          <pc:docMk/>
          <pc:sldMk cId="4065971467" sldId="744"/>
        </pc:sldMkLst>
      </pc:sldChg>
      <pc:sldChg chg="del">
        <pc:chgData name="richard vidal" userId="13c4c14fef6239e3" providerId="LiveId" clId="{B1C40CF8-EE11-4682-8D41-FADC4591DD46}" dt="2020-12-16T19:51:51.017" v="0" actId="47"/>
        <pc:sldMkLst>
          <pc:docMk/>
          <pc:sldMk cId="949423663" sldId="745"/>
        </pc:sldMkLst>
      </pc:sldChg>
      <pc:sldChg chg="del">
        <pc:chgData name="richard vidal" userId="13c4c14fef6239e3" providerId="LiveId" clId="{B1C40CF8-EE11-4682-8D41-FADC4591DD46}" dt="2020-12-16T19:51:51.017" v="0" actId="47"/>
        <pc:sldMkLst>
          <pc:docMk/>
          <pc:sldMk cId="424385281" sldId="746"/>
        </pc:sldMkLst>
      </pc:sldChg>
      <pc:sldChg chg="del">
        <pc:chgData name="richard vidal" userId="13c4c14fef6239e3" providerId="LiveId" clId="{B1C40CF8-EE11-4682-8D41-FADC4591DD46}" dt="2020-12-16T19:51:51.017" v="0" actId="47"/>
        <pc:sldMkLst>
          <pc:docMk/>
          <pc:sldMk cId="89532326" sldId="747"/>
        </pc:sldMkLst>
      </pc:sldChg>
      <pc:sldChg chg="del">
        <pc:chgData name="richard vidal" userId="13c4c14fef6239e3" providerId="LiveId" clId="{B1C40CF8-EE11-4682-8D41-FADC4591DD46}" dt="2020-12-16T19:51:51.017" v="0" actId="47"/>
        <pc:sldMkLst>
          <pc:docMk/>
          <pc:sldMk cId="3495224390" sldId="748"/>
        </pc:sldMkLst>
      </pc:sldChg>
      <pc:sldChg chg="del">
        <pc:chgData name="richard vidal" userId="13c4c14fef6239e3" providerId="LiveId" clId="{B1C40CF8-EE11-4682-8D41-FADC4591DD46}" dt="2020-12-16T19:51:51.017" v="0" actId="47"/>
        <pc:sldMkLst>
          <pc:docMk/>
          <pc:sldMk cId="4229708463" sldId="749"/>
        </pc:sldMkLst>
      </pc:sldChg>
      <pc:sldChg chg="del">
        <pc:chgData name="richard vidal" userId="13c4c14fef6239e3" providerId="LiveId" clId="{B1C40CF8-EE11-4682-8D41-FADC4591DD46}" dt="2020-12-16T19:51:51.017" v="0" actId="47"/>
        <pc:sldMkLst>
          <pc:docMk/>
          <pc:sldMk cId="2940685270" sldId="750"/>
        </pc:sldMkLst>
      </pc:sldChg>
      <pc:sldChg chg="del">
        <pc:chgData name="richard vidal" userId="13c4c14fef6239e3" providerId="LiveId" clId="{B1C40CF8-EE11-4682-8D41-FADC4591DD46}" dt="2020-12-16T19:51:51.017" v="0" actId="47"/>
        <pc:sldMkLst>
          <pc:docMk/>
          <pc:sldMk cId="2729898099" sldId="751"/>
        </pc:sldMkLst>
      </pc:sldChg>
      <pc:sldChg chg="del">
        <pc:chgData name="richard vidal" userId="13c4c14fef6239e3" providerId="LiveId" clId="{B1C40CF8-EE11-4682-8D41-FADC4591DD46}" dt="2020-12-16T19:51:51.017" v="0" actId="47"/>
        <pc:sldMkLst>
          <pc:docMk/>
          <pc:sldMk cId="1105027903" sldId="752"/>
        </pc:sldMkLst>
      </pc:sldChg>
      <pc:sldChg chg="del">
        <pc:chgData name="richard vidal" userId="13c4c14fef6239e3" providerId="LiveId" clId="{B1C40CF8-EE11-4682-8D41-FADC4591DD46}" dt="2020-12-16T19:51:51.017" v="0" actId="47"/>
        <pc:sldMkLst>
          <pc:docMk/>
          <pc:sldMk cId="2346074542" sldId="753"/>
        </pc:sldMkLst>
      </pc:sldChg>
      <pc:sldChg chg="del">
        <pc:chgData name="richard vidal" userId="13c4c14fef6239e3" providerId="LiveId" clId="{B1C40CF8-EE11-4682-8D41-FADC4591DD46}" dt="2020-12-16T19:51:51.017" v="0" actId="47"/>
        <pc:sldMkLst>
          <pc:docMk/>
          <pc:sldMk cId="2119875975" sldId="754"/>
        </pc:sldMkLst>
      </pc:sldChg>
      <pc:sldChg chg="del">
        <pc:chgData name="richard vidal" userId="13c4c14fef6239e3" providerId="LiveId" clId="{B1C40CF8-EE11-4682-8D41-FADC4591DD46}" dt="2020-12-16T19:51:51.017" v="0" actId="47"/>
        <pc:sldMkLst>
          <pc:docMk/>
          <pc:sldMk cId="1363008867" sldId="755"/>
        </pc:sldMkLst>
      </pc:sldChg>
      <pc:sldChg chg="del">
        <pc:chgData name="richard vidal" userId="13c4c14fef6239e3" providerId="LiveId" clId="{B1C40CF8-EE11-4682-8D41-FADC4591DD46}" dt="2020-12-16T19:51:51.017" v="0" actId="47"/>
        <pc:sldMkLst>
          <pc:docMk/>
          <pc:sldMk cId="1596127500" sldId="756"/>
        </pc:sldMkLst>
      </pc:sldChg>
      <pc:sldChg chg="del">
        <pc:chgData name="richard vidal" userId="13c4c14fef6239e3" providerId="LiveId" clId="{B1C40CF8-EE11-4682-8D41-FADC4591DD46}" dt="2020-12-16T19:51:51.017" v="0" actId="47"/>
        <pc:sldMkLst>
          <pc:docMk/>
          <pc:sldMk cId="3798708562" sldId="757"/>
        </pc:sldMkLst>
      </pc:sldChg>
      <pc:sldChg chg="del">
        <pc:chgData name="richard vidal" userId="13c4c14fef6239e3" providerId="LiveId" clId="{B1C40CF8-EE11-4682-8D41-FADC4591DD46}" dt="2020-12-16T19:51:51.017" v="0" actId="47"/>
        <pc:sldMkLst>
          <pc:docMk/>
          <pc:sldMk cId="604555102" sldId="758"/>
        </pc:sldMkLst>
      </pc:sldChg>
      <pc:sldChg chg="del">
        <pc:chgData name="richard vidal" userId="13c4c14fef6239e3" providerId="LiveId" clId="{B1C40CF8-EE11-4682-8D41-FADC4591DD46}" dt="2020-12-16T19:51:51.017" v="0" actId="47"/>
        <pc:sldMkLst>
          <pc:docMk/>
          <pc:sldMk cId="1321034246" sldId="759"/>
        </pc:sldMkLst>
      </pc:sldChg>
      <pc:sldChg chg="del">
        <pc:chgData name="richard vidal" userId="13c4c14fef6239e3" providerId="LiveId" clId="{B1C40CF8-EE11-4682-8D41-FADC4591DD46}" dt="2020-12-16T19:51:51.017" v="0" actId="47"/>
        <pc:sldMkLst>
          <pc:docMk/>
          <pc:sldMk cId="2274217853" sldId="760"/>
        </pc:sldMkLst>
      </pc:sldChg>
      <pc:sldChg chg="del">
        <pc:chgData name="richard vidal" userId="13c4c14fef6239e3" providerId="LiveId" clId="{B1C40CF8-EE11-4682-8D41-FADC4591DD46}" dt="2020-12-16T19:51:51.017" v="0" actId="47"/>
        <pc:sldMkLst>
          <pc:docMk/>
          <pc:sldMk cId="3739233433" sldId="761"/>
        </pc:sldMkLst>
      </pc:sldChg>
      <pc:sldChg chg="del">
        <pc:chgData name="richard vidal" userId="13c4c14fef6239e3" providerId="LiveId" clId="{B1C40CF8-EE11-4682-8D41-FADC4591DD46}" dt="2020-12-16T19:51:51.017" v="0" actId="47"/>
        <pc:sldMkLst>
          <pc:docMk/>
          <pc:sldMk cId="2369315937" sldId="762"/>
        </pc:sldMkLst>
      </pc:sldChg>
      <pc:sldChg chg="del">
        <pc:chgData name="richard vidal" userId="13c4c14fef6239e3" providerId="LiveId" clId="{B1C40CF8-EE11-4682-8D41-FADC4591DD46}" dt="2020-12-16T19:51:51.017" v="0" actId="47"/>
        <pc:sldMkLst>
          <pc:docMk/>
          <pc:sldMk cId="1999649299" sldId="763"/>
        </pc:sldMkLst>
      </pc:sldChg>
      <pc:sldChg chg="del">
        <pc:chgData name="richard vidal" userId="13c4c14fef6239e3" providerId="LiveId" clId="{B1C40CF8-EE11-4682-8D41-FADC4591DD46}" dt="2020-12-16T19:51:51.017" v="0" actId="47"/>
        <pc:sldMkLst>
          <pc:docMk/>
          <pc:sldMk cId="4164145565" sldId="764"/>
        </pc:sldMkLst>
      </pc:sldChg>
      <pc:sldChg chg="del">
        <pc:chgData name="richard vidal" userId="13c4c14fef6239e3" providerId="LiveId" clId="{B1C40CF8-EE11-4682-8D41-FADC4591DD46}" dt="2020-12-16T19:51:51.017" v="0" actId="47"/>
        <pc:sldMkLst>
          <pc:docMk/>
          <pc:sldMk cId="3698508636" sldId="765"/>
        </pc:sldMkLst>
      </pc:sldChg>
      <pc:sldChg chg="del">
        <pc:chgData name="richard vidal" userId="13c4c14fef6239e3" providerId="LiveId" clId="{B1C40CF8-EE11-4682-8D41-FADC4591DD46}" dt="2020-12-16T19:51:51.017" v="0" actId="47"/>
        <pc:sldMkLst>
          <pc:docMk/>
          <pc:sldMk cId="3759749613" sldId="766"/>
        </pc:sldMkLst>
      </pc:sldChg>
      <pc:sldChg chg="del">
        <pc:chgData name="richard vidal" userId="13c4c14fef6239e3" providerId="LiveId" clId="{B1C40CF8-EE11-4682-8D41-FADC4591DD46}" dt="2020-12-16T19:51:51.017" v="0" actId="47"/>
        <pc:sldMkLst>
          <pc:docMk/>
          <pc:sldMk cId="3216709835" sldId="767"/>
        </pc:sldMkLst>
      </pc:sldChg>
      <pc:sldChg chg="del">
        <pc:chgData name="richard vidal" userId="13c4c14fef6239e3" providerId="LiveId" clId="{B1C40CF8-EE11-4682-8D41-FADC4591DD46}" dt="2020-12-16T19:51:51.017" v="0" actId="47"/>
        <pc:sldMkLst>
          <pc:docMk/>
          <pc:sldMk cId="3840646305" sldId="768"/>
        </pc:sldMkLst>
      </pc:sldChg>
    </pc:docChg>
  </pc:docChgLst>
  <pc:docChgLst>
    <pc:chgData name="richard vidal" userId="13c4c14fef6239e3" providerId="LiveId" clId="{A5825FDE-74AE-4D4C-94DF-19EFD1954BB6}"/>
    <pc:docChg chg="custSel addSld delSld modSld">
      <pc:chgData name="richard vidal" userId="13c4c14fef6239e3" providerId="LiveId" clId="{A5825FDE-74AE-4D4C-94DF-19EFD1954BB6}" dt="2020-12-26T12:38:37.874" v="467" actId="1076"/>
      <pc:docMkLst>
        <pc:docMk/>
      </pc:docMkLst>
      <pc:sldChg chg="modSp mod">
        <pc:chgData name="richard vidal" userId="13c4c14fef6239e3" providerId="LiveId" clId="{A5825FDE-74AE-4D4C-94DF-19EFD1954BB6}" dt="2020-12-20T21:09:34.617" v="1" actId="20577"/>
        <pc:sldMkLst>
          <pc:docMk/>
          <pc:sldMk cId="593499764" sldId="312"/>
        </pc:sldMkLst>
        <pc:spChg chg="mod">
          <ac:chgData name="richard vidal" userId="13c4c14fef6239e3" providerId="LiveId" clId="{A5825FDE-74AE-4D4C-94DF-19EFD1954BB6}" dt="2020-12-20T21:09:34.617" v="1" actId="20577"/>
          <ac:spMkLst>
            <pc:docMk/>
            <pc:sldMk cId="593499764" sldId="312"/>
            <ac:spMk id="2" creationId="{8A26A8E1-B678-448D-BD5B-44ED0DC6EB79}"/>
          </ac:spMkLst>
        </pc:spChg>
      </pc:sldChg>
      <pc:sldChg chg="del">
        <pc:chgData name="richard vidal" userId="13c4c14fef6239e3" providerId="LiveId" clId="{A5825FDE-74AE-4D4C-94DF-19EFD1954BB6}" dt="2020-12-20T21:09:47.712" v="3" actId="47"/>
        <pc:sldMkLst>
          <pc:docMk/>
          <pc:sldMk cId="3100898813" sldId="375"/>
        </pc:sldMkLst>
      </pc:sldChg>
      <pc:sldChg chg="modSp new mod">
        <pc:chgData name="richard vidal" userId="13c4c14fef6239e3" providerId="LiveId" clId="{A5825FDE-74AE-4D4C-94DF-19EFD1954BB6}" dt="2020-12-26T11:52:09.379" v="23" actId="20577"/>
        <pc:sldMkLst>
          <pc:docMk/>
          <pc:sldMk cId="3204852360" sldId="375"/>
        </pc:sldMkLst>
        <pc:spChg chg="mod">
          <ac:chgData name="richard vidal" userId="13c4c14fef6239e3" providerId="LiveId" clId="{A5825FDE-74AE-4D4C-94DF-19EFD1954BB6}" dt="2020-12-26T11:52:09.379" v="23" actId="20577"/>
          <ac:spMkLst>
            <pc:docMk/>
            <pc:sldMk cId="3204852360" sldId="375"/>
            <ac:spMk id="3" creationId="{64DB2B8B-51CA-4D40-8C51-F669AAB78458}"/>
          </ac:spMkLst>
        </pc:spChg>
      </pc:sldChg>
      <pc:sldChg chg="del">
        <pc:chgData name="richard vidal" userId="13c4c14fef6239e3" providerId="LiveId" clId="{A5825FDE-74AE-4D4C-94DF-19EFD1954BB6}" dt="2020-12-20T21:09:47.712" v="3" actId="47"/>
        <pc:sldMkLst>
          <pc:docMk/>
          <pc:sldMk cId="1053800076" sldId="376"/>
        </pc:sldMkLst>
      </pc:sldChg>
      <pc:sldChg chg="modSp new mod">
        <pc:chgData name="richard vidal" userId="13c4c14fef6239e3" providerId="LiveId" clId="{A5825FDE-74AE-4D4C-94DF-19EFD1954BB6}" dt="2020-12-26T11:52:49.441" v="28" actId="20577"/>
        <pc:sldMkLst>
          <pc:docMk/>
          <pc:sldMk cId="3721101062" sldId="376"/>
        </pc:sldMkLst>
        <pc:spChg chg="mod">
          <ac:chgData name="richard vidal" userId="13c4c14fef6239e3" providerId="LiveId" clId="{A5825FDE-74AE-4D4C-94DF-19EFD1954BB6}" dt="2020-12-26T11:52:49.441" v="28" actId="20577"/>
          <ac:spMkLst>
            <pc:docMk/>
            <pc:sldMk cId="3721101062" sldId="376"/>
            <ac:spMk id="3" creationId="{D007B75B-9B46-4541-9272-3228762F93AA}"/>
          </ac:spMkLst>
        </pc:spChg>
      </pc:sldChg>
      <pc:sldChg chg="modSp new mod">
        <pc:chgData name="richard vidal" userId="13c4c14fef6239e3" providerId="LiveId" clId="{A5825FDE-74AE-4D4C-94DF-19EFD1954BB6}" dt="2020-12-26T11:54:00.480" v="56" actId="113"/>
        <pc:sldMkLst>
          <pc:docMk/>
          <pc:sldMk cId="1468436857" sldId="377"/>
        </pc:sldMkLst>
        <pc:spChg chg="mod">
          <ac:chgData name="richard vidal" userId="13c4c14fef6239e3" providerId="LiveId" clId="{A5825FDE-74AE-4D4C-94DF-19EFD1954BB6}" dt="2020-12-26T11:53:23.920" v="43" actId="20577"/>
          <ac:spMkLst>
            <pc:docMk/>
            <pc:sldMk cId="1468436857" sldId="377"/>
            <ac:spMk id="2" creationId="{186D686E-9EF2-4E39-A6C1-02A33DC95442}"/>
          </ac:spMkLst>
        </pc:spChg>
        <pc:spChg chg="mod">
          <ac:chgData name="richard vidal" userId="13c4c14fef6239e3" providerId="LiveId" clId="{A5825FDE-74AE-4D4C-94DF-19EFD1954BB6}" dt="2020-12-26T11:54:00.480" v="56" actId="113"/>
          <ac:spMkLst>
            <pc:docMk/>
            <pc:sldMk cId="1468436857" sldId="377"/>
            <ac:spMk id="3" creationId="{5CFAB119-0458-4445-BA67-301FD39F5B8D}"/>
          </ac:spMkLst>
        </pc:spChg>
      </pc:sldChg>
      <pc:sldChg chg="del">
        <pc:chgData name="richard vidal" userId="13c4c14fef6239e3" providerId="LiveId" clId="{A5825FDE-74AE-4D4C-94DF-19EFD1954BB6}" dt="2020-12-20T21:09:47.712" v="3" actId="47"/>
        <pc:sldMkLst>
          <pc:docMk/>
          <pc:sldMk cId="1641845791" sldId="377"/>
        </pc:sldMkLst>
      </pc:sldChg>
      <pc:sldChg chg="del">
        <pc:chgData name="richard vidal" userId="13c4c14fef6239e3" providerId="LiveId" clId="{A5825FDE-74AE-4D4C-94DF-19EFD1954BB6}" dt="2020-12-20T21:09:47.712" v="3" actId="47"/>
        <pc:sldMkLst>
          <pc:docMk/>
          <pc:sldMk cId="764770314" sldId="378"/>
        </pc:sldMkLst>
      </pc:sldChg>
      <pc:sldChg chg="modSp new mod">
        <pc:chgData name="richard vidal" userId="13c4c14fef6239e3" providerId="LiveId" clId="{A5825FDE-74AE-4D4C-94DF-19EFD1954BB6}" dt="2020-12-26T11:53:53.213" v="54"/>
        <pc:sldMkLst>
          <pc:docMk/>
          <pc:sldMk cId="2929605740" sldId="378"/>
        </pc:sldMkLst>
        <pc:spChg chg="mod">
          <ac:chgData name="richard vidal" userId="13c4c14fef6239e3" providerId="LiveId" clId="{A5825FDE-74AE-4D4C-94DF-19EFD1954BB6}" dt="2020-12-26T11:53:53.213" v="54"/>
          <ac:spMkLst>
            <pc:docMk/>
            <pc:sldMk cId="2929605740" sldId="378"/>
            <ac:spMk id="3" creationId="{7117DFAA-E537-4A36-8F32-565B84BFECB4}"/>
          </ac:spMkLst>
        </pc:spChg>
      </pc:sldChg>
      <pc:sldChg chg="del">
        <pc:chgData name="richard vidal" userId="13c4c14fef6239e3" providerId="LiveId" clId="{A5825FDE-74AE-4D4C-94DF-19EFD1954BB6}" dt="2020-12-20T21:09:47.712" v="3" actId="47"/>
        <pc:sldMkLst>
          <pc:docMk/>
          <pc:sldMk cId="2220492314" sldId="379"/>
        </pc:sldMkLst>
      </pc:sldChg>
      <pc:sldChg chg="modSp new mod">
        <pc:chgData name="richard vidal" userId="13c4c14fef6239e3" providerId="LiveId" clId="{A5825FDE-74AE-4D4C-94DF-19EFD1954BB6}" dt="2020-12-26T11:55:02.866" v="78" actId="113"/>
        <pc:sldMkLst>
          <pc:docMk/>
          <pc:sldMk cId="2767207326" sldId="379"/>
        </pc:sldMkLst>
        <pc:spChg chg="mod">
          <ac:chgData name="richard vidal" userId="13c4c14fef6239e3" providerId="LiveId" clId="{A5825FDE-74AE-4D4C-94DF-19EFD1954BB6}" dt="2020-12-26T11:54:43.506" v="73" actId="20577"/>
          <ac:spMkLst>
            <pc:docMk/>
            <pc:sldMk cId="2767207326" sldId="379"/>
            <ac:spMk id="2" creationId="{871403EF-B52B-4C65-BFD9-91EC47FBB42C}"/>
          </ac:spMkLst>
        </pc:spChg>
        <pc:spChg chg="mod">
          <ac:chgData name="richard vidal" userId="13c4c14fef6239e3" providerId="LiveId" clId="{A5825FDE-74AE-4D4C-94DF-19EFD1954BB6}" dt="2020-12-26T11:55:02.866" v="78" actId="113"/>
          <ac:spMkLst>
            <pc:docMk/>
            <pc:sldMk cId="2767207326" sldId="379"/>
            <ac:spMk id="3" creationId="{D6074FE1-C29C-45C3-9659-EB95E8DCC51C}"/>
          </ac:spMkLst>
        </pc:spChg>
      </pc:sldChg>
      <pc:sldChg chg="del">
        <pc:chgData name="richard vidal" userId="13c4c14fef6239e3" providerId="LiveId" clId="{A5825FDE-74AE-4D4C-94DF-19EFD1954BB6}" dt="2020-12-20T21:09:47.712" v="3" actId="47"/>
        <pc:sldMkLst>
          <pc:docMk/>
          <pc:sldMk cId="1925526065" sldId="380"/>
        </pc:sldMkLst>
      </pc:sldChg>
      <pc:sldChg chg="modSp new mod">
        <pc:chgData name="richard vidal" userId="13c4c14fef6239e3" providerId="LiveId" clId="{A5825FDE-74AE-4D4C-94DF-19EFD1954BB6}" dt="2020-12-26T11:56:15.873" v="97" actId="20577"/>
        <pc:sldMkLst>
          <pc:docMk/>
          <pc:sldMk cId="2055121288" sldId="380"/>
        </pc:sldMkLst>
        <pc:spChg chg="mod">
          <ac:chgData name="richard vidal" userId="13c4c14fef6239e3" providerId="LiveId" clId="{A5825FDE-74AE-4D4C-94DF-19EFD1954BB6}" dt="2020-12-26T11:56:15.873" v="97" actId="20577"/>
          <ac:spMkLst>
            <pc:docMk/>
            <pc:sldMk cId="2055121288" sldId="380"/>
            <ac:spMk id="2" creationId="{E92CA678-BF18-43FA-B1FA-961FCDD116B7}"/>
          </ac:spMkLst>
        </pc:spChg>
        <pc:spChg chg="mod">
          <ac:chgData name="richard vidal" userId="13c4c14fef6239e3" providerId="LiveId" clId="{A5825FDE-74AE-4D4C-94DF-19EFD1954BB6}" dt="2020-12-26T11:56:08.448" v="88"/>
          <ac:spMkLst>
            <pc:docMk/>
            <pc:sldMk cId="2055121288" sldId="380"/>
            <ac:spMk id="3" creationId="{162B1664-2FB7-4166-BA0B-7DE2034B4E15}"/>
          </ac:spMkLst>
        </pc:spChg>
      </pc:sldChg>
      <pc:sldChg chg="del">
        <pc:chgData name="richard vidal" userId="13c4c14fef6239e3" providerId="LiveId" clId="{A5825FDE-74AE-4D4C-94DF-19EFD1954BB6}" dt="2020-12-20T21:09:47.712" v="3" actId="47"/>
        <pc:sldMkLst>
          <pc:docMk/>
          <pc:sldMk cId="711626807" sldId="381"/>
        </pc:sldMkLst>
      </pc:sldChg>
      <pc:sldChg chg="modSp new mod">
        <pc:chgData name="richard vidal" userId="13c4c14fef6239e3" providerId="LiveId" clId="{A5825FDE-74AE-4D4C-94DF-19EFD1954BB6}" dt="2020-12-26T11:56:37.281" v="100" actId="20577"/>
        <pc:sldMkLst>
          <pc:docMk/>
          <pc:sldMk cId="884704197" sldId="381"/>
        </pc:sldMkLst>
        <pc:spChg chg="mod">
          <ac:chgData name="richard vidal" userId="13c4c14fef6239e3" providerId="LiveId" clId="{A5825FDE-74AE-4D4C-94DF-19EFD1954BB6}" dt="2020-12-26T11:56:37.281" v="100" actId="20577"/>
          <ac:spMkLst>
            <pc:docMk/>
            <pc:sldMk cId="884704197" sldId="381"/>
            <ac:spMk id="3" creationId="{9704B000-F739-408E-88CF-AB5A26B10871}"/>
          </ac:spMkLst>
        </pc:spChg>
      </pc:sldChg>
      <pc:sldChg chg="del">
        <pc:chgData name="richard vidal" userId="13c4c14fef6239e3" providerId="LiveId" clId="{A5825FDE-74AE-4D4C-94DF-19EFD1954BB6}" dt="2020-12-20T21:09:47.712" v="3" actId="47"/>
        <pc:sldMkLst>
          <pc:docMk/>
          <pc:sldMk cId="1546935527" sldId="382"/>
        </pc:sldMkLst>
      </pc:sldChg>
      <pc:sldChg chg="modSp new mod">
        <pc:chgData name="richard vidal" userId="13c4c14fef6239e3" providerId="LiveId" clId="{A5825FDE-74AE-4D4C-94DF-19EFD1954BB6}" dt="2020-12-26T11:57:31.747" v="110" actId="113"/>
        <pc:sldMkLst>
          <pc:docMk/>
          <pc:sldMk cId="1819210368" sldId="382"/>
        </pc:sldMkLst>
        <pc:spChg chg="mod">
          <ac:chgData name="richard vidal" userId="13c4c14fef6239e3" providerId="LiveId" clId="{A5825FDE-74AE-4D4C-94DF-19EFD1954BB6}" dt="2020-12-26T11:57:31.747" v="110" actId="113"/>
          <ac:spMkLst>
            <pc:docMk/>
            <pc:sldMk cId="1819210368" sldId="382"/>
            <ac:spMk id="3" creationId="{18445B6D-0738-45B4-A7B1-66E88B20DEF2}"/>
          </ac:spMkLst>
        </pc:spChg>
      </pc:sldChg>
      <pc:sldChg chg="modSp new mod">
        <pc:chgData name="richard vidal" userId="13c4c14fef6239e3" providerId="LiveId" clId="{A5825FDE-74AE-4D4C-94DF-19EFD1954BB6}" dt="2020-12-26T11:57:57.409" v="113" actId="20577"/>
        <pc:sldMkLst>
          <pc:docMk/>
          <pc:sldMk cId="1162822589" sldId="383"/>
        </pc:sldMkLst>
        <pc:spChg chg="mod">
          <ac:chgData name="richard vidal" userId="13c4c14fef6239e3" providerId="LiveId" clId="{A5825FDE-74AE-4D4C-94DF-19EFD1954BB6}" dt="2020-12-26T11:57:57.409" v="113" actId="20577"/>
          <ac:spMkLst>
            <pc:docMk/>
            <pc:sldMk cId="1162822589" sldId="383"/>
            <ac:spMk id="3" creationId="{119F256D-E4F6-4298-965D-1034AB2AF981}"/>
          </ac:spMkLst>
        </pc:spChg>
      </pc:sldChg>
      <pc:sldChg chg="del">
        <pc:chgData name="richard vidal" userId="13c4c14fef6239e3" providerId="LiveId" clId="{A5825FDE-74AE-4D4C-94DF-19EFD1954BB6}" dt="2020-12-20T21:09:47.712" v="3" actId="47"/>
        <pc:sldMkLst>
          <pc:docMk/>
          <pc:sldMk cId="1276530666" sldId="383"/>
        </pc:sldMkLst>
      </pc:sldChg>
      <pc:sldChg chg="del">
        <pc:chgData name="richard vidal" userId="13c4c14fef6239e3" providerId="LiveId" clId="{A5825FDE-74AE-4D4C-94DF-19EFD1954BB6}" dt="2020-12-20T21:09:47.712" v="3" actId="47"/>
        <pc:sldMkLst>
          <pc:docMk/>
          <pc:sldMk cId="2107116094" sldId="384"/>
        </pc:sldMkLst>
      </pc:sldChg>
      <pc:sldChg chg="modSp new mod">
        <pc:chgData name="richard vidal" userId="13c4c14fef6239e3" providerId="LiveId" clId="{A5825FDE-74AE-4D4C-94DF-19EFD1954BB6}" dt="2020-12-26T11:58:33.886" v="118" actId="113"/>
        <pc:sldMkLst>
          <pc:docMk/>
          <pc:sldMk cId="3336701216" sldId="384"/>
        </pc:sldMkLst>
        <pc:spChg chg="mod">
          <ac:chgData name="richard vidal" userId="13c4c14fef6239e3" providerId="LiveId" clId="{A5825FDE-74AE-4D4C-94DF-19EFD1954BB6}" dt="2020-12-26T11:58:09.265" v="114"/>
          <ac:spMkLst>
            <pc:docMk/>
            <pc:sldMk cId="3336701216" sldId="384"/>
            <ac:spMk id="2" creationId="{3F025B2F-FF2B-4ED4-A9AE-7EEA2DF17F62}"/>
          </ac:spMkLst>
        </pc:spChg>
        <pc:spChg chg="mod">
          <ac:chgData name="richard vidal" userId="13c4c14fef6239e3" providerId="LiveId" clId="{A5825FDE-74AE-4D4C-94DF-19EFD1954BB6}" dt="2020-12-26T11:58:33.886" v="118" actId="113"/>
          <ac:spMkLst>
            <pc:docMk/>
            <pc:sldMk cId="3336701216" sldId="384"/>
            <ac:spMk id="3" creationId="{EA2BFC31-08BE-4FF3-9124-98D268EC2008}"/>
          </ac:spMkLst>
        </pc:spChg>
      </pc:sldChg>
      <pc:sldChg chg="del">
        <pc:chgData name="richard vidal" userId="13c4c14fef6239e3" providerId="LiveId" clId="{A5825FDE-74AE-4D4C-94DF-19EFD1954BB6}" dt="2020-12-20T21:09:47.712" v="3" actId="47"/>
        <pc:sldMkLst>
          <pc:docMk/>
          <pc:sldMk cId="1864865082" sldId="385"/>
        </pc:sldMkLst>
      </pc:sldChg>
      <pc:sldChg chg="modSp new mod">
        <pc:chgData name="richard vidal" userId="13c4c14fef6239e3" providerId="LiveId" clId="{A5825FDE-74AE-4D4C-94DF-19EFD1954BB6}" dt="2020-12-26T11:59:00.556" v="122" actId="113"/>
        <pc:sldMkLst>
          <pc:docMk/>
          <pc:sldMk cId="2508609407" sldId="385"/>
        </pc:sldMkLst>
        <pc:spChg chg="mod">
          <ac:chgData name="richard vidal" userId="13c4c14fef6239e3" providerId="LiveId" clId="{A5825FDE-74AE-4D4C-94DF-19EFD1954BB6}" dt="2020-12-26T11:58:46.138" v="119"/>
          <ac:spMkLst>
            <pc:docMk/>
            <pc:sldMk cId="2508609407" sldId="385"/>
            <ac:spMk id="2" creationId="{CB5A1D38-3B17-4B6F-AC33-3B083BB12B1D}"/>
          </ac:spMkLst>
        </pc:spChg>
        <pc:spChg chg="mod">
          <ac:chgData name="richard vidal" userId="13c4c14fef6239e3" providerId="LiveId" clId="{A5825FDE-74AE-4D4C-94DF-19EFD1954BB6}" dt="2020-12-26T11:59:00.556" v="122" actId="113"/>
          <ac:spMkLst>
            <pc:docMk/>
            <pc:sldMk cId="2508609407" sldId="385"/>
            <ac:spMk id="3" creationId="{6109BAE9-99A4-4DEB-B73D-9E0698E1CAE9}"/>
          </ac:spMkLst>
        </pc:spChg>
      </pc:sldChg>
      <pc:sldChg chg="del">
        <pc:chgData name="richard vidal" userId="13c4c14fef6239e3" providerId="LiveId" clId="{A5825FDE-74AE-4D4C-94DF-19EFD1954BB6}" dt="2020-12-20T21:09:47.712" v="3" actId="47"/>
        <pc:sldMkLst>
          <pc:docMk/>
          <pc:sldMk cId="3197159118" sldId="386"/>
        </pc:sldMkLst>
      </pc:sldChg>
      <pc:sldChg chg="modSp new mod">
        <pc:chgData name="richard vidal" userId="13c4c14fef6239e3" providerId="LiveId" clId="{A5825FDE-74AE-4D4C-94DF-19EFD1954BB6}" dt="2020-12-26T11:59:24.463" v="124"/>
        <pc:sldMkLst>
          <pc:docMk/>
          <pc:sldMk cId="4031170389" sldId="386"/>
        </pc:sldMkLst>
        <pc:spChg chg="mod">
          <ac:chgData name="richard vidal" userId="13c4c14fef6239e3" providerId="LiveId" clId="{A5825FDE-74AE-4D4C-94DF-19EFD1954BB6}" dt="2020-12-26T11:59:19.703" v="123"/>
          <ac:spMkLst>
            <pc:docMk/>
            <pc:sldMk cId="4031170389" sldId="386"/>
            <ac:spMk id="2" creationId="{5CF4DF32-9152-4112-A2DD-B0DA50F9C4DC}"/>
          </ac:spMkLst>
        </pc:spChg>
        <pc:spChg chg="mod">
          <ac:chgData name="richard vidal" userId="13c4c14fef6239e3" providerId="LiveId" clId="{A5825FDE-74AE-4D4C-94DF-19EFD1954BB6}" dt="2020-12-26T11:59:24.463" v="124"/>
          <ac:spMkLst>
            <pc:docMk/>
            <pc:sldMk cId="4031170389" sldId="386"/>
            <ac:spMk id="3" creationId="{F1A7A0B5-2BBE-4110-8207-3D282161127D}"/>
          </ac:spMkLst>
        </pc:spChg>
      </pc:sldChg>
      <pc:sldChg chg="modSp new mod">
        <pc:chgData name="richard vidal" userId="13c4c14fef6239e3" providerId="LiveId" clId="{A5825FDE-74AE-4D4C-94DF-19EFD1954BB6}" dt="2020-12-26T11:59:38.259" v="126"/>
        <pc:sldMkLst>
          <pc:docMk/>
          <pc:sldMk cId="2390273196" sldId="387"/>
        </pc:sldMkLst>
        <pc:spChg chg="mod">
          <ac:chgData name="richard vidal" userId="13c4c14fef6239e3" providerId="LiveId" clId="{A5825FDE-74AE-4D4C-94DF-19EFD1954BB6}" dt="2020-12-26T11:59:32.521" v="125"/>
          <ac:spMkLst>
            <pc:docMk/>
            <pc:sldMk cId="2390273196" sldId="387"/>
            <ac:spMk id="2" creationId="{B0A8922B-1EEC-45CA-9BA9-FB5AF3391FB7}"/>
          </ac:spMkLst>
        </pc:spChg>
        <pc:spChg chg="mod">
          <ac:chgData name="richard vidal" userId="13c4c14fef6239e3" providerId="LiveId" clId="{A5825FDE-74AE-4D4C-94DF-19EFD1954BB6}" dt="2020-12-26T11:59:38.259" v="126"/>
          <ac:spMkLst>
            <pc:docMk/>
            <pc:sldMk cId="2390273196" sldId="387"/>
            <ac:spMk id="3" creationId="{AF9D8CA2-4C1F-4F4A-9B84-C4E40BE9C622}"/>
          </ac:spMkLst>
        </pc:spChg>
      </pc:sldChg>
      <pc:sldChg chg="del">
        <pc:chgData name="richard vidal" userId="13c4c14fef6239e3" providerId="LiveId" clId="{A5825FDE-74AE-4D4C-94DF-19EFD1954BB6}" dt="2020-12-20T21:09:47.712" v="3" actId="47"/>
        <pc:sldMkLst>
          <pc:docMk/>
          <pc:sldMk cId="3356697411" sldId="387"/>
        </pc:sldMkLst>
      </pc:sldChg>
      <pc:sldChg chg="del">
        <pc:chgData name="richard vidal" userId="13c4c14fef6239e3" providerId="LiveId" clId="{A5825FDE-74AE-4D4C-94DF-19EFD1954BB6}" dt="2020-12-20T21:09:47.712" v="3" actId="47"/>
        <pc:sldMkLst>
          <pc:docMk/>
          <pc:sldMk cId="965322627" sldId="388"/>
        </pc:sldMkLst>
      </pc:sldChg>
      <pc:sldChg chg="modSp new mod">
        <pc:chgData name="richard vidal" userId="13c4c14fef6239e3" providerId="LiveId" clId="{A5825FDE-74AE-4D4C-94DF-19EFD1954BB6}" dt="2020-12-26T12:00:15.269" v="140" actId="113"/>
        <pc:sldMkLst>
          <pc:docMk/>
          <pc:sldMk cId="2722191525" sldId="388"/>
        </pc:sldMkLst>
        <pc:spChg chg="mod">
          <ac:chgData name="richard vidal" userId="13c4c14fef6239e3" providerId="LiveId" clId="{A5825FDE-74AE-4D4C-94DF-19EFD1954BB6}" dt="2020-12-26T11:59:50.724" v="138"/>
          <ac:spMkLst>
            <pc:docMk/>
            <pc:sldMk cId="2722191525" sldId="388"/>
            <ac:spMk id="2" creationId="{391244E2-AAF6-4DD3-B8B7-915F49742237}"/>
          </ac:spMkLst>
        </pc:spChg>
        <pc:spChg chg="mod">
          <ac:chgData name="richard vidal" userId="13c4c14fef6239e3" providerId="LiveId" clId="{A5825FDE-74AE-4D4C-94DF-19EFD1954BB6}" dt="2020-12-26T12:00:15.269" v="140" actId="113"/>
          <ac:spMkLst>
            <pc:docMk/>
            <pc:sldMk cId="2722191525" sldId="388"/>
            <ac:spMk id="3" creationId="{9EB2896C-152E-4D25-99E3-9C6FFF978E37}"/>
          </ac:spMkLst>
        </pc:spChg>
      </pc:sldChg>
      <pc:sldChg chg="del">
        <pc:chgData name="richard vidal" userId="13c4c14fef6239e3" providerId="LiveId" clId="{A5825FDE-74AE-4D4C-94DF-19EFD1954BB6}" dt="2020-12-20T21:09:47.712" v="3" actId="47"/>
        <pc:sldMkLst>
          <pc:docMk/>
          <pc:sldMk cId="3588734751" sldId="389"/>
        </pc:sldMkLst>
      </pc:sldChg>
      <pc:sldChg chg="new">
        <pc:chgData name="richard vidal" userId="13c4c14fef6239e3" providerId="LiveId" clId="{A5825FDE-74AE-4D4C-94DF-19EFD1954BB6}" dt="2020-12-20T21:09:53.891" v="18" actId="680"/>
        <pc:sldMkLst>
          <pc:docMk/>
          <pc:sldMk cId="3599746430" sldId="389"/>
        </pc:sldMkLst>
      </pc:sldChg>
      <pc:sldChg chg="modSp new mod">
        <pc:chgData name="richard vidal" userId="13c4c14fef6239e3" providerId="LiveId" clId="{A5825FDE-74AE-4D4C-94DF-19EFD1954BB6}" dt="2020-12-26T12:00:40.323" v="142"/>
        <pc:sldMkLst>
          <pc:docMk/>
          <pc:sldMk cId="43463687" sldId="390"/>
        </pc:sldMkLst>
        <pc:spChg chg="mod">
          <ac:chgData name="richard vidal" userId="13c4c14fef6239e3" providerId="LiveId" clId="{A5825FDE-74AE-4D4C-94DF-19EFD1954BB6}" dt="2020-12-26T12:00:23.788" v="141"/>
          <ac:spMkLst>
            <pc:docMk/>
            <pc:sldMk cId="43463687" sldId="390"/>
            <ac:spMk id="2" creationId="{9E831D44-B396-408B-AD23-AC7CF842F3EE}"/>
          </ac:spMkLst>
        </pc:spChg>
        <pc:spChg chg="mod">
          <ac:chgData name="richard vidal" userId="13c4c14fef6239e3" providerId="LiveId" clId="{A5825FDE-74AE-4D4C-94DF-19EFD1954BB6}" dt="2020-12-26T12:00:40.323" v="142"/>
          <ac:spMkLst>
            <pc:docMk/>
            <pc:sldMk cId="43463687" sldId="390"/>
            <ac:spMk id="3" creationId="{E3FEAC39-FAC3-404B-BB49-8FA7273004D9}"/>
          </ac:spMkLst>
        </pc:spChg>
      </pc:sldChg>
      <pc:sldChg chg="del">
        <pc:chgData name="richard vidal" userId="13c4c14fef6239e3" providerId="LiveId" clId="{A5825FDE-74AE-4D4C-94DF-19EFD1954BB6}" dt="2020-12-20T21:09:47.712" v="3" actId="47"/>
        <pc:sldMkLst>
          <pc:docMk/>
          <pc:sldMk cId="2505659898" sldId="390"/>
        </pc:sldMkLst>
      </pc:sldChg>
      <pc:sldChg chg="modSp new mod">
        <pc:chgData name="richard vidal" userId="13c4c14fef6239e3" providerId="LiveId" clId="{A5825FDE-74AE-4D4C-94DF-19EFD1954BB6}" dt="2020-12-26T12:02:01.573" v="152" actId="27636"/>
        <pc:sldMkLst>
          <pc:docMk/>
          <pc:sldMk cId="3650785947" sldId="391"/>
        </pc:sldMkLst>
        <pc:spChg chg="mod">
          <ac:chgData name="richard vidal" userId="13c4c14fef6239e3" providerId="LiveId" clId="{A5825FDE-74AE-4D4C-94DF-19EFD1954BB6}" dt="2020-12-26T12:00:49.786" v="143"/>
          <ac:spMkLst>
            <pc:docMk/>
            <pc:sldMk cId="3650785947" sldId="391"/>
            <ac:spMk id="2" creationId="{60B02489-03CC-4967-9741-368A6D3A1731}"/>
          </ac:spMkLst>
        </pc:spChg>
        <pc:spChg chg="mod">
          <ac:chgData name="richard vidal" userId="13c4c14fef6239e3" providerId="LiveId" clId="{A5825FDE-74AE-4D4C-94DF-19EFD1954BB6}" dt="2020-12-26T12:02:01.573" v="152" actId="27636"/>
          <ac:spMkLst>
            <pc:docMk/>
            <pc:sldMk cId="3650785947" sldId="391"/>
            <ac:spMk id="3" creationId="{BFC1CF85-F664-4A73-A351-302E25A4F2EF}"/>
          </ac:spMkLst>
        </pc:spChg>
      </pc:sldChg>
      <pc:sldChg chg="del">
        <pc:chgData name="richard vidal" userId="13c4c14fef6239e3" providerId="LiveId" clId="{A5825FDE-74AE-4D4C-94DF-19EFD1954BB6}" dt="2020-12-20T21:09:47.712" v="3" actId="47"/>
        <pc:sldMkLst>
          <pc:docMk/>
          <pc:sldMk cId="3864835057" sldId="391"/>
        </pc:sldMkLst>
      </pc:sldChg>
      <pc:sldChg chg="del">
        <pc:chgData name="richard vidal" userId="13c4c14fef6239e3" providerId="LiveId" clId="{A5825FDE-74AE-4D4C-94DF-19EFD1954BB6}" dt="2020-12-20T21:09:47.712" v="3" actId="47"/>
        <pc:sldMkLst>
          <pc:docMk/>
          <pc:sldMk cId="2859628262" sldId="392"/>
        </pc:sldMkLst>
      </pc:sldChg>
      <pc:sldChg chg="modSp new mod">
        <pc:chgData name="richard vidal" userId="13c4c14fef6239e3" providerId="LiveId" clId="{A5825FDE-74AE-4D4C-94DF-19EFD1954BB6}" dt="2020-12-26T12:02:55.521" v="158" actId="20577"/>
        <pc:sldMkLst>
          <pc:docMk/>
          <pc:sldMk cId="3446017306" sldId="392"/>
        </pc:sldMkLst>
        <pc:spChg chg="mod">
          <ac:chgData name="richard vidal" userId="13c4c14fef6239e3" providerId="LiveId" clId="{A5825FDE-74AE-4D4C-94DF-19EFD1954BB6}" dt="2020-12-26T12:02:55.521" v="158" actId="20577"/>
          <ac:spMkLst>
            <pc:docMk/>
            <pc:sldMk cId="3446017306" sldId="392"/>
            <ac:spMk id="3" creationId="{83491259-0ABF-4189-BB89-7A1B65AED525}"/>
          </ac:spMkLst>
        </pc:spChg>
      </pc:sldChg>
      <pc:sldChg chg="del">
        <pc:chgData name="richard vidal" userId="13c4c14fef6239e3" providerId="LiveId" clId="{A5825FDE-74AE-4D4C-94DF-19EFD1954BB6}" dt="2020-12-20T21:09:47.712" v="3" actId="47"/>
        <pc:sldMkLst>
          <pc:docMk/>
          <pc:sldMk cId="1171050676" sldId="393"/>
        </pc:sldMkLst>
      </pc:sldChg>
      <pc:sldChg chg="modSp new mod">
        <pc:chgData name="richard vidal" userId="13c4c14fef6239e3" providerId="LiveId" clId="{A5825FDE-74AE-4D4C-94DF-19EFD1954BB6}" dt="2020-12-26T12:03:28.867" v="163" actId="20577"/>
        <pc:sldMkLst>
          <pc:docMk/>
          <pc:sldMk cId="3907401255" sldId="393"/>
        </pc:sldMkLst>
        <pc:spChg chg="mod">
          <ac:chgData name="richard vidal" userId="13c4c14fef6239e3" providerId="LiveId" clId="{A5825FDE-74AE-4D4C-94DF-19EFD1954BB6}" dt="2020-12-26T12:03:28.867" v="163" actId="20577"/>
          <ac:spMkLst>
            <pc:docMk/>
            <pc:sldMk cId="3907401255" sldId="393"/>
            <ac:spMk id="3" creationId="{29B8A221-51CB-406C-8493-61EAC30DB855}"/>
          </ac:spMkLst>
        </pc:spChg>
      </pc:sldChg>
      <pc:sldChg chg="del">
        <pc:chgData name="richard vidal" userId="13c4c14fef6239e3" providerId="LiveId" clId="{A5825FDE-74AE-4D4C-94DF-19EFD1954BB6}" dt="2020-12-20T21:09:47.712" v="3" actId="47"/>
        <pc:sldMkLst>
          <pc:docMk/>
          <pc:sldMk cId="669210822" sldId="394"/>
        </pc:sldMkLst>
      </pc:sldChg>
      <pc:sldChg chg="modSp new mod">
        <pc:chgData name="richard vidal" userId="13c4c14fef6239e3" providerId="LiveId" clId="{A5825FDE-74AE-4D4C-94DF-19EFD1954BB6}" dt="2020-12-26T12:06:07.262" v="171" actId="207"/>
        <pc:sldMkLst>
          <pc:docMk/>
          <pc:sldMk cId="2129160251" sldId="394"/>
        </pc:sldMkLst>
        <pc:spChg chg="mod">
          <ac:chgData name="richard vidal" userId="13c4c14fef6239e3" providerId="LiveId" clId="{A5825FDE-74AE-4D4C-94DF-19EFD1954BB6}" dt="2020-12-26T12:03:46.618" v="164"/>
          <ac:spMkLst>
            <pc:docMk/>
            <pc:sldMk cId="2129160251" sldId="394"/>
            <ac:spMk id="2" creationId="{DEFBEC07-604E-4ACB-B93A-668A0BB3E4BE}"/>
          </ac:spMkLst>
        </pc:spChg>
        <pc:spChg chg="mod">
          <ac:chgData name="richard vidal" userId="13c4c14fef6239e3" providerId="LiveId" clId="{A5825FDE-74AE-4D4C-94DF-19EFD1954BB6}" dt="2020-12-26T12:06:07.262" v="171" actId="207"/>
          <ac:spMkLst>
            <pc:docMk/>
            <pc:sldMk cId="2129160251" sldId="394"/>
            <ac:spMk id="3" creationId="{BA214CC3-4712-4D54-BC88-934F4EC2EA62}"/>
          </ac:spMkLst>
        </pc:spChg>
      </pc:sldChg>
      <pc:sldChg chg="modSp new mod">
        <pc:chgData name="richard vidal" userId="13c4c14fef6239e3" providerId="LiveId" clId="{A5825FDE-74AE-4D4C-94DF-19EFD1954BB6}" dt="2020-12-26T12:13:30.289" v="202" actId="20577"/>
        <pc:sldMkLst>
          <pc:docMk/>
          <pc:sldMk cId="910420244" sldId="395"/>
        </pc:sldMkLst>
        <pc:spChg chg="mod">
          <ac:chgData name="richard vidal" userId="13c4c14fef6239e3" providerId="LiveId" clId="{A5825FDE-74AE-4D4C-94DF-19EFD1954BB6}" dt="2020-12-26T12:13:30.289" v="202" actId="20577"/>
          <ac:spMkLst>
            <pc:docMk/>
            <pc:sldMk cId="910420244" sldId="395"/>
            <ac:spMk id="3" creationId="{15A4D75F-D421-443B-A9C0-8A464960E5F7}"/>
          </ac:spMkLst>
        </pc:spChg>
      </pc:sldChg>
      <pc:sldChg chg="del">
        <pc:chgData name="richard vidal" userId="13c4c14fef6239e3" providerId="LiveId" clId="{A5825FDE-74AE-4D4C-94DF-19EFD1954BB6}" dt="2020-12-20T21:09:47.712" v="3" actId="47"/>
        <pc:sldMkLst>
          <pc:docMk/>
          <pc:sldMk cId="1067043502" sldId="395"/>
        </pc:sldMkLst>
      </pc:sldChg>
      <pc:sldChg chg="del">
        <pc:chgData name="richard vidal" userId="13c4c14fef6239e3" providerId="LiveId" clId="{A5825FDE-74AE-4D4C-94DF-19EFD1954BB6}" dt="2020-12-20T21:09:47.712" v="3" actId="47"/>
        <pc:sldMkLst>
          <pc:docMk/>
          <pc:sldMk cId="152194344" sldId="396"/>
        </pc:sldMkLst>
      </pc:sldChg>
      <pc:sldChg chg="modSp new mod">
        <pc:chgData name="richard vidal" userId="13c4c14fef6239e3" providerId="LiveId" clId="{A5825FDE-74AE-4D4C-94DF-19EFD1954BB6}" dt="2020-12-26T12:08:18.530" v="177"/>
        <pc:sldMkLst>
          <pc:docMk/>
          <pc:sldMk cId="3908711688" sldId="396"/>
        </pc:sldMkLst>
        <pc:spChg chg="mod">
          <ac:chgData name="richard vidal" userId="13c4c14fef6239e3" providerId="LiveId" clId="{A5825FDE-74AE-4D4C-94DF-19EFD1954BB6}" dt="2020-12-26T12:08:18.530" v="177"/>
          <ac:spMkLst>
            <pc:docMk/>
            <pc:sldMk cId="3908711688" sldId="396"/>
            <ac:spMk id="3" creationId="{799D5920-B2C6-427C-8BB2-186CB20C3D42}"/>
          </ac:spMkLst>
        </pc:spChg>
      </pc:sldChg>
      <pc:sldChg chg="modSp new mod">
        <pc:chgData name="richard vidal" userId="13c4c14fef6239e3" providerId="LiveId" clId="{A5825FDE-74AE-4D4C-94DF-19EFD1954BB6}" dt="2020-12-26T12:15:23.826" v="212" actId="5793"/>
        <pc:sldMkLst>
          <pc:docMk/>
          <pc:sldMk cId="2141842679" sldId="397"/>
        </pc:sldMkLst>
        <pc:spChg chg="mod">
          <ac:chgData name="richard vidal" userId="13c4c14fef6239e3" providerId="LiveId" clId="{A5825FDE-74AE-4D4C-94DF-19EFD1954BB6}" dt="2020-12-26T12:09:23.187" v="178"/>
          <ac:spMkLst>
            <pc:docMk/>
            <pc:sldMk cId="2141842679" sldId="397"/>
            <ac:spMk id="2" creationId="{4A6335B3-9FE2-4904-AB4E-BAA65A15DE14}"/>
          </ac:spMkLst>
        </pc:spChg>
        <pc:spChg chg="mod">
          <ac:chgData name="richard vidal" userId="13c4c14fef6239e3" providerId="LiveId" clId="{A5825FDE-74AE-4D4C-94DF-19EFD1954BB6}" dt="2020-12-26T12:15:23.826" v="212" actId="5793"/>
          <ac:spMkLst>
            <pc:docMk/>
            <pc:sldMk cId="2141842679" sldId="397"/>
            <ac:spMk id="3" creationId="{9D324E62-A477-46CA-A3E7-F13DC579A0D1}"/>
          </ac:spMkLst>
        </pc:spChg>
      </pc:sldChg>
      <pc:sldChg chg="del">
        <pc:chgData name="richard vidal" userId="13c4c14fef6239e3" providerId="LiveId" clId="{A5825FDE-74AE-4D4C-94DF-19EFD1954BB6}" dt="2020-12-20T21:09:47.712" v="3" actId="47"/>
        <pc:sldMkLst>
          <pc:docMk/>
          <pc:sldMk cId="2893317742" sldId="397"/>
        </pc:sldMkLst>
      </pc:sldChg>
      <pc:sldChg chg="del">
        <pc:chgData name="richard vidal" userId="13c4c14fef6239e3" providerId="LiveId" clId="{A5825FDE-74AE-4D4C-94DF-19EFD1954BB6}" dt="2020-12-20T21:09:47.712" v="3" actId="47"/>
        <pc:sldMkLst>
          <pc:docMk/>
          <pc:sldMk cId="1513349003" sldId="398"/>
        </pc:sldMkLst>
      </pc:sldChg>
      <pc:sldChg chg="modSp new mod">
        <pc:chgData name="richard vidal" userId="13c4c14fef6239e3" providerId="LiveId" clId="{A5825FDE-74AE-4D4C-94DF-19EFD1954BB6}" dt="2020-12-26T12:15:16.034" v="209" actId="20577"/>
        <pc:sldMkLst>
          <pc:docMk/>
          <pc:sldMk cId="3658590251" sldId="398"/>
        </pc:sldMkLst>
        <pc:spChg chg="mod">
          <ac:chgData name="richard vidal" userId="13c4c14fef6239e3" providerId="LiveId" clId="{A5825FDE-74AE-4D4C-94DF-19EFD1954BB6}" dt="2020-12-26T12:15:16.034" v="209" actId="20577"/>
          <ac:spMkLst>
            <pc:docMk/>
            <pc:sldMk cId="3658590251" sldId="398"/>
            <ac:spMk id="3" creationId="{BFF1C5FC-4B94-4A02-9C18-4819BECCC8EC}"/>
          </ac:spMkLst>
        </pc:spChg>
      </pc:sldChg>
      <pc:sldChg chg="del">
        <pc:chgData name="richard vidal" userId="13c4c14fef6239e3" providerId="LiveId" clId="{A5825FDE-74AE-4D4C-94DF-19EFD1954BB6}" dt="2020-12-20T21:09:47.712" v="3" actId="47"/>
        <pc:sldMkLst>
          <pc:docMk/>
          <pc:sldMk cId="1197922438" sldId="399"/>
        </pc:sldMkLst>
      </pc:sldChg>
      <pc:sldChg chg="modSp new mod">
        <pc:chgData name="richard vidal" userId="13c4c14fef6239e3" providerId="LiveId" clId="{A5825FDE-74AE-4D4C-94DF-19EFD1954BB6}" dt="2020-12-26T12:32:12.487" v="424" actId="20577"/>
        <pc:sldMkLst>
          <pc:docMk/>
          <pc:sldMk cId="2810945563" sldId="399"/>
        </pc:sldMkLst>
        <pc:spChg chg="mod">
          <ac:chgData name="richard vidal" userId="13c4c14fef6239e3" providerId="LiveId" clId="{A5825FDE-74AE-4D4C-94DF-19EFD1954BB6}" dt="2020-12-26T12:15:45.069" v="213"/>
          <ac:spMkLst>
            <pc:docMk/>
            <pc:sldMk cId="2810945563" sldId="399"/>
            <ac:spMk id="2" creationId="{88FEFF11-F27D-4B70-8D8E-E709E80304E1}"/>
          </ac:spMkLst>
        </pc:spChg>
        <pc:spChg chg="mod">
          <ac:chgData name="richard vidal" userId="13c4c14fef6239e3" providerId="LiveId" clId="{A5825FDE-74AE-4D4C-94DF-19EFD1954BB6}" dt="2020-12-26T12:32:12.487" v="424" actId="20577"/>
          <ac:spMkLst>
            <pc:docMk/>
            <pc:sldMk cId="2810945563" sldId="399"/>
            <ac:spMk id="3" creationId="{41335ECB-0CFA-4D64-BEC7-D405EB54A2CF}"/>
          </ac:spMkLst>
        </pc:spChg>
      </pc:sldChg>
      <pc:sldChg chg="modSp new mod">
        <pc:chgData name="richard vidal" userId="13c4c14fef6239e3" providerId="LiveId" clId="{A5825FDE-74AE-4D4C-94DF-19EFD1954BB6}" dt="2020-12-26T12:20:32.035" v="240" actId="20577"/>
        <pc:sldMkLst>
          <pc:docMk/>
          <pc:sldMk cId="119976054" sldId="400"/>
        </pc:sldMkLst>
        <pc:spChg chg="mod">
          <ac:chgData name="richard vidal" userId="13c4c14fef6239e3" providerId="LiveId" clId="{A5825FDE-74AE-4D4C-94DF-19EFD1954BB6}" dt="2020-12-26T12:18:57.680" v="237"/>
          <ac:spMkLst>
            <pc:docMk/>
            <pc:sldMk cId="119976054" sldId="400"/>
            <ac:spMk id="2" creationId="{5386C027-80DE-4CAF-87B9-B2F6C5CD2C87}"/>
          </ac:spMkLst>
        </pc:spChg>
        <pc:spChg chg="mod">
          <ac:chgData name="richard vidal" userId="13c4c14fef6239e3" providerId="LiveId" clId="{A5825FDE-74AE-4D4C-94DF-19EFD1954BB6}" dt="2020-12-26T12:20:32.035" v="240" actId="20577"/>
          <ac:spMkLst>
            <pc:docMk/>
            <pc:sldMk cId="119976054" sldId="400"/>
            <ac:spMk id="3" creationId="{C2F50BE8-928E-4677-8144-7C9EECD92AB5}"/>
          </ac:spMkLst>
        </pc:spChg>
      </pc:sldChg>
      <pc:sldChg chg="del">
        <pc:chgData name="richard vidal" userId="13c4c14fef6239e3" providerId="LiveId" clId="{A5825FDE-74AE-4D4C-94DF-19EFD1954BB6}" dt="2020-12-20T21:09:47.712" v="3" actId="47"/>
        <pc:sldMkLst>
          <pc:docMk/>
          <pc:sldMk cId="591608414" sldId="400"/>
        </pc:sldMkLst>
      </pc:sldChg>
      <pc:sldChg chg="addSp modSp new mod">
        <pc:chgData name="richard vidal" userId="13c4c14fef6239e3" providerId="LiveId" clId="{A5825FDE-74AE-4D4C-94DF-19EFD1954BB6}" dt="2020-12-26T12:23:13.434" v="282" actId="1076"/>
        <pc:sldMkLst>
          <pc:docMk/>
          <pc:sldMk cId="2480154898" sldId="401"/>
        </pc:sldMkLst>
        <pc:spChg chg="mod">
          <ac:chgData name="richard vidal" userId="13c4c14fef6239e3" providerId="LiveId" clId="{A5825FDE-74AE-4D4C-94DF-19EFD1954BB6}" dt="2020-12-26T12:20:52.658" v="269" actId="20577"/>
          <ac:spMkLst>
            <pc:docMk/>
            <pc:sldMk cId="2480154898" sldId="401"/>
            <ac:spMk id="2" creationId="{BF92843F-B258-4690-98FC-EC87290EFA45}"/>
          </ac:spMkLst>
        </pc:spChg>
        <pc:spChg chg="mod">
          <ac:chgData name="richard vidal" userId="13c4c14fef6239e3" providerId="LiveId" clId="{A5825FDE-74AE-4D4C-94DF-19EFD1954BB6}" dt="2020-12-26T12:21:46.740" v="280" actId="207"/>
          <ac:spMkLst>
            <pc:docMk/>
            <pc:sldMk cId="2480154898" sldId="401"/>
            <ac:spMk id="3" creationId="{C25693DD-DF23-4088-865A-99CCB032CB37}"/>
          </ac:spMkLst>
        </pc:spChg>
        <pc:picChg chg="add mod">
          <ac:chgData name="richard vidal" userId="13c4c14fef6239e3" providerId="LiveId" clId="{A5825FDE-74AE-4D4C-94DF-19EFD1954BB6}" dt="2020-12-26T12:23:13.434" v="282" actId="1076"/>
          <ac:picMkLst>
            <pc:docMk/>
            <pc:sldMk cId="2480154898" sldId="401"/>
            <ac:picMk id="6" creationId="{58360828-B617-4A84-BB18-71A58738058E}"/>
          </ac:picMkLst>
        </pc:picChg>
      </pc:sldChg>
      <pc:sldChg chg="del">
        <pc:chgData name="richard vidal" userId="13c4c14fef6239e3" providerId="LiveId" clId="{A5825FDE-74AE-4D4C-94DF-19EFD1954BB6}" dt="2020-12-20T21:09:47.712" v="3" actId="47"/>
        <pc:sldMkLst>
          <pc:docMk/>
          <pc:sldMk cId="2871162582" sldId="401"/>
        </pc:sldMkLst>
      </pc:sldChg>
      <pc:sldChg chg="del">
        <pc:chgData name="richard vidal" userId="13c4c14fef6239e3" providerId="LiveId" clId="{A5825FDE-74AE-4D4C-94DF-19EFD1954BB6}" dt="2020-12-20T21:09:47.712" v="3" actId="47"/>
        <pc:sldMkLst>
          <pc:docMk/>
          <pc:sldMk cId="1372328860" sldId="402"/>
        </pc:sldMkLst>
      </pc:sldChg>
      <pc:sldChg chg="addSp delSp modSp new mod">
        <pc:chgData name="richard vidal" userId="13c4c14fef6239e3" providerId="LiveId" clId="{A5825FDE-74AE-4D4C-94DF-19EFD1954BB6}" dt="2020-12-26T12:23:58.430" v="283" actId="22"/>
        <pc:sldMkLst>
          <pc:docMk/>
          <pc:sldMk cId="3438513172" sldId="402"/>
        </pc:sldMkLst>
        <pc:spChg chg="del">
          <ac:chgData name="richard vidal" userId="13c4c14fef6239e3" providerId="LiveId" clId="{A5825FDE-74AE-4D4C-94DF-19EFD1954BB6}" dt="2020-12-26T12:23:58.430" v="283" actId="22"/>
          <ac:spMkLst>
            <pc:docMk/>
            <pc:sldMk cId="3438513172" sldId="402"/>
            <ac:spMk id="3" creationId="{24F936AB-D880-49F5-8D21-B8796293F7C4}"/>
          </ac:spMkLst>
        </pc:spChg>
        <pc:picChg chg="add mod ord">
          <ac:chgData name="richard vidal" userId="13c4c14fef6239e3" providerId="LiveId" clId="{A5825FDE-74AE-4D4C-94DF-19EFD1954BB6}" dt="2020-12-26T12:23:58.430" v="283" actId="22"/>
          <ac:picMkLst>
            <pc:docMk/>
            <pc:sldMk cId="3438513172" sldId="402"/>
            <ac:picMk id="6" creationId="{D33F0B20-7E7C-4E13-BBEA-2A972ABB3244}"/>
          </ac:picMkLst>
        </pc:picChg>
      </pc:sldChg>
      <pc:sldChg chg="modSp new mod">
        <pc:chgData name="richard vidal" userId="13c4c14fef6239e3" providerId="LiveId" clId="{A5825FDE-74AE-4D4C-94DF-19EFD1954BB6}" dt="2020-12-26T12:24:50.371" v="295" actId="207"/>
        <pc:sldMkLst>
          <pc:docMk/>
          <pc:sldMk cId="635354352" sldId="403"/>
        </pc:sldMkLst>
        <pc:spChg chg="mod">
          <ac:chgData name="richard vidal" userId="13c4c14fef6239e3" providerId="LiveId" clId="{A5825FDE-74AE-4D4C-94DF-19EFD1954BB6}" dt="2020-12-26T12:24:30.818" v="289" actId="20577"/>
          <ac:spMkLst>
            <pc:docMk/>
            <pc:sldMk cId="635354352" sldId="403"/>
            <ac:spMk id="2" creationId="{38AEDF78-828E-49B0-BF89-64F0F636D8DB}"/>
          </ac:spMkLst>
        </pc:spChg>
        <pc:spChg chg="mod">
          <ac:chgData name="richard vidal" userId="13c4c14fef6239e3" providerId="LiveId" clId="{A5825FDE-74AE-4D4C-94DF-19EFD1954BB6}" dt="2020-12-26T12:24:50.371" v="295" actId="207"/>
          <ac:spMkLst>
            <pc:docMk/>
            <pc:sldMk cId="635354352" sldId="403"/>
            <ac:spMk id="3" creationId="{06C9D2FA-1338-4D04-8DF2-85B3B2E958C4}"/>
          </ac:spMkLst>
        </pc:spChg>
      </pc:sldChg>
      <pc:sldChg chg="del">
        <pc:chgData name="richard vidal" userId="13c4c14fef6239e3" providerId="LiveId" clId="{A5825FDE-74AE-4D4C-94DF-19EFD1954BB6}" dt="2020-12-20T21:09:47.712" v="3" actId="47"/>
        <pc:sldMkLst>
          <pc:docMk/>
          <pc:sldMk cId="1177190752" sldId="403"/>
        </pc:sldMkLst>
      </pc:sldChg>
      <pc:sldChg chg="addSp delSp modSp new mod">
        <pc:chgData name="richard vidal" userId="13c4c14fef6239e3" providerId="LiveId" clId="{A5825FDE-74AE-4D4C-94DF-19EFD1954BB6}" dt="2020-12-26T12:30:56.539" v="411"/>
        <pc:sldMkLst>
          <pc:docMk/>
          <pc:sldMk cId="346922140" sldId="404"/>
        </pc:sldMkLst>
        <pc:spChg chg="mod">
          <ac:chgData name="richard vidal" userId="13c4c14fef6239e3" providerId="LiveId" clId="{A5825FDE-74AE-4D4C-94DF-19EFD1954BB6}" dt="2020-12-26T12:26:11.442" v="300" actId="20577"/>
          <ac:spMkLst>
            <pc:docMk/>
            <pc:sldMk cId="346922140" sldId="404"/>
            <ac:spMk id="2" creationId="{993EBB75-632B-43AE-BB0A-CB9437D85E90}"/>
          </ac:spMkLst>
        </pc:spChg>
        <pc:spChg chg="mod">
          <ac:chgData name="richard vidal" userId="13c4c14fef6239e3" providerId="LiveId" clId="{A5825FDE-74AE-4D4C-94DF-19EFD1954BB6}" dt="2020-12-26T12:30:56.539" v="411"/>
          <ac:spMkLst>
            <pc:docMk/>
            <pc:sldMk cId="346922140" sldId="404"/>
            <ac:spMk id="3" creationId="{506B2942-C05F-4B9B-9399-37E8C126674A}"/>
          </ac:spMkLst>
        </pc:spChg>
        <pc:spChg chg="add del">
          <ac:chgData name="richard vidal" userId="13c4c14fef6239e3" providerId="LiveId" clId="{A5825FDE-74AE-4D4C-94DF-19EFD1954BB6}" dt="2020-12-26T12:27:46.046" v="401"/>
          <ac:spMkLst>
            <pc:docMk/>
            <pc:sldMk cId="346922140" sldId="404"/>
            <ac:spMk id="5" creationId="{D0A29665-2976-4C8C-AFFB-DCCC87B0097A}"/>
          </ac:spMkLst>
        </pc:spChg>
      </pc:sldChg>
      <pc:sldChg chg="del">
        <pc:chgData name="richard vidal" userId="13c4c14fef6239e3" providerId="LiveId" clId="{A5825FDE-74AE-4D4C-94DF-19EFD1954BB6}" dt="2020-12-20T21:09:47.712" v="3" actId="47"/>
        <pc:sldMkLst>
          <pc:docMk/>
          <pc:sldMk cId="2607961770" sldId="404"/>
        </pc:sldMkLst>
      </pc:sldChg>
      <pc:sldChg chg="del">
        <pc:chgData name="richard vidal" userId="13c4c14fef6239e3" providerId="LiveId" clId="{A5825FDE-74AE-4D4C-94DF-19EFD1954BB6}" dt="2020-12-20T21:09:47.712" v="3" actId="47"/>
        <pc:sldMkLst>
          <pc:docMk/>
          <pc:sldMk cId="218866853" sldId="405"/>
        </pc:sldMkLst>
      </pc:sldChg>
      <pc:sldChg chg="modSp new mod">
        <pc:chgData name="richard vidal" userId="13c4c14fef6239e3" providerId="LiveId" clId="{A5825FDE-74AE-4D4C-94DF-19EFD1954BB6}" dt="2020-12-26T12:30:59.657" v="412"/>
        <pc:sldMkLst>
          <pc:docMk/>
          <pc:sldMk cId="4193770926" sldId="405"/>
        </pc:sldMkLst>
        <pc:spChg chg="mod">
          <ac:chgData name="richard vidal" userId="13c4c14fef6239e3" providerId="LiveId" clId="{A5825FDE-74AE-4D4C-94DF-19EFD1954BB6}" dt="2020-12-26T12:30:59.657" v="412"/>
          <ac:spMkLst>
            <pc:docMk/>
            <pc:sldMk cId="4193770926" sldId="405"/>
            <ac:spMk id="3" creationId="{319808D5-3651-42B0-A88A-C918AFFD4692}"/>
          </ac:spMkLst>
        </pc:spChg>
      </pc:sldChg>
      <pc:sldChg chg="modSp new mod">
        <pc:chgData name="richard vidal" userId="13c4c14fef6239e3" providerId="LiveId" clId="{A5825FDE-74AE-4D4C-94DF-19EFD1954BB6}" dt="2020-12-26T12:32:01.860" v="423" actId="20577"/>
        <pc:sldMkLst>
          <pc:docMk/>
          <pc:sldMk cId="408914321" sldId="406"/>
        </pc:sldMkLst>
        <pc:spChg chg="mod">
          <ac:chgData name="richard vidal" userId="13c4c14fef6239e3" providerId="LiveId" clId="{A5825FDE-74AE-4D4C-94DF-19EFD1954BB6}" dt="2020-12-26T12:31:46.466" v="418" actId="20577"/>
          <ac:spMkLst>
            <pc:docMk/>
            <pc:sldMk cId="408914321" sldId="406"/>
            <ac:spMk id="2" creationId="{3BC5AB78-1B78-43D9-A1A8-3085D87CC467}"/>
          </ac:spMkLst>
        </pc:spChg>
        <pc:spChg chg="mod">
          <ac:chgData name="richard vidal" userId="13c4c14fef6239e3" providerId="LiveId" clId="{A5825FDE-74AE-4D4C-94DF-19EFD1954BB6}" dt="2020-12-26T12:32:01.860" v="423" actId="20577"/>
          <ac:spMkLst>
            <pc:docMk/>
            <pc:sldMk cId="408914321" sldId="406"/>
            <ac:spMk id="3" creationId="{80CD9433-4005-4378-A3E9-A24B3C9E43CD}"/>
          </ac:spMkLst>
        </pc:spChg>
      </pc:sldChg>
      <pc:sldChg chg="del">
        <pc:chgData name="richard vidal" userId="13c4c14fef6239e3" providerId="LiveId" clId="{A5825FDE-74AE-4D4C-94DF-19EFD1954BB6}" dt="2020-12-20T21:09:47.712" v="3" actId="47"/>
        <pc:sldMkLst>
          <pc:docMk/>
          <pc:sldMk cId="3386618700" sldId="406"/>
        </pc:sldMkLst>
      </pc:sldChg>
      <pc:sldChg chg="modSp new mod">
        <pc:chgData name="richard vidal" userId="13c4c14fef6239e3" providerId="LiveId" clId="{A5825FDE-74AE-4D4C-94DF-19EFD1954BB6}" dt="2020-12-26T12:33:54.149" v="438" actId="207"/>
        <pc:sldMkLst>
          <pc:docMk/>
          <pc:sldMk cId="918632999" sldId="407"/>
        </pc:sldMkLst>
        <pc:spChg chg="mod">
          <ac:chgData name="richard vidal" userId="13c4c14fef6239e3" providerId="LiveId" clId="{A5825FDE-74AE-4D4C-94DF-19EFD1954BB6}" dt="2020-12-26T12:32:39.712" v="425"/>
          <ac:spMkLst>
            <pc:docMk/>
            <pc:sldMk cId="918632999" sldId="407"/>
            <ac:spMk id="2" creationId="{E8BD7661-3C79-424D-92B9-D27EC411C2BB}"/>
          </ac:spMkLst>
        </pc:spChg>
        <pc:spChg chg="mod">
          <ac:chgData name="richard vidal" userId="13c4c14fef6239e3" providerId="LiveId" clId="{A5825FDE-74AE-4D4C-94DF-19EFD1954BB6}" dt="2020-12-26T12:33:54.149" v="438" actId="207"/>
          <ac:spMkLst>
            <pc:docMk/>
            <pc:sldMk cId="918632999" sldId="407"/>
            <ac:spMk id="3" creationId="{02A910D9-49E0-4ECE-B178-404E9CE68884}"/>
          </ac:spMkLst>
        </pc:spChg>
      </pc:sldChg>
      <pc:sldChg chg="del">
        <pc:chgData name="richard vidal" userId="13c4c14fef6239e3" providerId="LiveId" clId="{A5825FDE-74AE-4D4C-94DF-19EFD1954BB6}" dt="2020-12-20T21:09:47.712" v="3" actId="47"/>
        <pc:sldMkLst>
          <pc:docMk/>
          <pc:sldMk cId="1302629782" sldId="407"/>
        </pc:sldMkLst>
      </pc:sldChg>
      <pc:sldChg chg="modSp new mod">
        <pc:chgData name="richard vidal" userId="13c4c14fef6239e3" providerId="LiveId" clId="{A5825FDE-74AE-4D4C-94DF-19EFD1954BB6}" dt="2020-12-26T12:38:07.320" v="460" actId="21"/>
        <pc:sldMkLst>
          <pc:docMk/>
          <pc:sldMk cId="851088972" sldId="408"/>
        </pc:sldMkLst>
        <pc:spChg chg="mod">
          <ac:chgData name="richard vidal" userId="13c4c14fef6239e3" providerId="LiveId" clId="{A5825FDE-74AE-4D4C-94DF-19EFD1954BB6}" dt="2020-12-26T12:36:00.595" v="449" actId="20577"/>
          <ac:spMkLst>
            <pc:docMk/>
            <pc:sldMk cId="851088972" sldId="408"/>
            <ac:spMk id="2" creationId="{85189D47-37FC-4535-A910-ABDB8E5E9F03}"/>
          </ac:spMkLst>
        </pc:spChg>
        <pc:spChg chg="mod">
          <ac:chgData name="richard vidal" userId="13c4c14fef6239e3" providerId="LiveId" clId="{A5825FDE-74AE-4D4C-94DF-19EFD1954BB6}" dt="2020-12-26T12:38:07.320" v="460" actId="21"/>
          <ac:spMkLst>
            <pc:docMk/>
            <pc:sldMk cId="851088972" sldId="408"/>
            <ac:spMk id="3" creationId="{8E3FC81B-BFAF-4E84-BABD-4F2E691D27D0}"/>
          </ac:spMkLst>
        </pc:spChg>
      </pc:sldChg>
      <pc:sldChg chg="del">
        <pc:chgData name="richard vidal" userId="13c4c14fef6239e3" providerId="LiveId" clId="{A5825FDE-74AE-4D4C-94DF-19EFD1954BB6}" dt="2020-12-20T21:09:47.712" v="3" actId="47"/>
        <pc:sldMkLst>
          <pc:docMk/>
          <pc:sldMk cId="1306194830" sldId="408"/>
        </pc:sldMkLst>
      </pc:sldChg>
      <pc:sldChg chg="del">
        <pc:chgData name="richard vidal" userId="13c4c14fef6239e3" providerId="LiveId" clId="{A5825FDE-74AE-4D4C-94DF-19EFD1954BB6}" dt="2020-12-20T21:09:47.712" v="3" actId="47"/>
        <pc:sldMkLst>
          <pc:docMk/>
          <pc:sldMk cId="481264484" sldId="409"/>
        </pc:sldMkLst>
      </pc:sldChg>
      <pc:sldChg chg="addSp modSp new mod">
        <pc:chgData name="richard vidal" userId="13c4c14fef6239e3" providerId="LiveId" clId="{A5825FDE-74AE-4D4C-94DF-19EFD1954BB6}" dt="2020-12-26T12:38:37.874" v="467" actId="1076"/>
        <pc:sldMkLst>
          <pc:docMk/>
          <pc:sldMk cId="1397584622" sldId="409"/>
        </pc:sldMkLst>
        <pc:spChg chg="mod">
          <ac:chgData name="richard vidal" userId="13c4c14fef6239e3" providerId="LiveId" clId="{A5825FDE-74AE-4D4C-94DF-19EFD1954BB6}" dt="2020-12-26T12:38:16.979" v="465" actId="20577"/>
          <ac:spMkLst>
            <pc:docMk/>
            <pc:sldMk cId="1397584622" sldId="409"/>
            <ac:spMk id="3" creationId="{2F054BFD-DA03-4368-9BD7-DF6C95AC06AB}"/>
          </ac:spMkLst>
        </pc:spChg>
        <pc:picChg chg="add mod">
          <ac:chgData name="richard vidal" userId="13c4c14fef6239e3" providerId="LiveId" clId="{A5825FDE-74AE-4D4C-94DF-19EFD1954BB6}" dt="2020-12-26T12:38:37.874" v="467" actId="1076"/>
          <ac:picMkLst>
            <pc:docMk/>
            <pc:sldMk cId="1397584622" sldId="409"/>
            <ac:picMk id="6" creationId="{F2CFB84A-1D11-4041-AE35-9F3EBCAC9E26}"/>
          </ac:picMkLst>
        </pc:picChg>
      </pc:sldChg>
      <pc:sldChg chg="new">
        <pc:chgData name="richard vidal" userId="13c4c14fef6239e3" providerId="LiveId" clId="{A5825FDE-74AE-4D4C-94DF-19EFD1954BB6}" dt="2020-12-26T12:20:38.658" v="250" actId="680"/>
        <pc:sldMkLst>
          <pc:docMk/>
          <pc:sldMk cId="79197812" sldId="410"/>
        </pc:sldMkLst>
      </pc:sldChg>
      <pc:sldChg chg="del">
        <pc:chgData name="richard vidal" userId="13c4c14fef6239e3" providerId="LiveId" clId="{A5825FDE-74AE-4D4C-94DF-19EFD1954BB6}" dt="2020-12-20T21:09:47.712" v="3" actId="47"/>
        <pc:sldMkLst>
          <pc:docMk/>
          <pc:sldMk cId="3428536132" sldId="410"/>
        </pc:sldMkLst>
      </pc:sldChg>
      <pc:sldChg chg="del">
        <pc:chgData name="richard vidal" userId="13c4c14fef6239e3" providerId="LiveId" clId="{A5825FDE-74AE-4D4C-94DF-19EFD1954BB6}" dt="2020-12-20T21:09:47.712" v="3" actId="47"/>
        <pc:sldMkLst>
          <pc:docMk/>
          <pc:sldMk cId="2697801381" sldId="411"/>
        </pc:sldMkLst>
      </pc:sldChg>
      <pc:sldChg chg="new">
        <pc:chgData name="richard vidal" userId="13c4c14fef6239e3" providerId="LiveId" clId="{A5825FDE-74AE-4D4C-94DF-19EFD1954BB6}" dt="2020-12-26T12:20:38.857" v="251" actId="680"/>
        <pc:sldMkLst>
          <pc:docMk/>
          <pc:sldMk cId="2933250725" sldId="411"/>
        </pc:sldMkLst>
      </pc:sldChg>
      <pc:sldChg chg="new">
        <pc:chgData name="richard vidal" userId="13c4c14fef6239e3" providerId="LiveId" clId="{A5825FDE-74AE-4D4C-94DF-19EFD1954BB6}" dt="2020-12-26T12:20:39.074" v="252" actId="680"/>
        <pc:sldMkLst>
          <pc:docMk/>
          <pc:sldMk cId="4069792606" sldId="412"/>
        </pc:sldMkLst>
      </pc:sldChg>
      <pc:sldChg chg="del">
        <pc:chgData name="richard vidal" userId="13c4c14fef6239e3" providerId="LiveId" clId="{A5825FDE-74AE-4D4C-94DF-19EFD1954BB6}" dt="2020-12-20T21:09:47.712" v="3" actId="47"/>
        <pc:sldMkLst>
          <pc:docMk/>
          <pc:sldMk cId="4155232796" sldId="412"/>
        </pc:sldMkLst>
      </pc:sldChg>
      <pc:sldChg chg="del">
        <pc:chgData name="richard vidal" userId="13c4c14fef6239e3" providerId="LiveId" clId="{A5825FDE-74AE-4D4C-94DF-19EFD1954BB6}" dt="2020-12-20T21:09:47.712" v="3" actId="47"/>
        <pc:sldMkLst>
          <pc:docMk/>
          <pc:sldMk cId="3854661553" sldId="413"/>
        </pc:sldMkLst>
      </pc:sldChg>
      <pc:sldChg chg="del">
        <pc:chgData name="richard vidal" userId="13c4c14fef6239e3" providerId="LiveId" clId="{A5825FDE-74AE-4D4C-94DF-19EFD1954BB6}" dt="2020-12-20T21:09:47.712" v="3" actId="47"/>
        <pc:sldMkLst>
          <pc:docMk/>
          <pc:sldMk cId="3657037195" sldId="414"/>
        </pc:sldMkLst>
      </pc:sldChg>
      <pc:sldChg chg="del">
        <pc:chgData name="richard vidal" userId="13c4c14fef6239e3" providerId="LiveId" clId="{A5825FDE-74AE-4D4C-94DF-19EFD1954BB6}" dt="2020-12-20T21:09:47.712" v="3" actId="47"/>
        <pc:sldMkLst>
          <pc:docMk/>
          <pc:sldMk cId="147899802" sldId="415"/>
        </pc:sldMkLst>
      </pc:sldChg>
      <pc:sldChg chg="del">
        <pc:chgData name="richard vidal" userId="13c4c14fef6239e3" providerId="LiveId" clId="{A5825FDE-74AE-4D4C-94DF-19EFD1954BB6}" dt="2020-12-20T21:09:47.712" v="3" actId="47"/>
        <pc:sldMkLst>
          <pc:docMk/>
          <pc:sldMk cId="1571831646" sldId="416"/>
        </pc:sldMkLst>
      </pc:sldChg>
      <pc:sldChg chg="del">
        <pc:chgData name="richard vidal" userId="13c4c14fef6239e3" providerId="LiveId" clId="{A5825FDE-74AE-4D4C-94DF-19EFD1954BB6}" dt="2020-12-20T21:09:47.712" v="3" actId="47"/>
        <pc:sldMkLst>
          <pc:docMk/>
          <pc:sldMk cId="111484511" sldId="417"/>
        </pc:sldMkLst>
      </pc:sldChg>
      <pc:sldChg chg="del">
        <pc:chgData name="richard vidal" userId="13c4c14fef6239e3" providerId="LiveId" clId="{A5825FDE-74AE-4D4C-94DF-19EFD1954BB6}" dt="2020-12-20T21:09:47.712" v="3" actId="47"/>
        <pc:sldMkLst>
          <pc:docMk/>
          <pc:sldMk cId="509928591" sldId="418"/>
        </pc:sldMkLst>
      </pc:sldChg>
      <pc:sldChg chg="del">
        <pc:chgData name="richard vidal" userId="13c4c14fef6239e3" providerId="LiveId" clId="{A5825FDE-74AE-4D4C-94DF-19EFD1954BB6}" dt="2020-12-20T21:09:47.712" v="3" actId="47"/>
        <pc:sldMkLst>
          <pc:docMk/>
          <pc:sldMk cId="4210603170" sldId="419"/>
        </pc:sldMkLst>
      </pc:sldChg>
      <pc:sldChg chg="del">
        <pc:chgData name="richard vidal" userId="13c4c14fef6239e3" providerId="LiveId" clId="{A5825FDE-74AE-4D4C-94DF-19EFD1954BB6}" dt="2020-12-20T21:09:47.712" v="3" actId="47"/>
        <pc:sldMkLst>
          <pc:docMk/>
          <pc:sldMk cId="1445076426" sldId="420"/>
        </pc:sldMkLst>
      </pc:sldChg>
      <pc:sldChg chg="del">
        <pc:chgData name="richard vidal" userId="13c4c14fef6239e3" providerId="LiveId" clId="{A5825FDE-74AE-4D4C-94DF-19EFD1954BB6}" dt="2020-12-20T21:09:47.712" v="3" actId="47"/>
        <pc:sldMkLst>
          <pc:docMk/>
          <pc:sldMk cId="1485807712" sldId="421"/>
        </pc:sldMkLst>
      </pc:sldChg>
      <pc:sldChg chg="del">
        <pc:chgData name="richard vidal" userId="13c4c14fef6239e3" providerId="LiveId" clId="{A5825FDE-74AE-4D4C-94DF-19EFD1954BB6}" dt="2020-12-20T21:09:47.712" v="3" actId="47"/>
        <pc:sldMkLst>
          <pc:docMk/>
          <pc:sldMk cId="3944597639" sldId="422"/>
        </pc:sldMkLst>
      </pc:sldChg>
      <pc:sldChg chg="del">
        <pc:chgData name="richard vidal" userId="13c4c14fef6239e3" providerId="LiveId" clId="{A5825FDE-74AE-4D4C-94DF-19EFD1954BB6}" dt="2020-12-20T21:09:47.712" v="3" actId="47"/>
        <pc:sldMkLst>
          <pc:docMk/>
          <pc:sldMk cId="1930729472" sldId="423"/>
        </pc:sldMkLst>
      </pc:sldChg>
      <pc:sldChg chg="del">
        <pc:chgData name="richard vidal" userId="13c4c14fef6239e3" providerId="LiveId" clId="{A5825FDE-74AE-4D4C-94DF-19EFD1954BB6}" dt="2020-12-20T21:09:47.712" v="3" actId="47"/>
        <pc:sldMkLst>
          <pc:docMk/>
          <pc:sldMk cId="3756987022" sldId="424"/>
        </pc:sldMkLst>
      </pc:sldChg>
      <pc:sldChg chg="del">
        <pc:chgData name="richard vidal" userId="13c4c14fef6239e3" providerId="LiveId" clId="{A5825FDE-74AE-4D4C-94DF-19EFD1954BB6}" dt="2020-12-20T21:09:47.712" v="3" actId="47"/>
        <pc:sldMkLst>
          <pc:docMk/>
          <pc:sldMk cId="2038604577" sldId="425"/>
        </pc:sldMkLst>
      </pc:sldChg>
      <pc:sldChg chg="del">
        <pc:chgData name="richard vidal" userId="13c4c14fef6239e3" providerId="LiveId" clId="{A5825FDE-74AE-4D4C-94DF-19EFD1954BB6}" dt="2020-12-20T21:09:47.712" v="3" actId="47"/>
        <pc:sldMkLst>
          <pc:docMk/>
          <pc:sldMk cId="3190412645" sldId="426"/>
        </pc:sldMkLst>
      </pc:sldChg>
      <pc:sldChg chg="del">
        <pc:chgData name="richard vidal" userId="13c4c14fef6239e3" providerId="LiveId" clId="{A5825FDE-74AE-4D4C-94DF-19EFD1954BB6}" dt="2020-12-20T21:09:47.712" v="3" actId="47"/>
        <pc:sldMkLst>
          <pc:docMk/>
          <pc:sldMk cId="3527871703" sldId="427"/>
        </pc:sldMkLst>
      </pc:sldChg>
      <pc:sldChg chg="del">
        <pc:chgData name="richard vidal" userId="13c4c14fef6239e3" providerId="LiveId" clId="{A5825FDE-74AE-4D4C-94DF-19EFD1954BB6}" dt="2020-12-20T21:09:47.712" v="3" actId="47"/>
        <pc:sldMkLst>
          <pc:docMk/>
          <pc:sldMk cId="2431574999" sldId="428"/>
        </pc:sldMkLst>
      </pc:sldChg>
      <pc:sldChg chg="del">
        <pc:chgData name="richard vidal" userId="13c4c14fef6239e3" providerId="LiveId" clId="{A5825FDE-74AE-4D4C-94DF-19EFD1954BB6}" dt="2020-12-20T21:09:47.712" v="3" actId="47"/>
        <pc:sldMkLst>
          <pc:docMk/>
          <pc:sldMk cId="1380992994" sldId="429"/>
        </pc:sldMkLst>
      </pc:sldChg>
      <pc:sldChg chg="del">
        <pc:chgData name="richard vidal" userId="13c4c14fef6239e3" providerId="LiveId" clId="{A5825FDE-74AE-4D4C-94DF-19EFD1954BB6}" dt="2020-12-20T21:09:47.712" v="3" actId="47"/>
        <pc:sldMkLst>
          <pc:docMk/>
          <pc:sldMk cId="4282689055" sldId="430"/>
        </pc:sldMkLst>
      </pc:sldChg>
      <pc:sldChg chg="del">
        <pc:chgData name="richard vidal" userId="13c4c14fef6239e3" providerId="LiveId" clId="{A5825FDE-74AE-4D4C-94DF-19EFD1954BB6}" dt="2020-12-20T21:09:47.712" v="3" actId="47"/>
        <pc:sldMkLst>
          <pc:docMk/>
          <pc:sldMk cId="838138052" sldId="431"/>
        </pc:sldMkLst>
      </pc:sldChg>
      <pc:sldChg chg="del">
        <pc:chgData name="richard vidal" userId="13c4c14fef6239e3" providerId="LiveId" clId="{A5825FDE-74AE-4D4C-94DF-19EFD1954BB6}" dt="2020-12-20T21:09:47.712" v="3" actId="47"/>
        <pc:sldMkLst>
          <pc:docMk/>
          <pc:sldMk cId="3217842675" sldId="432"/>
        </pc:sldMkLst>
      </pc:sldChg>
      <pc:sldChg chg="del">
        <pc:chgData name="richard vidal" userId="13c4c14fef6239e3" providerId="LiveId" clId="{A5825FDE-74AE-4D4C-94DF-19EFD1954BB6}" dt="2020-12-20T21:09:47.712" v="3" actId="47"/>
        <pc:sldMkLst>
          <pc:docMk/>
          <pc:sldMk cId="2910734896" sldId="433"/>
        </pc:sldMkLst>
      </pc:sldChg>
      <pc:sldChg chg="del">
        <pc:chgData name="richard vidal" userId="13c4c14fef6239e3" providerId="LiveId" clId="{A5825FDE-74AE-4D4C-94DF-19EFD1954BB6}" dt="2020-12-20T21:09:42.343" v="2" actId="47"/>
        <pc:sldMkLst>
          <pc:docMk/>
          <pc:sldMk cId="4102004588" sldId="434"/>
        </pc:sldMkLst>
      </pc:sldChg>
      <pc:sldChg chg="del">
        <pc:chgData name="richard vidal" userId="13c4c14fef6239e3" providerId="LiveId" clId="{A5825FDE-74AE-4D4C-94DF-19EFD1954BB6}" dt="2020-12-20T21:09:42.343" v="2" actId="47"/>
        <pc:sldMkLst>
          <pc:docMk/>
          <pc:sldMk cId="2719941877" sldId="435"/>
        </pc:sldMkLst>
      </pc:sldChg>
      <pc:sldChg chg="del">
        <pc:chgData name="richard vidal" userId="13c4c14fef6239e3" providerId="LiveId" clId="{A5825FDE-74AE-4D4C-94DF-19EFD1954BB6}" dt="2020-12-20T21:09:42.343" v="2" actId="47"/>
        <pc:sldMkLst>
          <pc:docMk/>
          <pc:sldMk cId="2336877717" sldId="436"/>
        </pc:sldMkLst>
      </pc:sldChg>
      <pc:sldChg chg="del">
        <pc:chgData name="richard vidal" userId="13c4c14fef6239e3" providerId="LiveId" clId="{A5825FDE-74AE-4D4C-94DF-19EFD1954BB6}" dt="2020-12-20T21:09:42.343" v="2" actId="47"/>
        <pc:sldMkLst>
          <pc:docMk/>
          <pc:sldMk cId="1167765198" sldId="437"/>
        </pc:sldMkLst>
      </pc:sldChg>
    </pc:docChg>
  </pc:docChgLst>
  <pc:docChgLst>
    <pc:chgData name="richard vidal" userId="13c4c14fef6239e3" providerId="LiveId" clId="{46AACC48-47B2-4A20-BBA3-5E9F23FEB97D}"/>
    <pc:docChg chg="undo custSel addSld modSld sldOrd">
      <pc:chgData name="richard vidal" userId="13c4c14fef6239e3" providerId="LiveId" clId="{46AACC48-47B2-4A20-BBA3-5E9F23FEB97D}" dt="2020-10-19T14:53:33.633" v="159" actId="313"/>
      <pc:docMkLst>
        <pc:docMk/>
      </pc:docMkLst>
      <pc:sldChg chg="modSp mod ord">
        <pc:chgData name="richard vidal" userId="13c4c14fef6239e3" providerId="LiveId" clId="{46AACC48-47B2-4A20-BBA3-5E9F23FEB97D}" dt="2020-10-19T14:40:53.259" v="40" actId="113"/>
        <pc:sldMkLst>
          <pc:docMk/>
          <pc:sldMk cId="4188838106" sldId="444"/>
        </pc:sldMkLst>
        <pc:spChg chg="mod">
          <ac:chgData name="richard vidal" userId="13c4c14fef6239e3" providerId="LiveId" clId="{46AACC48-47B2-4A20-BBA3-5E9F23FEB97D}" dt="2020-10-19T14:40:53.259" v="40" actId="113"/>
          <ac:spMkLst>
            <pc:docMk/>
            <pc:sldMk cId="4188838106" sldId="444"/>
            <ac:spMk id="3" creationId="{F1D8C21D-79FB-4FA7-B557-4FEA4D4C945D}"/>
          </ac:spMkLst>
        </pc:spChg>
      </pc:sldChg>
      <pc:sldChg chg="addSp delSp modSp mod">
        <pc:chgData name="richard vidal" userId="13c4c14fef6239e3" providerId="LiveId" clId="{46AACC48-47B2-4A20-BBA3-5E9F23FEB97D}" dt="2020-10-19T14:42:02.003" v="55" actId="22"/>
        <pc:sldMkLst>
          <pc:docMk/>
          <pc:sldMk cId="2389274841" sldId="445"/>
        </pc:sldMkLst>
        <pc:spChg chg="mod">
          <ac:chgData name="richard vidal" userId="13c4c14fef6239e3" providerId="LiveId" clId="{46AACC48-47B2-4A20-BBA3-5E9F23FEB97D}" dt="2020-10-19T14:41:50.186" v="54" actId="20577"/>
          <ac:spMkLst>
            <pc:docMk/>
            <pc:sldMk cId="2389274841" sldId="445"/>
            <ac:spMk id="2" creationId="{BD812359-290A-4793-A5CD-AB4A0A8F3076}"/>
          </ac:spMkLst>
        </pc:spChg>
        <pc:spChg chg="del">
          <ac:chgData name="richard vidal" userId="13c4c14fef6239e3" providerId="LiveId" clId="{46AACC48-47B2-4A20-BBA3-5E9F23FEB97D}" dt="2020-10-19T14:42:02.003" v="55" actId="22"/>
          <ac:spMkLst>
            <pc:docMk/>
            <pc:sldMk cId="2389274841" sldId="445"/>
            <ac:spMk id="3" creationId="{FCAFA013-5F5F-4E90-92A4-4BA0394572BB}"/>
          </ac:spMkLst>
        </pc:spChg>
        <pc:picChg chg="add mod ord">
          <ac:chgData name="richard vidal" userId="13c4c14fef6239e3" providerId="LiveId" clId="{46AACC48-47B2-4A20-BBA3-5E9F23FEB97D}" dt="2020-10-19T14:42:02.003" v="55" actId="22"/>
          <ac:picMkLst>
            <pc:docMk/>
            <pc:sldMk cId="2389274841" sldId="445"/>
            <ac:picMk id="6" creationId="{16B7BFA1-6968-46E0-A21C-1285DE17CD1C}"/>
          </ac:picMkLst>
        </pc:picChg>
      </pc:sldChg>
      <pc:sldChg chg="ord">
        <pc:chgData name="richard vidal" userId="13c4c14fef6239e3" providerId="LiveId" clId="{46AACC48-47B2-4A20-BBA3-5E9F23FEB97D}" dt="2020-10-19T14:39:16.904" v="4"/>
        <pc:sldMkLst>
          <pc:docMk/>
          <pc:sldMk cId="2453708660" sldId="454"/>
        </pc:sldMkLst>
      </pc:sldChg>
      <pc:sldChg chg="ord">
        <pc:chgData name="richard vidal" userId="13c4c14fef6239e3" providerId="LiveId" clId="{46AACC48-47B2-4A20-BBA3-5E9F23FEB97D}" dt="2020-10-19T14:39:09.707" v="2"/>
        <pc:sldMkLst>
          <pc:docMk/>
          <pc:sldMk cId="2982966652" sldId="455"/>
        </pc:sldMkLst>
      </pc:sldChg>
      <pc:sldChg chg="addSp delSp modSp mod">
        <pc:chgData name="richard vidal" userId="13c4c14fef6239e3" providerId="LiveId" clId="{46AACC48-47B2-4A20-BBA3-5E9F23FEB97D}" dt="2020-10-19T14:39:02.378" v="0" actId="22"/>
        <pc:sldMkLst>
          <pc:docMk/>
          <pc:sldMk cId="2992477443" sldId="456"/>
        </pc:sldMkLst>
        <pc:spChg chg="del">
          <ac:chgData name="richard vidal" userId="13c4c14fef6239e3" providerId="LiveId" clId="{46AACC48-47B2-4A20-BBA3-5E9F23FEB97D}" dt="2020-10-19T14:39:02.378" v="0" actId="22"/>
          <ac:spMkLst>
            <pc:docMk/>
            <pc:sldMk cId="2992477443" sldId="456"/>
            <ac:spMk id="3" creationId="{658D92D7-6F37-4E19-A990-D836E485100C}"/>
          </ac:spMkLst>
        </pc:spChg>
        <pc:picChg chg="add mod ord">
          <ac:chgData name="richard vidal" userId="13c4c14fef6239e3" providerId="LiveId" clId="{46AACC48-47B2-4A20-BBA3-5E9F23FEB97D}" dt="2020-10-19T14:39:02.378" v="0" actId="22"/>
          <ac:picMkLst>
            <pc:docMk/>
            <pc:sldMk cId="2992477443" sldId="456"/>
            <ac:picMk id="6" creationId="{83628F40-03BC-4E0F-94CA-F06C6D92F521}"/>
          </ac:picMkLst>
        </pc:picChg>
      </pc:sldChg>
      <pc:sldChg chg="modSp new mod">
        <pc:chgData name="richard vidal" userId="13c4c14fef6239e3" providerId="LiveId" clId="{46AACC48-47B2-4A20-BBA3-5E9F23FEB97D}" dt="2020-10-19T14:40:26.236" v="38" actId="113"/>
        <pc:sldMkLst>
          <pc:docMk/>
          <pc:sldMk cId="3058632974" sldId="458"/>
        </pc:sldMkLst>
        <pc:spChg chg="mod">
          <ac:chgData name="richard vidal" userId="13c4c14fef6239e3" providerId="LiveId" clId="{46AACC48-47B2-4A20-BBA3-5E9F23FEB97D}" dt="2020-10-19T14:40:26.236" v="38" actId="113"/>
          <ac:spMkLst>
            <pc:docMk/>
            <pc:sldMk cId="3058632974" sldId="458"/>
            <ac:spMk id="3" creationId="{F4F40E5A-BE05-4406-BC4C-0915086EC09F}"/>
          </ac:spMkLst>
        </pc:spChg>
      </pc:sldChg>
      <pc:sldChg chg="modSp new mod">
        <pc:chgData name="richard vidal" userId="13c4c14fef6239e3" providerId="LiveId" clId="{46AACC48-47B2-4A20-BBA3-5E9F23FEB97D}" dt="2020-10-19T14:43:11.911" v="68" actId="20577"/>
        <pc:sldMkLst>
          <pc:docMk/>
          <pc:sldMk cId="1803595228" sldId="459"/>
        </pc:sldMkLst>
        <pc:spChg chg="mod">
          <ac:chgData name="richard vidal" userId="13c4c14fef6239e3" providerId="LiveId" clId="{46AACC48-47B2-4A20-BBA3-5E9F23FEB97D}" dt="2020-10-19T14:43:11.911" v="68" actId="20577"/>
          <ac:spMkLst>
            <pc:docMk/>
            <pc:sldMk cId="1803595228" sldId="459"/>
            <ac:spMk id="3" creationId="{90E65FE3-2121-4424-A5F3-D09C3AFA5505}"/>
          </ac:spMkLst>
        </pc:spChg>
      </pc:sldChg>
      <pc:sldChg chg="addSp delSp modSp new mod">
        <pc:chgData name="richard vidal" userId="13c4c14fef6239e3" providerId="LiveId" clId="{46AACC48-47B2-4A20-BBA3-5E9F23FEB97D}" dt="2020-10-19T14:43:48.686" v="69" actId="22"/>
        <pc:sldMkLst>
          <pc:docMk/>
          <pc:sldMk cId="3743760544" sldId="460"/>
        </pc:sldMkLst>
        <pc:spChg chg="del">
          <ac:chgData name="richard vidal" userId="13c4c14fef6239e3" providerId="LiveId" clId="{46AACC48-47B2-4A20-BBA3-5E9F23FEB97D}" dt="2020-10-19T14:43:48.686" v="69" actId="22"/>
          <ac:spMkLst>
            <pc:docMk/>
            <pc:sldMk cId="3743760544" sldId="460"/>
            <ac:spMk id="3" creationId="{C2E8BF0F-D8F3-4DD5-AC5A-DA9334DC1D94}"/>
          </ac:spMkLst>
        </pc:spChg>
        <pc:picChg chg="add mod ord">
          <ac:chgData name="richard vidal" userId="13c4c14fef6239e3" providerId="LiveId" clId="{46AACC48-47B2-4A20-BBA3-5E9F23FEB97D}" dt="2020-10-19T14:43:48.686" v="69" actId="22"/>
          <ac:picMkLst>
            <pc:docMk/>
            <pc:sldMk cId="3743760544" sldId="460"/>
            <ac:picMk id="6" creationId="{06855C77-E33E-448E-A32C-B38B11500184}"/>
          </ac:picMkLst>
        </pc:picChg>
      </pc:sldChg>
      <pc:sldChg chg="modSp new mod">
        <pc:chgData name="richard vidal" userId="13c4c14fef6239e3" providerId="LiveId" clId="{46AACC48-47B2-4A20-BBA3-5E9F23FEB97D}" dt="2020-10-19T14:44:32.318" v="82" actId="113"/>
        <pc:sldMkLst>
          <pc:docMk/>
          <pc:sldMk cId="1615319582" sldId="461"/>
        </pc:sldMkLst>
        <pc:spChg chg="mod">
          <ac:chgData name="richard vidal" userId="13c4c14fef6239e3" providerId="LiveId" clId="{46AACC48-47B2-4A20-BBA3-5E9F23FEB97D}" dt="2020-10-19T14:44:32.318" v="82" actId="113"/>
          <ac:spMkLst>
            <pc:docMk/>
            <pc:sldMk cId="1615319582" sldId="461"/>
            <ac:spMk id="3" creationId="{AFD92412-9FB8-4DA6-BBAA-D1F514DEF776}"/>
          </ac:spMkLst>
        </pc:spChg>
      </pc:sldChg>
      <pc:sldChg chg="addSp delSp modSp new mod">
        <pc:chgData name="richard vidal" userId="13c4c14fef6239e3" providerId="LiveId" clId="{46AACC48-47B2-4A20-BBA3-5E9F23FEB97D}" dt="2020-10-19T14:45:49.537" v="86" actId="20577"/>
        <pc:sldMkLst>
          <pc:docMk/>
          <pc:sldMk cId="2123894044" sldId="462"/>
        </pc:sldMkLst>
        <pc:spChg chg="mod">
          <ac:chgData name="richard vidal" userId="13c4c14fef6239e3" providerId="LiveId" clId="{46AACC48-47B2-4A20-BBA3-5E9F23FEB97D}" dt="2020-10-19T14:45:49.537" v="86" actId="20577"/>
          <ac:spMkLst>
            <pc:docMk/>
            <pc:sldMk cId="2123894044" sldId="462"/>
            <ac:spMk id="2" creationId="{352860D7-6846-4105-9A4D-9263FAE6A4E8}"/>
          </ac:spMkLst>
        </pc:spChg>
        <pc:spChg chg="del">
          <ac:chgData name="richard vidal" userId="13c4c14fef6239e3" providerId="LiveId" clId="{46AACC48-47B2-4A20-BBA3-5E9F23FEB97D}" dt="2020-10-19T14:45:32.491" v="83" actId="22"/>
          <ac:spMkLst>
            <pc:docMk/>
            <pc:sldMk cId="2123894044" sldId="462"/>
            <ac:spMk id="3" creationId="{D5771441-72A6-4FA4-89BC-AC08D7E1936E}"/>
          </ac:spMkLst>
        </pc:spChg>
        <pc:picChg chg="add mod ord">
          <ac:chgData name="richard vidal" userId="13c4c14fef6239e3" providerId="LiveId" clId="{46AACC48-47B2-4A20-BBA3-5E9F23FEB97D}" dt="2020-10-19T14:45:32.491" v="83" actId="22"/>
          <ac:picMkLst>
            <pc:docMk/>
            <pc:sldMk cId="2123894044" sldId="462"/>
            <ac:picMk id="6" creationId="{4877B07E-8820-4ECA-8082-7787F9B0E07D}"/>
          </ac:picMkLst>
        </pc:picChg>
      </pc:sldChg>
      <pc:sldChg chg="addSp delSp modSp new mod">
        <pc:chgData name="richard vidal" userId="13c4c14fef6239e3" providerId="LiveId" clId="{46AACC48-47B2-4A20-BBA3-5E9F23FEB97D}" dt="2020-10-19T14:46:24.387" v="113" actId="22"/>
        <pc:sldMkLst>
          <pc:docMk/>
          <pc:sldMk cId="2169280092" sldId="463"/>
        </pc:sldMkLst>
        <pc:spChg chg="mod">
          <ac:chgData name="richard vidal" userId="13c4c14fef6239e3" providerId="LiveId" clId="{46AACC48-47B2-4A20-BBA3-5E9F23FEB97D}" dt="2020-10-19T14:46:10.446" v="112" actId="20577"/>
          <ac:spMkLst>
            <pc:docMk/>
            <pc:sldMk cId="2169280092" sldId="463"/>
            <ac:spMk id="2" creationId="{EC912EEA-18B0-40FD-899E-165D693FCDA7}"/>
          </ac:spMkLst>
        </pc:spChg>
        <pc:spChg chg="del">
          <ac:chgData name="richard vidal" userId="13c4c14fef6239e3" providerId="LiveId" clId="{46AACC48-47B2-4A20-BBA3-5E9F23FEB97D}" dt="2020-10-19T14:46:24.387" v="113" actId="22"/>
          <ac:spMkLst>
            <pc:docMk/>
            <pc:sldMk cId="2169280092" sldId="463"/>
            <ac:spMk id="3" creationId="{742352DA-8E0D-45FC-AFF1-C8411BFD9124}"/>
          </ac:spMkLst>
        </pc:spChg>
        <pc:picChg chg="add mod ord">
          <ac:chgData name="richard vidal" userId="13c4c14fef6239e3" providerId="LiveId" clId="{46AACC48-47B2-4A20-BBA3-5E9F23FEB97D}" dt="2020-10-19T14:46:24.387" v="113" actId="22"/>
          <ac:picMkLst>
            <pc:docMk/>
            <pc:sldMk cId="2169280092" sldId="463"/>
            <ac:picMk id="6" creationId="{994D7867-EEA6-4BD9-A7BF-D3ECEEC70E39}"/>
          </ac:picMkLst>
        </pc:picChg>
      </pc:sldChg>
      <pc:sldChg chg="modSp new mod">
        <pc:chgData name="richard vidal" userId="13c4c14fef6239e3" providerId="LiveId" clId="{46AACC48-47B2-4A20-BBA3-5E9F23FEB97D}" dt="2020-10-19T14:47:14.180" v="140" actId="27636"/>
        <pc:sldMkLst>
          <pc:docMk/>
          <pc:sldMk cId="3805808473" sldId="464"/>
        </pc:sldMkLst>
        <pc:spChg chg="mod">
          <ac:chgData name="richard vidal" userId="13c4c14fef6239e3" providerId="LiveId" clId="{46AACC48-47B2-4A20-BBA3-5E9F23FEB97D}" dt="2020-10-19T14:47:14.180" v="140" actId="27636"/>
          <ac:spMkLst>
            <pc:docMk/>
            <pc:sldMk cId="3805808473" sldId="464"/>
            <ac:spMk id="3" creationId="{6F122686-CDC5-4695-9D27-89B326F143BB}"/>
          </ac:spMkLst>
        </pc:spChg>
      </pc:sldChg>
      <pc:sldChg chg="modSp new mod">
        <pc:chgData name="richard vidal" userId="13c4c14fef6239e3" providerId="LiveId" clId="{46AACC48-47B2-4A20-BBA3-5E9F23FEB97D}" dt="2020-10-19T14:53:33.633" v="159" actId="313"/>
        <pc:sldMkLst>
          <pc:docMk/>
          <pc:sldMk cId="3748577595" sldId="465"/>
        </pc:sldMkLst>
        <pc:spChg chg="mod">
          <ac:chgData name="richard vidal" userId="13c4c14fef6239e3" providerId="LiveId" clId="{46AACC48-47B2-4A20-BBA3-5E9F23FEB97D}" dt="2020-10-19T14:53:33.633" v="159" actId="313"/>
          <ac:spMkLst>
            <pc:docMk/>
            <pc:sldMk cId="3748577595" sldId="465"/>
            <ac:spMk id="3" creationId="{41EB3FAB-D65D-4747-9CB3-05C30E634CEF}"/>
          </ac:spMkLst>
        </pc:spChg>
      </pc:sldChg>
    </pc:docChg>
  </pc:docChgLst>
  <pc:docChgLst>
    <pc:chgData name="richard vidal" userId="13c4c14fef6239e3" providerId="LiveId" clId="{521069CB-1AE5-4E1E-9AC3-E20EE418C1C2}"/>
    <pc:docChg chg="custSel addSld delSld modSld">
      <pc:chgData name="richard vidal" userId="13c4c14fef6239e3" providerId="LiveId" clId="{521069CB-1AE5-4E1E-9AC3-E20EE418C1C2}" dt="2020-11-05T09:28:48.479" v="562" actId="20577"/>
      <pc:docMkLst>
        <pc:docMk/>
      </pc:docMkLst>
      <pc:sldChg chg="modSp mod">
        <pc:chgData name="richard vidal" userId="13c4c14fef6239e3" providerId="LiveId" clId="{521069CB-1AE5-4E1E-9AC3-E20EE418C1C2}" dt="2020-11-05T09:01:11.803" v="2" actId="27636"/>
        <pc:sldMkLst>
          <pc:docMk/>
          <pc:sldMk cId="593499764" sldId="312"/>
        </pc:sldMkLst>
        <pc:spChg chg="mod">
          <ac:chgData name="richard vidal" userId="13c4c14fef6239e3" providerId="LiveId" clId="{521069CB-1AE5-4E1E-9AC3-E20EE418C1C2}" dt="2020-11-05T09:01:11.803" v="2" actId="27636"/>
          <ac:spMkLst>
            <pc:docMk/>
            <pc:sldMk cId="593499764" sldId="312"/>
            <ac:spMk id="2" creationId="{8A26A8E1-B678-448D-BD5B-44ED0DC6EB79}"/>
          </ac:spMkLst>
        </pc:spChg>
      </pc:sldChg>
      <pc:sldChg chg="del">
        <pc:chgData name="richard vidal" userId="13c4c14fef6239e3" providerId="LiveId" clId="{521069CB-1AE5-4E1E-9AC3-E20EE418C1C2}" dt="2020-11-05T09:00:47.518" v="0" actId="47"/>
        <pc:sldMkLst>
          <pc:docMk/>
          <pc:sldMk cId="4172554995" sldId="433"/>
        </pc:sldMkLst>
      </pc:sldChg>
      <pc:sldChg chg="del">
        <pc:chgData name="richard vidal" userId="13c4c14fef6239e3" providerId="LiveId" clId="{521069CB-1AE5-4E1E-9AC3-E20EE418C1C2}" dt="2020-11-05T09:00:47.518" v="0" actId="47"/>
        <pc:sldMkLst>
          <pc:docMk/>
          <pc:sldMk cId="4125200884" sldId="434"/>
        </pc:sldMkLst>
      </pc:sldChg>
      <pc:sldChg chg="del">
        <pc:chgData name="richard vidal" userId="13c4c14fef6239e3" providerId="LiveId" clId="{521069CB-1AE5-4E1E-9AC3-E20EE418C1C2}" dt="2020-11-05T09:00:47.518" v="0" actId="47"/>
        <pc:sldMkLst>
          <pc:docMk/>
          <pc:sldMk cId="1753575597" sldId="435"/>
        </pc:sldMkLst>
      </pc:sldChg>
      <pc:sldChg chg="del">
        <pc:chgData name="richard vidal" userId="13c4c14fef6239e3" providerId="LiveId" clId="{521069CB-1AE5-4E1E-9AC3-E20EE418C1C2}" dt="2020-11-05T09:00:47.518" v="0" actId="47"/>
        <pc:sldMkLst>
          <pc:docMk/>
          <pc:sldMk cId="635133580" sldId="436"/>
        </pc:sldMkLst>
      </pc:sldChg>
      <pc:sldChg chg="del">
        <pc:chgData name="richard vidal" userId="13c4c14fef6239e3" providerId="LiveId" clId="{521069CB-1AE5-4E1E-9AC3-E20EE418C1C2}" dt="2020-11-05T09:00:47.518" v="0" actId="47"/>
        <pc:sldMkLst>
          <pc:docMk/>
          <pc:sldMk cId="711276410" sldId="437"/>
        </pc:sldMkLst>
      </pc:sldChg>
      <pc:sldChg chg="del">
        <pc:chgData name="richard vidal" userId="13c4c14fef6239e3" providerId="LiveId" clId="{521069CB-1AE5-4E1E-9AC3-E20EE418C1C2}" dt="2020-11-05T09:00:47.518" v="0" actId="47"/>
        <pc:sldMkLst>
          <pc:docMk/>
          <pc:sldMk cId="2953941705" sldId="438"/>
        </pc:sldMkLst>
      </pc:sldChg>
      <pc:sldChg chg="del">
        <pc:chgData name="richard vidal" userId="13c4c14fef6239e3" providerId="LiveId" clId="{521069CB-1AE5-4E1E-9AC3-E20EE418C1C2}" dt="2020-11-05T09:00:47.518" v="0" actId="47"/>
        <pc:sldMkLst>
          <pc:docMk/>
          <pc:sldMk cId="2539320683" sldId="439"/>
        </pc:sldMkLst>
      </pc:sldChg>
      <pc:sldChg chg="del">
        <pc:chgData name="richard vidal" userId="13c4c14fef6239e3" providerId="LiveId" clId="{521069CB-1AE5-4E1E-9AC3-E20EE418C1C2}" dt="2020-11-05T09:00:47.518" v="0" actId="47"/>
        <pc:sldMkLst>
          <pc:docMk/>
          <pc:sldMk cId="1261155983" sldId="440"/>
        </pc:sldMkLst>
      </pc:sldChg>
      <pc:sldChg chg="del">
        <pc:chgData name="richard vidal" userId="13c4c14fef6239e3" providerId="LiveId" clId="{521069CB-1AE5-4E1E-9AC3-E20EE418C1C2}" dt="2020-11-05T09:00:47.518" v="0" actId="47"/>
        <pc:sldMkLst>
          <pc:docMk/>
          <pc:sldMk cId="3418400173" sldId="441"/>
        </pc:sldMkLst>
      </pc:sldChg>
      <pc:sldChg chg="del">
        <pc:chgData name="richard vidal" userId="13c4c14fef6239e3" providerId="LiveId" clId="{521069CB-1AE5-4E1E-9AC3-E20EE418C1C2}" dt="2020-11-05T09:00:47.518" v="0" actId="47"/>
        <pc:sldMkLst>
          <pc:docMk/>
          <pc:sldMk cId="3995949642" sldId="442"/>
        </pc:sldMkLst>
      </pc:sldChg>
      <pc:sldChg chg="del">
        <pc:chgData name="richard vidal" userId="13c4c14fef6239e3" providerId="LiveId" clId="{521069CB-1AE5-4E1E-9AC3-E20EE418C1C2}" dt="2020-11-05T09:00:47.518" v="0" actId="47"/>
        <pc:sldMkLst>
          <pc:docMk/>
          <pc:sldMk cId="2524404422" sldId="443"/>
        </pc:sldMkLst>
      </pc:sldChg>
      <pc:sldChg chg="del">
        <pc:chgData name="richard vidal" userId="13c4c14fef6239e3" providerId="LiveId" clId="{521069CB-1AE5-4E1E-9AC3-E20EE418C1C2}" dt="2020-11-05T09:00:47.518" v="0" actId="47"/>
        <pc:sldMkLst>
          <pc:docMk/>
          <pc:sldMk cId="767856809" sldId="444"/>
        </pc:sldMkLst>
      </pc:sldChg>
      <pc:sldChg chg="del">
        <pc:chgData name="richard vidal" userId="13c4c14fef6239e3" providerId="LiveId" clId="{521069CB-1AE5-4E1E-9AC3-E20EE418C1C2}" dt="2020-11-05T09:00:47.518" v="0" actId="47"/>
        <pc:sldMkLst>
          <pc:docMk/>
          <pc:sldMk cId="573240350" sldId="445"/>
        </pc:sldMkLst>
      </pc:sldChg>
      <pc:sldChg chg="del">
        <pc:chgData name="richard vidal" userId="13c4c14fef6239e3" providerId="LiveId" clId="{521069CB-1AE5-4E1E-9AC3-E20EE418C1C2}" dt="2020-11-05T09:00:47.518" v="0" actId="47"/>
        <pc:sldMkLst>
          <pc:docMk/>
          <pc:sldMk cId="2259749588" sldId="446"/>
        </pc:sldMkLst>
      </pc:sldChg>
      <pc:sldChg chg="del">
        <pc:chgData name="richard vidal" userId="13c4c14fef6239e3" providerId="LiveId" clId="{521069CB-1AE5-4E1E-9AC3-E20EE418C1C2}" dt="2020-11-05T09:00:47.518" v="0" actId="47"/>
        <pc:sldMkLst>
          <pc:docMk/>
          <pc:sldMk cId="3429234381" sldId="447"/>
        </pc:sldMkLst>
      </pc:sldChg>
      <pc:sldChg chg="del">
        <pc:chgData name="richard vidal" userId="13c4c14fef6239e3" providerId="LiveId" clId="{521069CB-1AE5-4E1E-9AC3-E20EE418C1C2}" dt="2020-11-05T09:00:47.518" v="0" actId="47"/>
        <pc:sldMkLst>
          <pc:docMk/>
          <pc:sldMk cId="1665250183" sldId="448"/>
        </pc:sldMkLst>
      </pc:sldChg>
      <pc:sldChg chg="addSp modSp mod">
        <pc:chgData name="richard vidal" userId="13c4c14fef6239e3" providerId="LiveId" clId="{521069CB-1AE5-4E1E-9AC3-E20EE418C1C2}" dt="2020-11-05T09:02:38.500" v="51" actId="1076"/>
        <pc:sldMkLst>
          <pc:docMk/>
          <pc:sldMk cId="3297303185" sldId="449"/>
        </pc:sldMkLst>
        <pc:spChg chg="mod">
          <ac:chgData name="richard vidal" userId="13c4c14fef6239e3" providerId="LiveId" clId="{521069CB-1AE5-4E1E-9AC3-E20EE418C1C2}" dt="2020-11-05T09:02:22.465" v="47" actId="20577"/>
          <ac:spMkLst>
            <pc:docMk/>
            <pc:sldMk cId="3297303185" sldId="449"/>
            <ac:spMk id="3" creationId="{879427FE-D2B7-4E1A-94AF-50D4EF3E2EB3}"/>
          </ac:spMkLst>
        </pc:spChg>
        <pc:picChg chg="add mod">
          <ac:chgData name="richard vidal" userId="13c4c14fef6239e3" providerId="LiveId" clId="{521069CB-1AE5-4E1E-9AC3-E20EE418C1C2}" dt="2020-11-05T09:02:38.500" v="51" actId="1076"/>
          <ac:picMkLst>
            <pc:docMk/>
            <pc:sldMk cId="3297303185" sldId="449"/>
            <ac:picMk id="6" creationId="{AACA940A-AEF9-422D-956A-AAC4BE8D32CD}"/>
          </ac:picMkLst>
        </pc:picChg>
      </pc:sldChg>
      <pc:sldChg chg="modSp mod">
        <pc:chgData name="richard vidal" userId="13c4c14fef6239e3" providerId="LiveId" clId="{521069CB-1AE5-4E1E-9AC3-E20EE418C1C2}" dt="2020-11-05T09:03:20.614" v="88" actId="21"/>
        <pc:sldMkLst>
          <pc:docMk/>
          <pc:sldMk cId="4175477539" sldId="450"/>
        </pc:sldMkLst>
        <pc:spChg chg="mod">
          <ac:chgData name="richard vidal" userId="13c4c14fef6239e3" providerId="LiveId" clId="{521069CB-1AE5-4E1E-9AC3-E20EE418C1C2}" dt="2020-11-05T09:03:08.912" v="81" actId="20577"/>
          <ac:spMkLst>
            <pc:docMk/>
            <pc:sldMk cId="4175477539" sldId="450"/>
            <ac:spMk id="2" creationId="{A30E8B87-DBF8-49E6-B07E-95B3979A18DA}"/>
          </ac:spMkLst>
        </pc:spChg>
        <pc:spChg chg="mod">
          <ac:chgData name="richard vidal" userId="13c4c14fef6239e3" providerId="LiveId" clId="{521069CB-1AE5-4E1E-9AC3-E20EE418C1C2}" dt="2020-11-05T09:03:20.614" v="88" actId="21"/>
          <ac:spMkLst>
            <pc:docMk/>
            <pc:sldMk cId="4175477539" sldId="450"/>
            <ac:spMk id="3" creationId="{BD71A2B8-1292-4113-8223-77929F4B82F7}"/>
          </ac:spMkLst>
        </pc:spChg>
      </pc:sldChg>
      <pc:sldChg chg="del">
        <pc:chgData name="richard vidal" userId="13c4c14fef6239e3" providerId="LiveId" clId="{521069CB-1AE5-4E1E-9AC3-E20EE418C1C2}" dt="2020-11-05T09:00:47.518" v="0" actId="47"/>
        <pc:sldMkLst>
          <pc:docMk/>
          <pc:sldMk cId="1574431816" sldId="451"/>
        </pc:sldMkLst>
      </pc:sldChg>
      <pc:sldChg chg="del">
        <pc:chgData name="richard vidal" userId="13c4c14fef6239e3" providerId="LiveId" clId="{521069CB-1AE5-4E1E-9AC3-E20EE418C1C2}" dt="2020-11-05T09:00:47.518" v="0" actId="47"/>
        <pc:sldMkLst>
          <pc:docMk/>
          <pc:sldMk cId="2571814286" sldId="452"/>
        </pc:sldMkLst>
      </pc:sldChg>
      <pc:sldChg chg="del">
        <pc:chgData name="richard vidal" userId="13c4c14fef6239e3" providerId="LiveId" clId="{521069CB-1AE5-4E1E-9AC3-E20EE418C1C2}" dt="2020-11-05T09:00:47.518" v="0" actId="47"/>
        <pc:sldMkLst>
          <pc:docMk/>
          <pc:sldMk cId="3796931375" sldId="453"/>
        </pc:sldMkLst>
      </pc:sldChg>
      <pc:sldChg chg="del">
        <pc:chgData name="richard vidal" userId="13c4c14fef6239e3" providerId="LiveId" clId="{521069CB-1AE5-4E1E-9AC3-E20EE418C1C2}" dt="2020-11-05T09:00:47.518" v="0" actId="47"/>
        <pc:sldMkLst>
          <pc:docMk/>
          <pc:sldMk cId="3710096605" sldId="454"/>
        </pc:sldMkLst>
      </pc:sldChg>
      <pc:sldChg chg="del">
        <pc:chgData name="richard vidal" userId="13c4c14fef6239e3" providerId="LiveId" clId="{521069CB-1AE5-4E1E-9AC3-E20EE418C1C2}" dt="2020-11-05T09:00:47.518" v="0" actId="47"/>
        <pc:sldMkLst>
          <pc:docMk/>
          <pc:sldMk cId="1943916539" sldId="455"/>
        </pc:sldMkLst>
      </pc:sldChg>
      <pc:sldChg chg="del">
        <pc:chgData name="richard vidal" userId="13c4c14fef6239e3" providerId="LiveId" clId="{521069CB-1AE5-4E1E-9AC3-E20EE418C1C2}" dt="2020-11-05T09:00:47.518" v="0" actId="47"/>
        <pc:sldMkLst>
          <pc:docMk/>
          <pc:sldMk cId="1117573617" sldId="456"/>
        </pc:sldMkLst>
      </pc:sldChg>
      <pc:sldChg chg="del">
        <pc:chgData name="richard vidal" userId="13c4c14fef6239e3" providerId="LiveId" clId="{521069CB-1AE5-4E1E-9AC3-E20EE418C1C2}" dt="2020-11-05T09:00:47.518" v="0" actId="47"/>
        <pc:sldMkLst>
          <pc:docMk/>
          <pc:sldMk cId="1557697106" sldId="457"/>
        </pc:sldMkLst>
      </pc:sldChg>
      <pc:sldChg chg="del">
        <pc:chgData name="richard vidal" userId="13c4c14fef6239e3" providerId="LiveId" clId="{521069CB-1AE5-4E1E-9AC3-E20EE418C1C2}" dt="2020-11-05T09:00:47.518" v="0" actId="47"/>
        <pc:sldMkLst>
          <pc:docMk/>
          <pc:sldMk cId="2119064902" sldId="458"/>
        </pc:sldMkLst>
      </pc:sldChg>
      <pc:sldChg chg="del">
        <pc:chgData name="richard vidal" userId="13c4c14fef6239e3" providerId="LiveId" clId="{521069CB-1AE5-4E1E-9AC3-E20EE418C1C2}" dt="2020-11-05T09:00:47.518" v="0" actId="47"/>
        <pc:sldMkLst>
          <pc:docMk/>
          <pc:sldMk cId="3802846896" sldId="459"/>
        </pc:sldMkLst>
      </pc:sldChg>
      <pc:sldChg chg="del">
        <pc:chgData name="richard vidal" userId="13c4c14fef6239e3" providerId="LiveId" clId="{521069CB-1AE5-4E1E-9AC3-E20EE418C1C2}" dt="2020-11-05T09:00:47.518" v="0" actId="47"/>
        <pc:sldMkLst>
          <pc:docMk/>
          <pc:sldMk cId="685600587" sldId="460"/>
        </pc:sldMkLst>
      </pc:sldChg>
      <pc:sldChg chg="del">
        <pc:chgData name="richard vidal" userId="13c4c14fef6239e3" providerId="LiveId" clId="{521069CB-1AE5-4E1E-9AC3-E20EE418C1C2}" dt="2020-11-05T09:00:47.518" v="0" actId="47"/>
        <pc:sldMkLst>
          <pc:docMk/>
          <pc:sldMk cId="298414901" sldId="461"/>
        </pc:sldMkLst>
      </pc:sldChg>
      <pc:sldChg chg="del">
        <pc:chgData name="richard vidal" userId="13c4c14fef6239e3" providerId="LiveId" clId="{521069CB-1AE5-4E1E-9AC3-E20EE418C1C2}" dt="2020-11-05T09:00:47.518" v="0" actId="47"/>
        <pc:sldMkLst>
          <pc:docMk/>
          <pc:sldMk cId="2514119937" sldId="462"/>
        </pc:sldMkLst>
      </pc:sldChg>
      <pc:sldChg chg="modSp mod">
        <pc:chgData name="richard vidal" userId="13c4c14fef6239e3" providerId="LiveId" clId="{521069CB-1AE5-4E1E-9AC3-E20EE418C1C2}" dt="2020-11-05T09:01:41.249" v="29" actId="20577"/>
        <pc:sldMkLst>
          <pc:docMk/>
          <pc:sldMk cId="1497920945" sldId="463"/>
        </pc:sldMkLst>
        <pc:spChg chg="mod">
          <ac:chgData name="richard vidal" userId="13c4c14fef6239e3" providerId="LiveId" clId="{521069CB-1AE5-4E1E-9AC3-E20EE418C1C2}" dt="2020-11-05T09:01:41.249" v="29" actId="20577"/>
          <ac:spMkLst>
            <pc:docMk/>
            <pc:sldMk cId="1497920945" sldId="463"/>
            <ac:spMk id="3" creationId="{2CAF57CD-1B78-4911-B208-D6119B3B046D}"/>
          </ac:spMkLst>
        </pc:spChg>
      </pc:sldChg>
      <pc:sldChg chg="modSp mod">
        <pc:chgData name="richard vidal" userId="13c4c14fef6239e3" providerId="LiveId" clId="{521069CB-1AE5-4E1E-9AC3-E20EE418C1C2}" dt="2020-11-05T09:02:11.118" v="40" actId="21"/>
        <pc:sldMkLst>
          <pc:docMk/>
          <pc:sldMk cId="3256188411" sldId="464"/>
        </pc:sldMkLst>
        <pc:spChg chg="mod">
          <ac:chgData name="richard vidal" userId="13c4c14fef6239e3" providerId="LiveId" clId="{521069CB-1AE5-4E1E-9AC3-E20EE418C1C2}" dt="2020-11-05T09:02:11.118" v="40" actId="21"/>
          <ac:spMkLst>
            <pc:docMk/>
            <pc:sldMk cId="3256188411" sldId="464"/>
            <ac:spMk id="3" creationId="{F101C37D-3360-482B-ACF5-2DC6C1E1AB1B}"/>
          </ac:spMkLst>
        </pc:spChg>
      </pc:sldChg>
      <pc:sldChg chg="addSp modSp new mod">
        <pc:chgData name="richard vidal" userId="13c4c14fef6239e3" providerId="LiveId" clId="{521069CB-1AE5-4E1E-9AC3-E20EE418C1C2}" dt="2020-11-05T09:04:01.590" v="95" actId="1076"/>
        <pc:sldMkLst>
          <pc:docMk/>
          <pc:sldMk cId="932432586" sldId="465"/>
        </pc:sldMkLst>
        <pc:spChg chg="mod">
          <ac:chgData name="richard vidal" userId="13c4c14fef6239e3" providerId="LiveId" clId="{521069CB-1AE5-4E1E-9AC3-E20EE418C1C2}" dt="2020-11-05T09:03:26.273" v="92" actId="20577"/>
          <ac:spMkLst>
            <pc:docMk/>
            <pc:sldMk cId="932432586" sldId="465"/>
            <ac:spMk id="3" creationId="{63A16146-2249-4A5A-931E-233790E00035}"/>
          </ac:spMkLst>
        </pc:spChg>
        <pc:picChg chg="add mod">
          <ac:chgData name="richard vidal" userId="13c4c14fef6239e3" providerId="LiveId" clId="{521069CB-1AE5-4E1E-9AC3-E20EE418C1C2}" dt="2020-11-05T09:04:01.590" v="95" actId="1076"/>
          <ac:picMkLst>
            <pc:docMk/>
            <pc:sldMk cId="932432586" sldId="465"/>
            <ac:picMk id="6" creationId="{88BDDE37-1670-4DC1-BC32-41D88BB7D1CD}"/>
          </ac:picMkLst>
        </pc:picChg>
      </pc:sldChg>
      <pc:sldChg chg="modSp new mod">
        <pc:chgData name="richard vidal" userId="13c4c14fef6239e3" providerId="LiveId" clId="{521069CB-1AE5-4E1E-9AC3-E20EE418C1C2}" dt="2020-11-05T09:07:50.401" v="143" actId="27636"/>
        <pc:sldMkLst>
          <pc:docMk/>
          <pc:sldMk cId="2026320600" sldId="466"/>
        </pc:sldMkLst>
        <pc:spChg chg="mod">
          <ac:chgData name="richard vidal" userId="13c4c14fef6239e3" providerId="LiveId" clId="{521069CB-1AE5-4E1E-9AC3-E20EE418C1C2}" dt="2020-11-05T09:07:50.401" v="143" actId="27636"/>
          <ac:spMkLst>
            <pc:docMk/>
            <pc:sldMk cId="2026320600" sldId="466"/>
            <ac:spMk id="3" creationId="{05F21937-DC40-45CC-9DC3-022D36E03B24}"/>
          </ac:spMkLst>
        </pc:spChg>
      </pc:sldChg>
      <pc:sldChg chg="modSp new mod">
        <pc:chgData name="richard vidal" userId="13c4c14fef6239e3" providerId="LiveId" clId="{521069CB-1AE5-4E1E-9AC3-E20EE418C1C2}" dt="2020-11-05T09:07:52.723" v="144"/>
        <pc:sldMkLst>
          <pc:docMk/>
          <pc:sldMk cId="674358850" sldId="467"/>
        </pc:sldMkLst>
        <pc:spChg chg="mod">
          <ac:chgData name="richard vidal" userId="13c4c14fef6239e3" providerId="LiveId" clId="{521069CB-1AE5-4E1E-9AC3-E20EE418C1C2}" dt="2020-11-05T09:07:52.723" v="144"/>
          <ac:spMkLst>
            <pc:docMk/>
            <pc:sldMk cId="674358850" sldId="467"/>
            <ac:spMk id="3" creationId="{19455DAE-BFF1-4417-B67A-C43B430D9499}"/>
          </ac:spMkLst>
        </pc:spChg>
      </pc:sldChg>
      <pc:sldChg chg="modSp new mod">
        <pc:chgData name="richard vidal" userId="13c4c14fef6239e3" providerId="LiveId" clId="{521069CB-1AE5-4E1E-9AC3-E20EE418C1C2}" dt="2020-11-05T09:08:04.855" v="147"/>
        <pc:sldMkLst>
          <pc:docMk/>
          <pc:sldMk cId="3979066708" sldId="468"/>
        </pc:sldMkLst>
        <pc:spChg chg="mod">
          <ac:chgData name="richard vidal" userId="13c4c14fef6239e3" providerId="LiveId" clId="{521069CB-1AE5-4E1E-9AC3-E20EE418C1C2}" dt="2020-11-05T09:08:04.855" v="147"/>
          <ac:spMkLst>
            <pc:docMk/>
            <pc:sldMk cId="3979066708" sldId="468"/>
            <ac:spMk id="3" creationId="{36978C12-9B5C-4BA2-BFFA-FC5F819F122C}"/>
          </ac:spMkLst>
        </pc:spChg>
      </pc:sldChg>
      <pc:sldChg chg="addSp delSp modSp new mod">
        <pc:chgData name="richard vidal" userId="13c4c14fef6239e3" providerId="LiveId" clId="{521069CB-1AE5-4E1E-9AC3-E20EE418C1C2}" dt="2020-11-05T09:08:32.251" v="149" actId="22"/>
        <pc:sldMkLst>
          <pc:docMk/>
          <pc:sldMk cId="191895911" sldId="469"/>
        </pc:sldMkLst>
        <pc:spChg chg="mod">
          <ac:chgData name="richard vidal" userId="13c4c14fef6239e3" providerId="LiveId" clId="{521069CB-1AE5-4E1E-9AC3-E20EE418C1C2}" dt="2020-11-05T09:08:22.675" v="148"/>
          <ac:spMkLst>
            <pc:docMk/>
            <pc:sldMk cId="191895911" sldId="469"/>
            <ac:spMk id="2" creationId="{1BA94A60-C771-4A9F-AC59-97360086A209}"/>
          </ac:spMkLst>
        </pc:spChg>
        <pc:spChg chg="del">
          <ac:chgData name="richard vidal" userId="13c4c14fef6239e3" providerId="LiveId" clId="{521069CB-1AE5-4E1E-9AC3-E20EE418C1C2}" dt="2020-11-05T09:08:32.251" v="149" actId="22"/>
          <ac:spMkLst>
            <pc:docMk/>
            <pc:sldMk cId="191895911" sldId="469"/>
            <ac:spMk id="3" creationId="{F17E281F-9552-4B95-9130-FEDA0DFCC5EA}"/>
          </ac:spMkLst>
        </pc:spChg>
        <pc:picChg chg="add mod ord">
          <ac:chgData name="richard vidal" userId="13c4c14fef6239e3" providerId="LiveId" clId="{521069CB-1AE5-4E1E-9AC3-E20EE418C1C2}" dt="2020-11-05T09:08:32.251" v="149" actId="22"/>
          <ac:picMkLst>
            <pc:docMk/>
            <pc:sldMk cId="191895911" sldId="469"/>
            <ac:picMk id="6" creationId="{521399E5-59C7-4381-BD11-003F016217CA}"/>
          </ac:picMkLst>
        </pc:picChg>
      </pc:sldChg>
      <pc:sldChg chg="modSp new mod">
        <pc:chgData name="richard vidal" userId="13c4c14fef6239e3" providerId="LiveId" clId="{521069CB-1AE5-4E1E-9AC3-E20EE418C1C2}" dt="2020-11-05T09:09:35.300" v="187" actId="27636"/>
        <pc:sldMkLst>
          <pc:docMk/>
          <pc:sldMk cId="3788738439" sldId="470"/>
        </pc:sldMkLst>
        <pc:spChg chg="mod">
          <ac:chgData name="richard vidal" userId="13c4c14fef6239e3" providerId="LiveId" clId="{521069CB-1AE5-4E1E-9AC3-E20EE418C1C2}" dt="2020-11-05T09:09:35.300" v="187" actId="27636"/>
          <ac:spMkLst>
            <pc:docMk/>
            <pc:sldMk cId="3788738439" sldId="470"/>
            <ac:spMk id="3" creationId="{8ED2B460-C676-4A44-8398-772EF6C6601E}"/>
          </ac:spMkLst>
        </pc:spChg>
      </pc:sldChg>
      <pc:sldChg chg="modSp new mod">
        <pc:chgData name="richard vidal" userId="13c4c14fef6239e3" providerId="LiveId" clId="{521069CB-1AE5-4E1E-9AC3-E20EE418C1C2}" dt="2020-11-05T09:09:37.949" v="188"/>
        <pc:sldMkLst>
          <pc:docMk/>
          <pc:sldMk cId="2990880077" sldId="471"/>
        </pc:sldMkLst>
        <pc:spChg chg="mod">
          <ac:chgData name="richard vidal" userId="13c4c14fef6239e3" providerId="LiveId" clId="{521069CB-1AE5-4E1E-9AC3-E20EE418C1C2}" dt="2020-11-05T09:09:37.949" v="188"/>
          <ac:spMkLst>
            <pc:docMk/>
            <pc:sldMk cId="2990880077" sldId="471"/>
            <ac:spMk id="3" creationId="{77191E29-41F0-4273-80B8-DB9E5F577178}"/>
          </ac:spMkLst>
        </pc:spChg>
      </pc:sldChg>
      <pc:sldChg chg="addSp delSp modSp new mod">
        <pc:chgData name="richard vidal" userId="13c4c14fef6239e3" providerId="LiveId" clId="{521069CB-1AE5-4E1E-9AC3-E20EE418C1C2}" dt="2020-11-05T09:10:30.968" v="195" actId="1076"/>
        <pc:sldMkLst>
          <pc:docMk/>
          <pc:sldMk cId="2825031701" sldId="472"/>
        </pc:sldMkLst>
        <pc:spChg chg="del">
          <ac:chgData name="richard vidal" userId="13c4c14fef6239e3" providerId="LiveId" clId="{521069CB-1AE5-4E1E-9AC3-E20EE418C1C2}" dt="2020-11-05T09:10:27.958" v="194" actId="22"/>
          <ac:spMkLst>
            <pc:docMk/>
            <pc:sldMk cId="2825031701" sldId="472"/>
            <ac:spMk id="3" creationId="{DE0B80DB-CE1D-4DBD-BBC5-E493562DD1B4}"/>
          </ac:spMkLst>
        </pc:spChg>
        <pc:picChg chg="add mod ord">
          <ac:chgData name="richard vidal" userId="13c4c14fef6239e3" providerId="LiveId" clId="{521069CB-1AE5-4E1E-9AC3-E20EE418C1C2}" dt="2020-11-05T09:10:30.968" v="195" actId="1076"/>
          <ac:picMkLst>
            <pc:docMk/>
            <pc:sldMk cId="2825031701" sldId="472"/>
            <ac:picMk id="6" creationId="{91034F21-FB51-46D4-A818-48B1F9B3F394}"/>
          </ac:picMkLst>
        </pc:picChg>
      </pc:sldChg>
      <pc:sldChg chg="addSp delSp modSp new mod">
        <pc:chgData name="richard vidal" userId="13c4c14fef6239e3" providerId="LiveId" clId="{521069CB-1AE5-4E1E-9AC3-E20EE418C1C2}" dt="2020-11-05T09:10:41.153" v="196" actId="22"/>
        <pc:sldMkLst>
          <pc:docMk/>
          <pc:sldMk cId="1217817649" sldId="473"/>
        </pc:sldMkLst>
        <pc:spChg chg="del">
          <ac:chgData name="richard vidal" userId="13c4c14fef6239e3" providerId="LiveId" clId="{521069CB-1AE5-4E1E-9AC3-E20EE418C1C2}" dt="2020-11-05T09:10:41.153" v="196" actId="22"/>
          <ac:spMkLst>
            <pc:docMk/>
            <pc:sldMk cId="1217817649" sldId="473"/>
            <ac:spMk id="3" creationId="{762BD3A5-216D-4682-BAF9-B9941142B347}"/>
          </ac:spMkLst>
        </pc:spChg>
        <pc:picChg chg="add mod ord">
          <ac:chgData name="richard vidal" userId="13c4c14fef6239e3" providerId="LiveId" clId="{521069CB-1AE5-4E1E-9AC3-E20EE418C1C2}" dt="2020-11-05T09:10:41.153" v="196" actId="22"/>
          <ac:picMkLst>
            <pc:docMk/>
            <pc:sldMk cId="1217817649" sldId="473"/>
            <ac:picMk id="6" creationId="{0438EE15-EAF5-42A3-93A3-99A9F09C62B8}"/>
          </ac:picMkLst>
        </pc:picChg>
      </pc:sldChg>
      <pc:sldChg chg="modSp new mod">
        <pc:chgData name="richard vidal" userId="13c4c14fef6239e3" providerId="LiveId" clId="{521069CB-1AE5-4E1E-9AC3-E20EE418C1C2}" dt="2020-11-05T09:12:08.913" v="235" actId="113"/>
        <pc:sldMkLst>
          <pc:docMk/>
          <pc:sldMk cId="1068503361" sldId="474"/>
        </pc:sldMkLst>
        <pc:spChg chg="mod">
          <ac:chgData name="richard vidal" userId="13c4c14fef6239e3" providerId="LiveId" clId="{521069CB-1AE5-4E1E-9AC3-E20EE418C1C2}" dt="2020-11-05T09:12:08.913" v="235" actId="113"/>
          <ac:spMkLst>
            <pc:docMk/>
            <pc:sldMk cId="1068503361" sldId="474"/>
            <ac:spMk id="3" creationId="{1905FCF9-13F9-4C3E-9F9F-18D29D6EC44D}"/>
          </ac:spMkLst>
        </pc:spChg>
      </pc:sldChg>
      <pc:sldChg chg="modSp new mod">
        <pc:chgData name="richard vidal" userId="13c4c14fef6239e3" providerId="LiveId" clId="{521069CB-1AE5-4E1E-9AC3-E20EE418C1C2}" dt="2020-11-05T09:11:57.166" v="234" actId="113"/>
        <pc:sldMkLst>
          <pc:docMk/>
          <pc:sldMk cId="1808752063" sldId="475"/>
        </pc:sldMkLst>
        <pc:spChg chg="mod">
          <ac:chgData name="richard vidal" userId="13c4c14fef6239e3" providerId="LiveId" clId="{521069CB-1AE5-4E1E-9AC3-E20EE418C1C2}" dt="2020-11-05T09:11:57.166" v="234" actId="113"/>
          <ac:spMkLst>
            <pc:docMk/>
            <pc:sldMk cId="1808752063" sldId="475"/>
            <ac:spMk id="3" creationId="{0280E7CE-B458-4471-BEA8-DA8052704A1F}"/>
          </ac:spMkLst>
        </pc:spChg>
      </pc:sldChg>
      <pc:sldChg chg="addSp delSp modSp new mod">
        <pc:chgData name="richard vidal" userId="13c4c14fef6239e3" providerId="LiveId" clId="{521069CB-1AE5-4E1E-9AC3-E20EE418C1C2}" dt="2020-11-05T09:17:18.055" v="238" actId="22"/>
        <pc:sldMkLst>
          <pc:docMk/>
          <pc:sldMk cId="2623048926" sldId="476"/>
        </pc:sldMkLst>
        <pc:spChg chg="mod">
          <ac:chgData name="richard vidal" userId="13c4c14fef6239e3" providerId="LiveId" clId="{521069CB-1AE5-4E1E-9AC3-E20EE418C1C2}" dt="2020-11-05T09:17:03.715" v="237" actId="27636"/>
          <ac:spMkLst>
            <pc:docMk/>
            <pc:sldMk cId="2623048926" sldId="476"/>
            <ac:spMk id="2" creationId="{7F9F6616-071F-4D0F-A17F-0D1EBA5C36CD}"/>
          </ac:spMkLst>
        </pc:spChg>
        <pc:spChg chg="del">
          <ac:chgData name="richard vidal" userId="13c4c14fef6239e3" providerId="LiveId" clId="{521069CB-1AE5-4E1E-9AC3-E20EE418C1C2}" dt="2020-11-05T09:17:18.055" v="238" actId="22"/>
          <ac:spMkLst>
            <pc:docMk/>
            <pc:sldMk cId="2623048926" sldId="476"/>
            <ac:spMk id="3" creationId="{978C841D-F09C-4A9B-A733-153532619C74}"/>
          </ac:spMkLst>
        </pc:spChg>
        <pc:picChg chg="add mod ord">
          <ac:chgData name="richard vidal" userId="13c4c14fef6239e3" providerId="LiveId" clId="{521069CB-1AE5-4E1E-9AC3-E20EE418C1C2}" dt="2020-11-05T09:17:18.055" v="238" actId="22"/>
          <ac:picMkLst>
            <pc:docMk/>
            <pc:sldMk cId="2623048926" sldId="476"/>
            <ac:picMk id="6" creationId="{D3F6DBB2-7331-4E44-A96B-FCE9AE62D2B6}"/>
          </ac:picMkLst>
        </pc:picChg>
      </pc:sldChg>
      <pc:sldChg chg="modSp new mod">
        <pc:chgData name="richard vidal" userId="13c4c14fef6239e3" providerId="LiveId" clId="{521069CB-1AE5-4E1E-9AC3-E20EE418C1C2}" dt="2020-11-05T09:18:26.534" v="271" actId="27636"/>
        <pc:sldMkLst>
          <pc:docMk/>
          <pc:sldMk cId="3331850709" sldId="477"/>
        </pc:sldMkLst>
        <pc:spChg chg="mod">
          <ac:chgData name="richard vidal" userId="13c4c14fef6239e3" providerId="LiveId" clId="{521069CB-1AE5-4E1E-9AC3-E20EE418C1C2}" dt="2020-11-05T09:18:26.534" v="271" actId="27636"/>
          <ac:spMkLst>
            <pc:docMk/>
            <pc:sldMk cId="3331850709" sldId="477"/>
            <ac:spMk id="3" creationId="{A38F3C56-9DDB-4A7A-9991-B946A87AABA1}"/>
          </ac:spMkLst>
        </pc:spChg>
      </pc:sldChg>
      <pc:sldChg chg="modSp new mod">
        <pc:chgData name="richard vidal" userId="13c4c14fef6239e3" providerId="LiveId" clId="{521069CB-1AE5-4E1E-9AC3-E20EE418C1C2}" dt="2020-11-05T09:18:34.465" v="274" actId="20577"/>
        <pc:sldMkLst>
          <pc:docMk/>
          <pc:sldMk cId="125415973" sldId="478"/>
        </pc:sldMkLst>
        <pc:spChg chg="mod">
          <ac:chgData name="richard vidal" userId="13c4c14fef6239e3" providerId="LiveId" clId="{521069CB-1AE5-4E1E-9AC3-E20EE418C1C2}" dt="2020-11-05T09:18:34.465" v="274" actId="20577"/>
          <ac:spMkLst>
            <pc:docMk/>
            <pc:sldMk cId="125415973" sldId="478"/>
            <ac:spMk id="3" creationId="{A1BE52F6-8D67-4E2C-84AF-C086A59EDA2A}"/>
          </ac:spMkLst>
        </pc:spChg>
      </pc:sldChg>
      <pc:sldChg chg="addSp delSp modSp new mod">
        <pc:chgData name="richard vidal" userId="13c4c14fef6239e3" providerId="LiveId" clId="{521069CB-1AE5-4E1E-9AC3-E20EE418C1C2}" dt="2020-11-05T09:18:57.290" v="276" actId="22"/>
        <pc:sldMkLst>
          <pc:docMk/>
          <pc:sldMk cId="2431092030" sldId="479"/>
        </pc:sldMkLst>
        <pc:spChg chg="mod">
          <ac:chgData name="richard vidal" userId="13c4c14fef6239e3" providerId="LiveId" clId="{521069CB-1AE5-4E1E-9AC3-E20EE418C1C2}" dt="2020-11-05T09:18:46.951" v="275"/>
          <ac:spMkLst>
            <pc:docMk/>
            <pc:sldMk cId="2431092030" sldId="479"/>
            <ac:spMk id="2" creationId="{F4AFBCC4-40C5-4A9A-86AE-0DC6D61223F0}"/>
          </ac:spMkLst>
        </pc:spChg>
        <pc:spChg chg="del">
          <ac:chgData name="richard vidal" userId="13c4c14fef6239e3" providerId="LiveId" clId="{521069CB-1AE5-4E1E-9AC3-E20EE418C1C2}" dt="2020-11-05T09:18:57.290" v="276" actId="22"/>
          <ac:spMkLst>
            <pc:docMk/>
            <pc:sldMk cId="2431092030" sldId="479"/>
            <ac:spMk id="3" creationId="{0D00F900-23A1-4279-93A4-F7F654F916B9}"/>
          </ac:spMkLst>
        </pc:spChg>
        <pc:picChg chg="add mod ord">
          <ac:chgData name="richard vidal" userId="13c4c14fef6239e3" providerId="LiveId" clId="{521069CB-1AE5-4E1E-9AC3-E20EE418C1C2}" dt="2020-11-05T09:18:57.290" v="276" actId="22"/>
          <ac:picMkLst>
            <pc:docMk/>
            <pc:sldMk cId="2431092030" sldId="479"/>
            <ac:picMk id="6" creationId="{54A8F590-49A2-4F04-8F27-D722EB6CBCFE}"/>
          </ac:picMkLst>
        </pc:picChg>
      </pc:sldChg>
      <pc:sldChg chg="modSp new mod">
        <pc:chgData name="richard vidal" userId="13c4c14fef6239e3" providerId="LiveId" clId="{521069CB-1AE5-4E1E-9AC3-E20EE418C1C2}" dt="2020-11-05T09:20:00.236" v="306" actId="27636"/>
        <pc:sldMkLst>
          <pc:docMk/>
          <pc:sldMk cId="3417393553" sldId="480"/>
        </pc:sldMkLst>
        <pc:spChg chg="mod">
          <ac:chgData name="richard vidal" userId="13c4c14fef6239e3" providerId="LiveId" clId="{521069CB-1AE5-4E1E-9AC3-E20EE418C1C2}" dt="2020-11-05T09:20:00.236" v="306" actId="27636"/>
          <ac:spMkLst>
            <pc:docMk/>
            <pc:sldMk cId="3417393553" sldId="480"/>
            <ac:spMk id="3" creationId="{2ABD1CD2-14C2-4D9D-87E7-C28C0F144544}"/>
          </ac:spMkLst>
        </pc:spChg>
      </pc:sldChg>
      <pc:sldChg chg="modSp new mod">
        <pc:chgData name="richard vidal" userId="13c4c14fef6239e3" providerId="LiveId" clId="{521069CB-1AE5-4E1E-9AC3-E20EE418C1C2}" dt="2020-11-05T09:27:52.479" v="528" actId="20577"/>
        <pc:sldMkLst>
          <pc:docMk/>
          <pc:sldMk cId="3271472659" sldId="481"/>
        </pc:sldMkLst>
        <pc:spChg chg="mod">
          <ac:chgData name="richard vidal" userId="13c4c14fef6239e3" providerId="LiveId" clId="{521069CB-1AE5-4E1E-9AC3-E20EE418C1C2}" dt="2020-11-05T09:27:52.479" v="528" actId="20577"/>
          <ac:spMkLst>
            <pc:docMk/>
            <pc:sldMk cId="3271472659" sldId="481"/>
            <ac:spMk id="2" creationId="{1655ECFB-1F63-4144-95C1-02DAA8B93CBB}"/>
          </ac:spMkLst>
        </pc:spChg>
        <pc:spChg chg="mod">
          <ac:chgData name="richard vidal" userId="13c4c14fef6239e3" providerId="LiveId" clId="{521069CB-1AE5-4E1E-9AC3-E20EE418C1C2}" dt="2020-11-05T09:20:30.765" v="326" actId="27636"/>
          <ac:spMkLst>
            <pc:docMk/>
            <pc:sldMk cId="3271472659" sldId="481"/>
            <ac:spMk id="3" creationId="{73D6754B-A723-4CCC-93DB-BEA8232D8192}"/>
          </ac:spMkLst>
        </pc:spChg>
      </pc:sldChg>
      <pc:sldChg chg="modSp new mod">
        <pc:chgData name="richard vidal" userId="13c4c14fef6239e3" providerId="LiveId" clId="{521069CB-1AE5-4E1E-9AC3-E20EE418C1C2}" dt="2020-11-05T09:28:15.952" v="555" actId="20577"/>
        <pc:sldMkLst>
          <pc:docMk/>
          <pc:sldMk cId="887346583" sldId="482"/>
        </pc:sldMkLst>
        <pc:spChg chg="mod">
          <ac:chgData name="richard vidal" userId="13c4c14fef6239e3" providerId="LiveId" clId="{521069CB-1AE5-4E1E-9AC3-E20EE418C1C2}" dt="2020-11-05T09:28:15.952" v="555" actId="20577"/>
          <ac:spMkLst>
            <pc:docMk/>
            <pc:sldMk cId="887346583" sldId="482"/>
            <ac:spMk id="2" creationId="{D82330CB-9F3F-4FC1-AFC3-888F1B60111B}"/>
          </ac:spMkLst>
        </pc:spChg>
        <pc:spChg chg="mod">
          <ac:chgData name="richard vidal" userId="13c4c14fef6239e3" providerId="LiveId" clId="{521069CB-1AE5-4E1E-9AC3-E20EE418C1C2}" dt="2020-11-05T09:20:52.209" v="341" actId="20577"/>
          <ac:spMkLst>
            <pc:docMk/>
            <pc:sldMk cId="887346583" sldId="482"/>
            <ac:spMk id="3" creationId="{FBED0092-EDEE-4278-8EB3-61533B77761A}"/>
          </ac:spMkLst>
        </pc:spChg>
      </pc:sldChg>
      <pc:sldChg chg="addSp delSp modSp new mod">
        <pc:chgData name="richard vidal" userId="13c4c14fef6239e3" providerId="LiveId" clId="{521069CB-1AE5-4E1E-9AC3-E20EE418C1C2}" dt="2020-11-05T09:21:45.479" v="346" actId="22"/>
        <pc:sldMkLst>
          <pc:docMk/>
          <pc:sldMk cId="2681320539" sldId="483"/>
        </pc:sldMkLst>
        <pc:spChg chg="mod">
          <ac:chgData name="richard vidal" userId="13c4c14fef6239e3" providerId="LiveId" clId="{521069CB-1AE5-4E1E-9AC3-E20EE418C1C2}" dt="2020-11-05T09:21:14.224" v="345" actId="20577"/>
          <ac:spMkLst>
            <pc:docMk/>
            <pc:sldMk cId="2681320539" sldId="483"/>
            <ac:spMk id="2" creationId="{B4F4F11E-CD3C-4E7B-B1BB-3D6BF74D7DD1}"/>
          </ac:spMkLst>
        </pc:spChg>
        <pc:spChg chg="del">
          <ac:chgData name="richard vidal" userId="13c4c14fef6239e3" providerId="LiveId" clId="{521069CB-1AE5-4E1E-9AC3-E20EE418C1C2}" dt="2020-11-05T09:21:45.479" v="346" actId="22"/>
          <ac:spMkLst>
            <pc:docMk/>
            <pc:sldMk cId="2681320539" sldId="483"/>
            <ac:spMk id="3" creationId="{F9572B02-8133-4961-9258-ECA8CAC13C47}"/>
          </ac:spMkLst>
        </pc:spChg>
        <pc:picChg chg="add mod ord">
          <ac:chgData name="richard vidal" userId="13c4c14fef6239e3" providerId="LiveId" clId="{521069CB-1AE5-4E1E-9AC3-E20EE418C1C2}" dt="2020-11-05T09:21:45.479" v="346" actId="22"/>
          <ac:picMkLst>
            <pc:docMk/>
            <pc:sldMk cId="2681320539" sldId="483"/>
            <ac:picMk id="6" creationId="{FC34C38F-CDB8-47CA-85EB-44113E3826F3}"/>
          </ac:picMkLst>
        </pc:picChg>
      </pc:sldChg>
      <pc:sldChg chg="modSp new mod">
        <pc:chgData name="richard vidal" userId="13c4c14fef6239e3" providerId="LiveId" clId="{521069CB-1AE5-4E1E-9AC3-E20EE418C1C2}" dt="2020-11-05T09:28:48.479" v="562" actId="20577"/>
        <pc:sldMkLst>
          <pc:docMk/>
          <pc:sldMk cId="607602301" sldId="484"/>
        </pc:sldMkLst>
        <pc:spChg chg="mod">
          <ac:chgData name="richard vidal" userId="13c4c14fef6239e3" providerId="LiveId" clId="{521069CB-1AE5-4E1E-9AC3-E20EE418C1C2}" dt="2020-11-05T09:28:48.479" v="562" actId="20577"/>
          <ac:spMkLst>
            <pc:docMk/>
            <pc:sldMk cId="607602301" sldId="484"/>
            <ac:spMk id="3" creationId="{CA9DEB54-E21F-4A5D-8C56-54BF6F10991A}"/>
          </ac:spMkLst>
        </pc:spChg>
      </pc:sldChg>
      <pc:sldChg chg="addSp delSp modSp new mod">
        <pc:chgData name="richard vidal" userId="13c4c14fef6239e3" providerId="LiveId" clId="{521069CB-1AE5-4E1E-9AC3-E20EE418C1C2}" dt="2020-11-05T09:09:56.493" v="190" actId="22"/>
        <pc:sldMkLst>
          <pc:docMk/>
          <pc:sldMk cId="3284944993" sldId="485"/>
        </pc:sldMkLst>
        <pc:spChg chg="del">
          <ac:chgData name="richard vidal" userId="13c4c14fef6239e3" providerId="LiveId" clId="{521069CB-1AE5-4E1E-9AC3-E20EE418C1C2}" dt="2020-11-05T09:09:56.493" v="190" actId="22"/>
          <ac:spMkLst>
            <pc:docMk/>
            <pc:sldMk cId="3284944993" sldId="485"/>
            <ac:spMk id="3" creationId="{7E48BE61-93AD-4739-B7BE-4217A54C059B}"/>
          </ac:spMkLst>
        </pc:spChg>
        <pc:picChg chg="add mod ord">
          <ac:chgData name="richard vidal" userId="13c4c14fef6239e3" providerId="LiveId" clId="{521069CB-1AE5-4E1E-9AC3-E20EE418C1C2}" dt="2020-11-05T09:09:56.493" v="190" actId="22"/>
          <ac:picMkLst>
            <pc:docMk/>
            <pc:sldMk cId="3284944993" sldId="485"/>
            <ac:picMk id="6" creationId="{B286823A-1723-4CF5-9F30-80056071057C}"/>
          </ac:picMkLst>
        </pc:picChg>
      </pc:sldChg>
      <pc:sldChg chg="modSp new mod">
        <pc:chgData name="richard vidal" userId="13c4c14fef6239e3" providerId="LiveId" clId="{521069CB-1AE5-4E1E-9AC3-E20EE418C1C2}" dt="2020-11-05T09:10:13.438" v="193" actId="27636"/>
        <pc:sldMkLst>
          <pc:docMk/>
          <pc:sldMk cId="2251824165" sldId="486"/>
        </pc:sldMkLst>
        <pc:spChg chg="mod">
          <ac:chgData name="richard vidal" userId="13c4c14fef6239e3" providerId="LiveId" clId="{521069CB-1AE5-4E1E-9AC3-E20EE418C1C2}" dt="2020-11-05T09:10:13.438" v="193" actId="27636"/>
          <ac:spMkLst>
            <pc:docMk/>
            <pc:sldMk cId="2251824165" sldId="486"/>
            <ac:spMk id="2" creationId="{9F6D72E3-6A0D-46C6-AB0C-E27E3A93ABC8}"/>
          </ac:spMkLst>
        </pc:spChg>
      </pc:sldChg>
      <pc:sldChg chg="modSp new mod">
        <pc:chgData name="richard vidal" userId="13c4c14fef6239e3" providerId="LiveId" clId="{521069CB-1AE5-4E1E-9AC3-E20EE418C1C2}" dt="2020-11-05T09:24:15.473" v="408" actId="20577"/>
        <pc:sldMkLst>
          <pc:docMk/>
          <pc:sldMk cId="1702613987" sldId="487"/>
        </pc:sldMkLst>
        <pc:spChg chg="mod">
          <ac:chgData name="richard vidal" userId="13c4c14fef6239e3" providerId="LiveId" clId="{521069CB-1AE5-4E1E-9AC3-E20EE418C1C2}" dt="2020-11-05T09:24:15.473" v="408" actId="20577"/>
          <ac:spMkLst>
            <pc:docMk/>
            <pc:sldMk cId="1702613987" sldId="487"/>
            <ac:spMk id="3" creationId="{DF670316-CE2D-4591-9BD3-0145BEDD1D7A}"/>
          </ac:spMkLst>
        </pc:spChg>
      </pc:sldChg>
      <pc:sldChg chg="modSp new mod">
        <pc:chgData name="richard vidal" userId="13c4c14fef6239e3" providerId="LiveId" clId="{521069CB-1AE5-4E1E-9AC3-E20EE418C1C2}" dt="2020-11-05T09:25:28.032" v="435" actId="113"/>
        <pc:sldMkLst>
          <pc:docMk/>
          <pc:sldMk cId="30443096" sldId="488"/>
        </pc:sldMkLst>
        <pc:spChg chg="mod">
          <ac:chgData name="richard vidal" userId="13c4c14fef6239e3" providerId="LiveId" clId="{521069CB-1AE5-4E1E-9AC3-E20EE418C1C2}" dt="2020-11-05T09:25:28.032" v="435" actId="113"/>
          <ac:spMkLst>
            <pc:docMk/>
            <pc:sldMk cId="30443096" sldId="488"/>
            <ac:spMk id="3" creationId="{EBA32AEA-86F3-4CFF-94E1-AFBE0D5B167D}"/>
          </ac:spMkLst>
        </pc:spChg>
      </pc:sldChg>
      <pc:sldChg chg="modSp new mod">
        <pc:chgData name="richard vidal" userId="13c4c14fef6239e3" providerId="LiveId" clId="{521069CB-1AE5-4E1E-9AC3-E20EE418C1C2}" dt="2020-11-05T09:26:32.080" v="477" actId="113"/>
        <pc:sldMkLst>
          <pc:docMk/>
          <pc:sldMk cId="598079930" sldId="489"/>
        </pc:sldMkLst>
        <pc:spChg chg="mod">
          <ac:chgData name="richard vidal" userId="13c4c14fef6239e3" providerId="LiveId" clId="{521069CB-1AE5-4E1E-9AC3-E20EE418C1C2}" dt="2020-11-05T09:25:47.440" v="445" actId="20577"/>
          <ac:spMkLst>
            <pc:docMk/>
            <pc:sldMk cId="598079930" sldId="489"/>
            <ac:spMk id="2" creationId="{4FCF0F23-3F20-4705-9CDA-31493A971ECD}"/>
          </ac:spMkLst>
        </pc:spChg>
        <pc:spChg chg="mod">
          <ac:chgData name="richard vidal" userId="13c4c14fef6239e3" providerId="LiveId" clId="{521069CB-1AE5-4E1E-9AC3-E20EE418C1C2}" dt="2020-11-05T09:26:32.080" v="477" actId="113"/>
          <ac:spMkLst>
            <pc:docMk/>
            <pc:sldMk cId="598079930" sldId="489"/>
            <ac:spMk id="3" creationId="{BD0D8B9D-94C6-42C3-8F6C-F3E75022B456}"/>
          </ac:spMkLst>
        </pc:spChg>
      </pc:sldChg>
      <pc:sldChg chg="modSp new mod">
        <pc:chgData name="richard vidal" userId="13c4c14fef6239e3" providerId="LiveId" clId="{521069CB-1AE5-4E1E-9AC3-E20EE418C1C2}" dt="2020-11-05T09:27:21.503" v="497" actId="20577"/>
        <pc:sldMkLst>
          <pc:docMk/>
          <pc:sldMk cId="3122392804" sldId="490"/>
        </pc:sldMkLst>
        <pc:spChg chg="mod">
          <ac:chgData name="richard vidal" userId="13c4c14fef6239e3" providerId="LiveId" clId="{521069CB-1AE5-4E1E-9AC3-E20EE418C1C2}" dt="2020-11-05T09:27:21.503" v="497" actId="20577"/>
          <ac:spMkLst>
            <pc:docMk/>
            <pc:sldMk cId="3122392804" sldId="490"/>
            <ac:spMk id="2" creationId="{2A9A92F7-2A9A-4578-8F09-E2642BD1C11A}"/>
          </ac:spMkLst>
        </pc:spChg>
        <pc:spChg chg="mod">
          <ac:chgData name="richard vidal" userId="13c4c14fef6239e3" providerId="LiveId" clId="{521069CB-1AE5-4E1E-9AC3-E20EE418C1C2}" dt="2020-11-05T09:27:17.424" v="493" actId="20577"/>
          <ac:spMkLst>
            <pc:docMk/>
            <pc:sldMk cId="3122392804" sldId="490"/>
            <ac:spMk id="3" creationId="{C68BA27D-8398-44A8-B668-F9D7160F3FA1}"/>
          </ac:spMkLst>
        </pc:spChg>
      </pc:sldChg>
      <pc:sldChg chg="new">
        <pc:chgData name="richard vidal" userId="13c4c14fef6239e3" providerId="LiveId" clId="{521069CB-1AE5-4E1E-9AC3-E20EE418C1C2}" dt="2020-11-05T09:22:02.434" v="351" actId="680"/>
        <pc:sldMkLst>
          <pc:docMk/>
          <pc:sldMk cId="2742478842" sldId="491"/>
        </pc:sldMkLst>
      </pc:sldChg>
      <pc:sldChg chg="new">
        <pc:chgData name="richard vidal" userId="13c4c14fef6239e3" providerId="LiveId" clId="{521069CB-1AE5-4E1E-9AC3-E20EE418C1C2}" dt="2020-11-05T09:22:02.614" v="352" actId="680"/>
        <pc:sldMkLst>
          <pc:docMk/>
          <pc:sldMk cId="3941868213" sldId="492"/>
        </pc:sldMkLst>
      </pc:sldChg>
      <pc:sldChg chg="new">
        <pc:chgData name="richard vidal" userId="13c4c14fef6239e3" providerId="LiveId" clId="{521069CB-1AE5-4E1E-9AC3-E20EE418C1C2}" dt="2020-11-05T09:22:02.790" v="353" actId="680"/>
        <pc:sldMkLst>
          <pc:docMk/>
          <pc:sldMk cId="3946769712" sldId="493"/>
        </pc:sldMkLst>
      </pc:sldChg>
      <pc:sldChg chg="new">
        <pc:chgData name="richard vidal" userId="13c4c14fef6239e3" providerId="LiveId" clId="{521069CB-1AE5-4E1E-9AC3-E20EE418C1C2}" dt="2020-11-05T09:22:02.955" v="354" actId="680"/>
        <pc:sldMkLst>
          <pc:docMk/>
          <pc:sldMk cId="3550117398" sldId="494"/>
        </pc:sldMkLst>
      </pc:sldChg>
      <pc:sldChg chg="new">
        <pc:chgData name="richard vidal" userId="13c4c14fef6239e3" providerId="LiveId" clId="{521069CB-1AE5-4E1E-9AC3-E20EE418C1C2}" dt="2020-11-05T09:22:03.130" v="355" actId="680"/>
        <pc:sldMkLst>
          <pc:docMk/>
          <pc:sldMk cId="3457069803" sldId="495"/>
        </pc:sldMkLst>
      </pc:sldChg>
      <pc:sldChg chg="new">
        <pc:chgData name="richard vidal" userId="13c4c14fef6239e3" providerId="LiveId" clId="{521069CB-1AE5-4E1E-9AC3-E20EE418C1C2}" dt="2020-11-05T09:22:03.312" v="356" actId="680"/>
        <pc:sldMkLst>
          <pc:docMk/>
          <pc:sldMk cId="4227238727" sldId="496"/>
        </pc:sldMkLst>
      </pc:sldChg>
      <pc:sldChg chg="new">
        <pc:chgData name="richard vidal" userId="13c4c14fef6239e3" providerId="LiveId" clId="{521069CB-1AE5-4E1E-9AC3-E20EE418C1C2}" dt="2020-11-05T09:22:03.494" v="357" actId="680"/>
        <pc:sldMkLst>
          <pc:docMk/>
          <pc:sldMk cId="3855714236" sldId="497"/>
        </pc:sldMkLst>
      </pc:sldChg>
      <pc:sldChg chg="new">
        <pc:chgData name="richard vidal" userId="13c4c14fef6239e3" providerId="LiveId" clId="{521069CB-1AE5-4E1E-9AC3-E20EE418C1C2}" dt="2020-11-05T09:22:03.662" v="358" actId="680"/>
        <pc:sldMkLst>
          <pc:docMk/>
          <pc:sldMk cId="1653735380" sldId="498"/>
        </pc:sldMkLst>
      </pc:sldChg>
      <pc:sldChg chg="new">
        <pc:chgData name="richard vidal" userId="13c4c14fef6239e3" providerId="LiveId" clId="{521069CB-1AE5-4E1E-9AC3-E20EE418C1C2}" dt="2020-11-05T09:22:03.836" v="359" actId="680"/>
        <pc:sldMkLst>
          <pc:docMk/>
          <pc:sldMk cId="2008281779" sldId="499"/>
        </pc:sldMkLst>
      </pc:sldChg>
      <pc:sldChg chg="new">
        <pc:chgData name="richard vidal" userId="13c4c14fef6239e3" providerId="LiveId" clId="{521069CB-1AE5-4E1E-9AC3-E20EE418C1C2}" dt="2020-11-05T09:22:04.010" v="360" actId="680"/>
        <pc:sldMkLst>
          <pc:docMk/>
          <pc:sldMk cId="2116221700" sldId="500"/>
        </pc:sldMkLst>
      </pc:sldChg>
      <pc:sldChg chg="new">
        <pc:chgData name="richard vidal" userId="13c4c14fef6239e3" providerId="LiveId" clId="{521069CB-1AE5-4E1E-9AC3-E20EE418C1C2}" dt="2020-11-05T09:22:04.180" v="361" actId="680"/>
        <pc:sldMkLst>
          <pc:docMk/>
          <pc:sldMk cId="1079714991" sldId="501"/>
        </pc:sldMkLst>
      </pc:sldChg>
      <pc:sldChg chg="new">
        <pc:chgData name="richard vidal" userId="13c4c14fef6239e3" providerId="LiveId" clId="{521069CB-1AE5-4E1E-9AC3-E20EE418C1C2}" dt="2020-11-05T09:22:04.360" v="362" actId="680"/>
        <pc:sldMkLst>
          <pc:docMk/>
          <pc:sldMk cId="4242735318" sldId="502"/>
        </pc:sldMkLst>
      </pc:sldChg>
      <pc:sldChg chg="new">
        <pc:chgData name="richard vidal" userId="13c4c14fef6239e3" providerId="LiveId" clId="{521069CB-1AE5-4E1E-9AC3-E20EE418C1C2}" dt="2020-11-05T09:22:04.535" v="363" actId="680"/>
        <pc:sldMkLst>
          <pc:docMk/>
          <pc:sldMk cId="1566442241" sldId="503"/>
        </pc:sldMkLst>
      </pc:sldChg>
      <pc:sldChg chg="new">
        <pc:chgData name="richard vidal" userId="13c4c14fef6239e3" providerId="LiveId" clId="{521069CB-1AE5-4E1E-9AC3-E20EE418C1C2}" dt="2020-11-05T09:22:04.701" v="364" actId="680"/>
        <pc:sldMkLst>
          <pc:docMk/>
          <pc:sldMk cId="1975493222" sldId="504"/>
        </pc:sldMkLst>
      </pc:sldChg>
      <pc:sldChg chg="new">
        <pc:chgData name="richard vidal" userId="13c4c14fef6239e3" providerId="LiveId" clId="{521069CB-1AE5-4E1E-9AC3-E20EE418C1C2}" dt="2020-11-05T09:22:04.885" v="365" actId="680"/>
        <pc:sldMkLst>
          <pc:docMk/>
          <pc:sldMk cId="774277983" sldId="505"/>
        </pc:sldMkLst>
      </pc:sldChg>
      <pc:sldChg chg="new">
        <pc:chgData name="richard vidal" userId="13c4c14fef6239e3" providerId="LiveId" clId="{521069CB-1AE5-4E1E-9AC3-E20EE418C1C2}" dt="2020-11-05T09:22:04.993" v="366" actId="680"/>
        <pc:sldMkLst>
          <pc:docMk/>
          <pc:sldMk cId="2815465134" sldId="506"/>
        </pc:sldMkLst>
      </pc:sldChg>
      <pc:sldChg chg="modSp new mod">
        <pc:chgData name="richard vidal" userId="13c4c14fef6239e3" providerId="LiveId" clId="{521069CB-1AE5-4E1E-9AC3-E20EE418C1C2}" dt="2020-11-05T09:26:38.951" v="478" actId="113"/>
        <pc:sldMkLst>
          <pc:docMk/>
          <pc:sldMk cId="2492664789" sldId="507"/>
        </pc:sldMkLst>
        <pc:spChg chg="mod">
          <ac:chgData name="richard vidal" userId="13c4c14fef6239e3" providerId="LiveId" clId="{521069CB-1AE5-4E1E-9AC3-E20EE418C1C2}" dt="2020-11-05T09:26:38.951" v="478" actId="113"/>
          <ac:spMkLst>
            <pc:docMk/>
            <pc:sldMk cId="2492664789" sldId="507"/>
            <ac:spMk id="3" creationId="{558F1A65-6658-47CE-BDCC-905BB91A2090}"/>
          </ac:spMkLst>
        </pc:spChg>
      </pc:sldChg>
    </pc:docChg>
  </pc:docChgLst>
  <pc:docChgLst>
    <pc:chgData name="richard vidal" userId="13c4c14fef6239e3" providerId="LiveId" clId="{437F6BD2-CCB6-4126-B45B-A72095BA6A2C}"/>
    <pc:docChg chg="undo custSel addSld delSld modSld sldOrd">
      <pc:chgData name="richard vidal" userId="13c4c14fef6239e3" providerId="LiveId" clId="{437F6BD2-CCB6-4126-B45B-A72095BA6A2C}" dt="2020-11-19T20:01:31.846" v="736" actId="113"/>
      <pc:docMkLst>
        <pc:docMk/>
      </pc:docMkLst>
      <pc:sldChg chg="modSp mod">
        <pc:chgData name="richard vidal" userId="13c4c14fef6239e3" providerId="LiveId" clId="{437F6BD2-CCB6-4126-B45B-A72095BA6A2C}" dt="2020-11-14T21:16:51.528" v="5" actId="20577"/>
        <pc:sldMkLst>
          <pc:docMk/>
          <pc:sldMk cId="593499764" sldId="312"/>
        </pc:sldMkLst>
        <pc:spChg chg="mod">
          <ac:chgData name="richard vidal" userId="13c4c14fef6239e3" providerId="LiveId" clId="{437F6BD2-CCB6-4126-B45B-A72095BA6A2C}" dt="2020-11-14T21:16:51.528" v="5" actId="20577"/>
          <ac:spMkLst>
            <pc:docMk/>
            <pc:sldMk cId="593499764" sldId="312"/>
            <ac:spMk id="2" creationId="{8A26A8E1-B678-448D-BD5B-44ED0DC6EB79}"/>
          </ac:spMkLst>
        </pc:spChg>
      </pc:sldChg>
      <pc:sldChg chg="del">
        <pc:chgData name="richard vidal" userId="13c4c14fef6239e3" providerId="LiveId" clId="{437F6BD2-CCB6-4126-B45B-A72095BA6A2C}" dt="2020-11-14T21:16:40.560" v="0" actId="47"/>
        <pc:sldMkLst>
          <pc:docMk/>
          <pc:sldMk cId="1385024652" sldId="546"/>
        </pc:sldMkLst>
      </pc:sldChg>
      <pc:sldChg chg="del">
        <pc:chgData name="richard vidal" userId="13c4c14fef6239e3" providerId="LiveId" clId="{437F6BD2-CCB6-4126-B45B-A72095BA6A2C}" dt="2020-11-14T21:16:40.560" v="0" actId="47"/>
        <pc:sldMkLst>
          <pc:docMk/>
          <pc:sldMk cId="2205521352" sldId="547"/>
        </pc:sldMkLst>
      </pc:sldChg>
      <pc:sldChg chg="del">
        <pc:chgData name="richard vidal" userId="13c4c14fef6239e3" providerId="LiveId" clId="{437F6BD2-CCB6-4126-B45B-A72095BA6A2C}" dt="2020-11-14T21:16:40.560" v="0" actId="47"/>
        <pc:sldMkLst>
          <pc:docMk/>
          <pc:sldMk cId="3301817931" sldId="554"/>
        </pc:sldMkLst>
      </pc:sldChg>
      <pc:sldChg chg="del">
        <pc:chgData name="richard vidal" userId="13c4c14fef6239e3" providerId="LiveId" clId="{437F6BD2-CCB6-4126-B45B-A72095BA6A2C}" dt="2020-11-14T21:16:40.560" v="0" actId="47"/>
        <pc:sldMkLst>
          <pc:docMk/>
          <pc:sldMk cId="2093482670" sldId="555"/>
        </pc:sldMkLst>
      </pc:sldChg>
      <pc:sldChg chg="del">
        <pc:chgData name="richard vidal" userId="13c4c14fef6239e3" providerId="LiveId" clId="{437F6BD2-CCB6-4126-B45B-A72095BA6A2C}" dt="2020-11-14T21:16:40.560" v="0" actId="47"/>
        <pc:sldMkLst>
          <pc:docMk/>
          <pc:sldMk cId="176756671" sldId="556"/>
        </pc:sldMkLst>
      </pc:sldChg>
      <pc:sldChg chg="del">
        <pc:chgData name="richard vidal" userId="13c4c14fef6239e3" providerId="LiveId" clId="{437F6BD2-CCB6-4126-B45B-A72095BA6A2C}" dt="2020-11-14T21:16:40.560" v="0" actId="47"/>
        <pc:sldMkLst>
          <pc:docMk/>
          <pc:sldMk cId="278315378" sldId="557"/>
        </pc:sldMkLst>
      </pc:sldChg>
      <pc:sldChg chg="del">
        <pc:chgData name="richard vidal" userId="13c4c14fef6239e3" providerId="LiveId" clId="{437F6BD2-CCB6-4126-B45B-A72095BA6A2C}" dt="2020-11-14T21:16:40.560" v="0" actId="47"/>
        <pc:sldMkLst>
          <pc:docMk/>
          <pc:sldMk cId="1299160269" sldId="558"/>
        </pc:sldMkLst>
      </pc:sldChg>
      <pc:sldChg chg="del">
        <pc:chgData name="richard vidal" userId="13c4c14fef6239e3" providerId="LiveId" clId="{437F6BD2-CCB6-4126-B45B-A72095BA6A2C}" dt="2020-11-14T21:16:40.560" v="0" actId="47"/>
        <pc:sldMkLst>
          <pc:docMk/>
          <pc:sldMk cId="3726705515" sldId="559"/>
        </pc:sldMkLst>
      </pc:sldChg>
      <pc:sldChg chg="del">
        <pc:chgData name="richard vidal" userId="13c4c14fef6239e3" providerId="LiveId" clId="{437F6BD2-CCB6-4126-B45B-A72095BA6A2C}" dt="2020-11-14T21:16:40.560" v="0" actId="47"/>
        <pc:sldMkLst>
          <pc:docMk/>
          <pc:sldMk cId="3145601384" sldId="560"/>
        </pc:sldMkLst>
      </pc:sldChg>
      <pc:sldChg chg="del">
        <pc:chgData name="richard vidal" userId="13c4c14fef6239e3" providerId="LiveId" clId="{437F6BD2-CCB6-4126-B45B-A72095BA6A2C}" dt="2020-11-14T21:16:40.560" v="0" actId="47"/>
        <pc:sldMkLst>
          <pc:docMk/>
          <pc:sldMk cId="2554284604" sldId="561"/>
        </pc:sldMkLst>
      </pc:sldChg>
      <pc:sldChg chg="del">
        <pc:chgData name="richard vidal" userId="13c4c14fef6239e3" providerId="LiveId" clId="{437F6BD2-CCB6-4126-B45B-A72095BA6A2C}" dt="2020-11-14T21:16:40.560" v="0" actId="47"/>
        <pc:sldMkLst>
          <pc:docMk/>
          <pc:sldMk cId="1601801846" sldId="562"/>
        </pc:sldMkLst>
      </pc:sldChg>
      <pc:sldChg chg="del">
        <pc:chgData name="richard vidal" userId="13c4c14fef6239e3" providerId="LiveId" clId="{437F6BD2-CCB6-4126-B45B-A72095BA6A2C}" dt="2020-11-14T21:16:40.560" v="0" actId="47"/>
        <pc:sldMkLst>
          <pc:docMk/>
          <pc:sldMk cId="3206475860" sldId="563"/>
        </pc:sldMkLst>
      </pc:sldChg>
      <pc:sldChg chg="del">
        <pc:chgData name="richard vidal" userId="13c4c14fef6239e3" providerId="LiveId" clId="{437F6BD2-CCB6-4126-B45B-A72095BA6A2C}" dt="2020-11-14T21:16:40.560" v="0" actId="47"/>
        <pc:sldMkLst>
          <pc:docMk/>
          <pc:sldMk cId="3367825843" sldId="564"/>
        </pc:sldMkLst>
      </pc:sldChg>
      <pc:sldChg chg="del">
        <pc:chgData name="richard vidal" userId="13c4c14fef6239e3" providerId="LiveId" clId="{437F6BD2-CCB6-4126-B45B-A72095BA6A2C}" dt="2020-11-14T21:16:40.560" v="0" actId="47"/>
        <pc:sldMkLst>
          <pc:docMk/>
          <pc:sldMk cId="2052707485" sldId="565"/>
        </pc:sldMkLst>
      </pc:sldChg>
      <pc:sldChg chg="del">
        <pc:chgData name="richard vidal" userId="13c4c14fef6239e3" providerId="LiveId" clId="{437F6BD2-CCB6-4126-B45B-A72095BA6A2C}" dt="2020-11-14T21:16:40.560" v="0" actId="47"/>
        <pc:sldMkLst>
          <pc:docMk/>
          <pc:sldMk cId="375286631" sldId="566"/>
        </pc:sldMkLst>
      </pc:sldChg>
      <pc:sldChg chg="del">
        <pc:chgData name="richard vidal" userId="13c4c14fef6239e3" providerId="LiveId" clId="{437F6BD2-CCB6-4126-B45B-A72095BA6A2C}" dt="2020-11-14T21:16:40.560" v="0" actId="47"/>
        <pc:sldMkLst>
          <pc:docMk/>
          <pc:sldMk cId="3909997556" sldId="567"/>
        </pc:sldMkLst>
      </pc:sldChg>
      <pc:sldChg chg="del">
        <pc:chgData name="richard vidal" userId="13c4c14fef6239e3" providerId="LiveId" clId="{437F6BD2-CCB6-4126-B45B-A72095BA6A2C}" dt="2020-11-14T21:16:40.560" v="0" actId="47"/>
        <pc:sldMkLst>
          <pc:docMk/>
          <pc:sldMk cId="2068629177" sldId="568"/>
        </pc:sldMkLst>
      </pc:sldChg>
      <pc:sldChg chg="del">
        <pc:chgData name="richard vidal" userId="13c4c14fef6239e3" providerId="LiveId" clId="{437F6BD2-CCB6-4126-B45B-A72095BA6A2C}" dt="2020-11-14T21:16:40.560" v="0" actId="47"/>
        <pc:sldMkLst>
          <pc:docMk/>
          <pc:sldMk cId="2821566148" sldId="569"/>
        </pc:sldMkLst>
      </pc:sldChg>
      <pc:sldChg chg="del">
        <pc:chgData name="richard vidal" userId="13c4c14fef6239e3" providerId="LiveId" clId="{437F6BD2-CCB6-4126-B45B-A72095BA6A2C}" dt="2020-11-14T21:16:40.560" v="0" actId="47"/>
        <pc:sldMkLst>
          <pc:docMk/>
          <pc:sldMk cId="4047219098" sldId="570"/>
        </pc:sldMkLst>
      </pc:sldChg>
      <pc:sldChg chg="del">
        <pc:chgData name="richard vidal" userId="13c4c14fef6239e3" providerId="LiveId" clId="{437F6BD2-CCB6-4126-B45B-A72095BA6A2C}" dt="2020-11-14T21:16:40.560" v="0" actId="47"/>
        <pc:sldMkLst>
          <pc:docMk/>
          <pc:sldMk cId="2770260396" sldId="571"/>
        </pc:sldMkLst>
      </pc:sldChg>
      <pc:sldChg chg="del">
        <pc:chgData name="richard vidal" userId="13c4c14fef6239e3" providerId="LiveId" clId="{437F6BD2-CCB6-4126-B45B-A72095BA6A2C}" dt="2020-11-14T21:16:40.560" v="0" actId="47"/>
        <pc:sldMkLst>
          <pc:docMk/>
          <pc:sldMk cId="28773849" sldId="572"/>
        </pc:sldMkLst>
      </pc:sldChg>
      <pc:sldChg chg="del">
        <pc:chgData name="richard vidal" userId="13c4c14fef6239e3" providerId="LiveId" clId="{437F6BD2-CCB6-4126-B45B-A72095BA6A2C}" dt="2020-11-14T21:16:40.560" v="0" actId="47"/>
        <pc:sldMkLst>
          <pc:docMk/>
          <pc:sldMk cId="2236900818" sldId="573"/>
        </pc:sldMkLst>
      </pc:sldChg>
      <pc:sldChg chg="del">
        <pc:chgData name="richard vidal" userId="13c4c14fef6239e3" providerId="LiveId" clId="{437F6BD2-CCB6-4126-B45B-A72095BA6A2C}" dt="2020-11-14T21:16:40.560" v="0" actId="47"/>
        <pc:sldMkLst>
          <pc:docMk/>
          <pc:sldMk cId="2729372476" sldId="574"/>
        </pc:sldMkLst>
      </pc:sldChg>
      <pc:sldChg chg="del">
        <pc:chgData name="richard vidal" userId="13c4c14fef6239e3" providerId="LiveId" clId="{437F6BD2-CCB6-4126-B45B-A72095BA6A2C}" dt="2020-11-14T21:16:40.560" v="0" actId="47"/>
        <pc:sldMkLst>
          <pc:docMk/>
          <pc:sldMk cId="705845645" sldId="575"/>
        </pc:sldMkLst>
      </pc:sldChg>
      <pc:sldChg chg="del">
        <pc:chgData name="richard vidal" userId="13c4c14fef6239e3" providerId="LiveId" clId="{437F6BD2-CCB6-4126-B45B-A72095BA6A2C}" dt="2020-11-14T21:16:40.560" v="0" actId="47"/>
        <pc:sldMkLst>
          <pc:docMk/>
          <pc:sldMk cId="560313121" sldId="576"/>
        </pc:sldMkLst>
      </pc:sldChg>
      <pc:sldChg chg="del">
        <pc:chgData name="richard vidal" userId="13c4c14fef6239e3" providerId="LiveId" clId="{437F6BD2-CCB6-4126-B45B-A72095BA6A2C}" dt="2020-11-14T21:16:40.560" v="0" actId="47"/>
        <pc:sldMkLst>
          <pc:docMk/>
          <pc:sldMk cId="899322503" sldId="577"/>
        </pc:sldMkLst>
      </pc:sldChg>
      <pc:sldChg chg="del">
        <pc:chgData name="richard vidal" userId="13c4c14fef6239e3" providerId="LiveId" clId="{437F6BD2-CCB6-4126-B45B-A72095BA6A2C}" dt="2020-11-14T21:16:40.560" v="0" actId="47"/>
        <pc:sldMkLst>
          <pc:docMk/>
          <pc:sldMk cId="4180667109" sldId="578"/>
        </pc:sldMkLst>
      </pc:sldChg>
      <pc:sldChg chg="del">
        <pc:chgData name="richard vidal" userId="13c4c14fef6239e3" providerId="LiveId" clId="{437F6BD2-CCB6-4126-B45B-A72095BA6A2C}" dt="2020-11-14T21:16:40.560" v="0" actId="47"/>
        <pc:sldMkLst>
          <pc:docMk/>
          <pc:sldMk cId="1399926078" sldId="579"/>
        </pc:sldMkLst>
      </pc:sldChg>
      <pc:sldChg chg="del">
        <pc:chgData name="richard vidal" userId="13c4c14fef6239e3" providerId="LiveId" clId="{437F6BD2-CCB6-4126-B45B-A72095BA6A2C}" dt="2020-11-14T21:16:40.560" v="0" actId="47"/>
        <pc:sldMkLst>
          <pc:docMk/>
          <pc:sldMk cId="3155408339" sldId="580"/>
        </pc:sldMkLst>
      </pc:sldChg>
      <pc:sldChg chg="del">
        <pc:chgData name="richard vidal" userId="13c4c14fef6239e3" providerId="LiveId" clId="{437F6BD2-CCB6-4126-B45B-A72095BA6A2C}" dt="2020-11-14T21:16:40.560" v="0" actId="47"/>
        <pc:sldMkLst>
          <pc:docMk/>
          <pc:sldMk cId="2810939825" sldId="581"/>
        </pc:sldMkLst>
      </pc:sldChg>
      <pc:sldChg chg="del">
        <pc:chgData name="richard vidal" userId="13c4c14fef6239e3" providerId="LiveId" clId="{437F6BD2-CCB6-4126-B45B-A72095BA6A2C}" dt="2020-11-14T21:16:40.560" v="0" actId="47"/>
        <pc:sldMkLst>
          <pc:docMk/>
          <pc:sldMk cId="808245967" sldId="582"/>
        </pc:sldMkLst>
      </pc:sldChg>
      <pc:sldChg chg="addSp delSp modSp mod">
        <pc:chgData name="richard vidal" userId="13c4c14fef6239e3" providerId="LiveId" clId="{437F6BD2-CCB6-4126-B45B-A72095BA6A2C}" dt="2020-11-14T21:18:51.701" v="45" actId="22"/>
        <pc:sldMkLst>
          <pc:docMk/>
          <pc:sldMk cId="3538901380" sldId="583"/>
        </pc:sldMkLst>
        <pc:spChg chg="del">
          <ac:chgData name="richard vidal" userId="13c4c14fef6239e3" providerId="LiveId" clId="{437F6BD2-CCB6-4126-B45B-A72095BA6A2C}" dt="2020-11-14T21:18:51.701" v="45" actId="22"/>
          <ac:spMkLst>
            <pc:docMk/>
            <pc:sldMk cId="3538901380" sldId="583"/>
            <ac:spMk id="3" creationId="{8FE8422D-7D97-46FE-ADEE-E62AF315DD53}"/>
          </ac:spMkLst>
        </pc:spChg>
        <pc:picChg chg="add mod ord">
          <ac:chgData name="richard vidal" userId="13c4c14fef6239e3" providerId="LiveId" clId="{437F6BD2-CCB6-4126-B45B-A72095BA6A2C}" dt="2020-11-14T21:18:51.701" v="45" actId="22"/>
          <ac:picMkLst>
            <pc:docMk/>
            <pc:sldMk cId="3538901380" sldId="583"/>
            <ac:picMk id="6" creationId="{E0F2A218-EB6C-48E1-9607-F209F0FBB727}"/>
          </ac:picMkLst>
        </pc:picChg>
      </pc:sldChg>
      <pc:sldChg chg="del">
        <pc:chgData name="richard vidal" userId="13c4c14fef6239e3" providerId="LiveId" clId="{437F6BD2-CCB6-4126-B45B-A72095BA6A2C}" dt="2020-11-14T21:16:40.560" v="0" actId="47"/>
        <pc:sldMkLst>
          <pc:docMk/>
          <pc:sldMk cId="3533698042" sldId="584"/>
        </pc:sldMkLst>
      </pc:sldChg>
      <pc:sldChg chg="del">
        <pc:chgData name="richard vidal" userId="13c4c14fef6239e3" providerId="LiveId" clId="{437F6BD2-CCB6-4126-B45B-A72095BA6A2C}" dt="2020-11-14T21:16:40.560" v="0" actId="47"/>
        <pc:sldMkLst>
          <pc:docMk/>
          <pc:sldMk cId="3009178336" sldId="585"/>
        </pc:sldMkLst>
      </pc:sldChg>
      <pc:sldChg chg="del">
        <pc:chgData name="richard vidal" userId="13c4c14fef6239e3" providerId="LiveId" clId="{437F6BD2-CCB6-4126-B45B-A72095BA6A2C}" dt="2020-11-14T21:16:40.560" v="0" actId="47"/>
        <pc:sldMkLst>
          <pc:docMk/>
          <pc:sldMk cId="2387325906" sldId="586"/>
        </pc:sldMkLst>
      </pc:sldChg>
      <pc:sldChg chg="del">
        <pc:chgData name="richard vidal" userId="13c4c14fef6239e3" providerId="LiveId" clId="{437F6BD2-CCB6-4126-B45B-A72095BA6A2C}" dt="2020-11-14T21:16:40.560" v="0" actId="47"/>
        <pc:sldMkLst>
          <pc:docMk/>
          <pc:sldMk cId="2330247239" sldId="587"/>
        </pc:sldMkLst>
      </pc:sldChg>
      <pc:sldChg chg="del">
        <pc:chgData name="richard vidal" userId="13c4c14fef6239e3" providerId="LiveId" clId="{437F6BD2-CCB6-4126-B45B-A72095BA6A2C}" dt="2020-11-14T21:16:40.560" v="0" actId="47"/>
        <pc:sldMkLst>
          <pc:docMk/>
          <pc:sldMk cId="4215254463" sldId="588"/>
        </pc:sldMkLst>
      </pc:sldChg>
      <pc:sldChg chg="del">
        <pc:chgData name="richard vidal" userId="13c4c14fef6239e3" providerId="LiveId" clId="{437F6BD2-CCB6-4126-B45B-A72095BA6A2C}" dt="2020-11-14T21:16:40.560" v="0" actId="47"/>
        <pc:sldMkLst>
          <pc:docMk/>
          <pc:sldMk cId="2965823930" sldId="589"/>
        </pc:sldMkLst>
      </pc:sldChg>
      <pc:sldChg chg="del">
        <pc:chgData name="richard vidal" userId="13c4c14fef6239e3" providerId="LiveId" clId="{437F6BD2-CCB6-4126-B45B-A72095BA6A2C}" dt="2020-11-14T21:16:40.560" v="0" actId="47"/>
        <pc:sldMkLst>
          <pc:docMk/>
          <pc:sldMk cId="897512623" sldId="590"/>
        </pc:sldMkLst>
      </pc:sldChg>
      <pc:sldChg chg="del">
        <pc:chgData name="richard vidal" userId="13c4c14fef6239e3" providerId="LiveId" clId="{437F6BD2-CCB6-4126-B45B-A72095BA6A2C}" dt="2020-11-14T21:16:40.560" v="0" actId="47"/>
        <pc:sldMkLst>
          <pc:docMk/>
          <pc:sldMk cId="1815367989" sldId="591"/>
        </pc:sldMkLst>
      </pc:sldChg>
      <pc:sldChg chg="del">
        <pc:chgData name="richard vidal" userId="13c4c14fef6239e3" providerId="LiveId" clId="{437F6BD2-CCB6-4126-B45B-A72095BA6A2C}" dt="2020-11-14T21:16:40.560" v="0" actId="47"/>
        <pc:sldMkLst>
          <pc:docMk/>
          <pc:sldMk cId="3132706888" sldId="592"/>
        </pc:sldMkLst>
      </pc:sldChg>
      <pc:sldChg chg="del">
        <pc:chgData name="richard vidal" userId="13c4c14fef6239e3" providerId="LiveId" clId="{437F6BD2-CCB6-4126-B45B-A72095BA6A2C}" dt="2020-11-14T21:16:40.560" v="0" actId="47"/>
        <pc:sldMkLst>
          <pc:docMk/>
          <pc:sldMk cId="203375212" sldId="593"/>
        </pc:sldMkLst>
      </pc:sldChg>
      <pc:sldChg chg="del">
        <pc:chgData name="richard vidal" userId="13c4c14fef6239e3" providerId="LiveId" clId="{437F6BD2-CCB6-4126-B45B-A72095BA6A2C}" dt="2020-11-14T21:16:40.560" v="0" actId="47"/>
        <pc:sldMkLst>
          <pc:docMk/>
          <pc:sldMk cId="696205766" sldId="594"/>
        </pc:sldMkLst>
      </pc:sldChg>
      <pc:sldChg chg="del">
        <pc:chgData name="richard vidal" userId="13c4c14fef6239e3" providerId="LiveId" clId="{437F6BD2-CCB6-4126-B45B-A72095BA6A2C}" dt="2020-11-14T21:16:40.560" v="0" actId="47"/>
        <pc:sldMkLst>
          <pc:docMk/>
          <pc:sldMk cId="340105159" sldId="595"/>
        </pc:sldMkLst>
      </pc:sldChg>
      <pc:sldChg chg="del">
        <pc:chgData name="richard vidal" userId="13c4c14fef6239e3" providerId="LiveId" clId="{437F6BD2-CCB6-4126-B45B-A72095BA6A2C}" dt="2020-11-14T21:16:40.560" v="0" actId="47"/>
        <pc:sldMkLst>
          <pc:docMk/>
          <pc:sldMk cId="645734806" sldId="596"/>
        </pc:sldMkLst>
      </pc:sldChg>
      <pc:sldChg chg="del">
        <pc:chgData name="richard vidal" userId="13c4c14fef6239e3" providerId="LiveId" clId="{437F6BD2-CCB6-4126-B45B-A72095BA6A2C}" dt="2020-11-14T21:16:40.560" v="0" actId="47"/>
        <pc:sldMkLst>
          <pc:docMk/>
          <pc:sldMk cId="3501035534" sldId="597"/>
        </pc:sldMkLst>
      </pc:sldChg>
      <pc:sldChg chg="del">
        <pc:chgData name="richard vidal" userId="13c4c14fef6239e3" providerId="LiveId" clId="{437F6BD2-CCB6-4126-B45B-A72095BA6A2C}" dt="2020-11-14T21:16:40.560" v="0" actId="47"/>
        <pc:sldMkLst>
          <pc:docMk/>
          <pc:sldMk cId="36296914" sldId="598"/>
        </pc:sldMkLst>
      </pc:sldChg>
      <pc:sldChg chg="modSp mod">
        <pc:chgData name="richard vidal" userId="13c4c14fef6239e3" providerId="LiveId" clId="{437F6BD2-CCB6-4126-B45B-A72095BA6A2C}" dt="2020-11-14T21:18:09.097" v="28" actId="20577"/>
        <pc:sldMkLst>
          <pc:docMk/>
          <pc:sldMk cId="2102794717" sldId="599"/>
        </pc:sldMkLst>
        <pc:spChg chg="mod">
          <ac:chgData name="richard vidal" userId="13c4c14fef6239e3" providerId="LiveId" clId="{437F6BD2-CCB6-4126-B45B-A72095BA6A2C}" dt="2020-11-14T21:18:09.097" v="28" actId="20577"/>
          <ac:spMkLst>
            <pc:docMk/>
            <pc:sldMk cId="2102794717" sldId="599"/>
            <ac:spMk id="3" creationId="{F768D635-34ED-47CD-BA56-1874DCE420EC}"/>
          </ac:spMkLst>
        </pc:spChg>
      </pc:sldChg>
      <pc:sldChg chg="del">
        <pc:chgData name="richard vidal" userId="13c4c14fef6239e3" providerId="LiveId" clId="{437F6BD2-CCB6-4126-B45B-A72095BA6A2C}" dt="2020-11-14T21:16:40.560" v="0" actId="47"/>
        <pc:sldMkLst>
          <pc:docMk/>
          <pc:sldMk cId="1384797551" sldId="600"/>
        </pc:sldMkLst>
      </pc:sldChg>
      <pc:sldChg chg="modSp new mod">
        <pc:chgData name="richard vidal" userId="13c4c14fef6239e3" providerId="LiveId" clId="{437F6BD2-CCB6-4126-B45B-A72095BA6A2C}" dt="2020-11-19T19:12:23.151" v="148" actId="113"/>
        <pc:sldMkLst>
          <pc:docMk/>
          <pc:sldMk cId="1720433750" sldId="600"/>
        </pc:sldMkLst>
        <pc:spChg chg="mod">
          <ac:chgData name="richard vidal" userId="13c4c14fef6239e3" providerId="LiveId" clId="{437F6BD2-CCB6-4126-B45B-A72095BA6A2C}" dt="2020-11-19T19:11:57.950" v="144" actId="20577"/>
          <ac:spMkLst>
            <pc:docMk/>
            <pc:sldMk cId="1720433750" sldId="600"/>
            <ac:spMk id="2" creationId="{A760DA23-499E-4DFD-9ABD-9E645C0B17F5}"/>
          </ac:spMkLst>
        </pc:spChg>
        <pc:spChg chg="mod">
          <ac:chgData name="richard vidal" userId="13c4c14fef6239e3" providerId="LiveId" clId="{437F6BD2-CCB6-4126-B45B-A72095BA6A2C}" dt="2020-11-19T19:12:23.151" v="148" actId="113"/>
          <ac:spMkLst>
            <pc:docMk/>
            <pc:sldMk cId="1720433750" sldId="600"/>
            <ac:spMk id="3" creationId="{5552739C-DF83-4C0A-BD16-AF1E013738D4}"/>
          </ac:spMkLst>
        </pc:spChg>
      </pc:sldChg>
      <pc:sldChg chg="del">
        <pc:chgData name="richard vidal" userId="13c4c14fef6239e3" providerId="LiveId" clId="{437F6BD2-CCB6-4126-B45B-A72095BA6A2C}" dt="2020-11-14T21:16:40.560" v="0" actId="47"/>
        <pc:sldMkLst>
          <pc:docMk/>
          <pc:sldMk cId="305849126" sldId="601"/>
        </pc:sldMkLst>
      </pc:sldChg>
      <pc:sldChg chg="modSp new mod">
        <pc:chgData name="richard vidal" userId="13c4c14fef6239e3" providerId="LiveId" clId="{437F6BD2-CCB6-4126-B45B-A72095BA6A2C}" dt="2020-11-19T19:12:38.543" v="152" actId="20577"/>
        <pc:sldMkLst>
          <pc:docMk/>
          <pc:sldMk cId="3979446655" sldId="601"/>
        </pc:sldMkLst>
        <pc:spChg chg="mod">
          <ac:chgData name="richard vidal" userId="13c4c14fef6239e3" providerId="LiveId" clId="{437F6BD2-CCB6-4126-B45B-A72095BA6A2C}" dt="2020-11-19T19:12:38.543" v="152" actId="20577"/>
          <ac:spMkLst>
            <pc:docMk/>
            <pc:sldMk cId="3979446655" sldId="601"/>
            <ac:spMk id="3" creationId="{DAD7D44B-98B2-49C8-B74D-1B8934EB3F9D}"/>
          </ac:spMkLst>
        </pc:spChg>
      </pc:sldChg>
      <pc:sldChg chg="del">
        <pc:chgData name="richard vidal" userId="13c4c14fef6239e3" providerId="LiveId" clId="{437F6BD2-CCB6-4126-B45B-A72095BA6A2C}" dt="2020-11-14T21:16:40.560" v="0" actId="47"/>
        <pc:sldMkLst>
          <pc:docMk/>
          <pc:sldMk cId="1007039659" sldId="602"/>
        </pc:sldMkLst>
      </pc:sldChg>
      <pc:sldChg chg="modSp new mod">
        <pc:chgData name="richard vidal" userId="13c4c14fef6239e3" providerId="LiveId" clId="{437F6BD2-CCB6-4126-B45B-A72095BA6A2C}" dt="2020-11-19T19:13:00.002" v="154" actId="20577"/>
        <pc:sldMkLst>
          <pc:docMk/>
          <pc:sldMk cId="3602773239" sldId="602"/>
        </pc:sldMkLst>
        <pc:spChg chg="mod">
          <ac:chgData name="richard vidal" userId="13c4c14fef6239e3" providerId="LiveId" clId="{437F6BD2-CCB6-4126-B45B-A72095BA6A2C}" dt="2020-11-19T19:13:00.002" v="154" actId="20577"/>
          <ac:spMkLst>
            <pc:docMk/>
            <pc:sldMk cId="3602773239" sldId="602"/>
            <ac:spMk id="3" creationId="{6B1EB0B5-B30A-479B-8D6D-CB0F0167BBA4}"/>
          </ac:spMkLst>
        </pc:spChg>
      </pc:sldChg>
      <pc:sldChg chg="del">
        <pc:chgData name="richard vidal" userId="13c4c14fef6239e3" providerId="LiveId" clId="{437F6BD2-CCB6-4126-B45B-A72095BA6A2C}" dt="2020-11-14T21:16:40.560" v="0" actId="47"/>
        <pc:sldMkLst>
          <pc:docMk/>
          <pc:sldMk cId="146750435" sldId="603"/>
        </pc:sldMkLst>
      </pc:sldChg>
      <pc:sldChg chg="addSp delSp modSp new mod">
        <pc:chgData name="richard vidal" userId="13c4c14fef6239e3" providerId="LiveId" clId="{437F6BD2-CCB6-4126-B45B-A72095BA6A2C}" dt="2020-11-14T21:21:37.130" v="86" actId="22"/>
        <pc:sldMkLst>
          <pc:docMk/>
          <pc:sldMk cId="434475522" sldId="603"/>
        </pc:sldMkLst>
        <pc:spChg chg="del">
          <ac:chgData name="richard vidal" userId="13c4c14fef6239e3" providerId="LiveId" clId="{437F6BD2-CCB6-4126-B45B-A72095BA6A2C}" dt="2020-11-14T21:21:37.130" v="86" actId="22"/>
          <ac:spMkLst>
            <pc:docMk/>
            <pc:sldMk cId="434475522" sldId="603"/>
            <ac:spMk id="3" creationId="{E04C0DA7-13DD-4D86-A9E2-4CD41E6AAEDD}"/>
          </ac:spMkLst>
        </pc:spChg>
        <pc:picChg chg="add mod ord">
          <ac:chgData name="richard vidal" userId="13c4c14fef6239e3" providerId="LiveId" clId="{437F6BD2-CCB6-4126-B45B-A72095BA6A2C}" dt="2020-11-14T21:21:37.130" v="86" actId="22"/>
          <ac:picMkLst>
            <pc:docMk/>
            <pc:sldMk cId="434475522" sldId="603"/>
            <ac:picMk id="6" creationId="{9D8CE2FD-397F-4C5A-900A-2791CA8B5208}"/>
          </ac:picMkLst>
        </pc:picChg>
      </pc:sldChg>
      <pc:sldChg chg="modSp new mod">
        <pc:chgData name="richard vidal" userId="13c4c14fef6239e3" providerId="LiveId" clId="{437F6BD2-CCB6-4126-B45B-A72095BA6A2C}" dt="2020-11-19T19:13:37.404" v="155" actId="113"/>
        <pc:sldMkLst>
          <pc:docMk/>
          <pc:sldMk cId="492084757" sldId="604"/>
        </pc:sldMkLst>
        <pc:spChg chg="mod">
          <ac:chgData name="richard vidal" userId="13c4c14fef6239e3" providerId="LiveId" clId="{437F6BD2-CCB6-4126-B45B-A72095BA6A2C}" dt="2020-11-19T19:13:37.404" v="155" actId="113"/>
          <ac:spMkLst>
            <pc:docMk/>
            <pc:sldMk cId="492084757" sldId="604"/>
            <ac:spMk id="3" creationId="{77DBF069-8424-4A86-9BCC-C434C50AE940}"/>
          </ac:spMkLst>
        </pc:spChg>
      </pc:sldChg>
      <pc:sldChg chg="del">
        <pc:chgData name="richard vidal" userId="13c4c14fef6239e3" providerId="LiveId" clId="{437F6BD2-CCB6-4126-B45B-A72095BA6A2C}" dt="2020-11-14T21:16:40.560" v="0" actId="47"/>
        <pc:sldMkLst>
          <pc:docMk/>
          <pc:sldMk cId="4114058313" sldId="604"/>
        </pc:sldMkLst>
      </pc:sldChg>
      <pc:sldChg chg="modSp new mod ord">
        <pc:chgData name="richard vidal" userId="13c4c14fef6239e3" providerId="LiveId" clId="{437F6BD2-CCB6-4126-B45B-A72095BA6A2C}" dt="2020-11-19T19:14:21.313" v="157" actId="20577"/>
        <pc:sldMkLst>
          <pc:docMk/>
          <pc:sldMk cId="1305491662" sldId="605"/>
        </pc:sldMkLst>
        <pc:spChg chg="mod">
          <ac:chgData name="richard vidal" userId="13c4c14fef6239e3" providerId="LiveId" clId="{437F6BD2-CCB6-4126-B45B-A72095BA6A2C}" dt="2020-11-19T19:14:21.313" v="157" actId="20577"/>
          <ac:spMkLst>
            <pc:docMk/>
            <pc:sldMk cId="1305491662" sldId="605"/>
            <ac:spMk id="3" creationId="{C192DB29-E59E-4C0C-A3A7-C6D54B93396C}"/>
          </ac:spMkLst>
        </pc:spChg>
      </pc:sldChg>
      <pc:sldChg chg="del">
        <pc:chgData name="richard vidal" userId="13c4c14fef6239e3" providerId="LiveId" clId="{437F6BD2-CCB6-4126-B45B-A72095BA6A2C}" dt="2020-11-14T21:16:40.560" v="0" actId="47"/>
        <pc:sldMkLst>
          <pc:docMk/>
          <pc:sldMk cId="3696740271" sldId="605"/>
        </pc:sldMkLst>
      </pc:sldChg>
      <pc:sldChg chg="modSp new mod ord">
        <pc:chgData name="richard vidal" userId="13c4c14fef6239e3" providerId="LiveId" clId="{437F6BD2-CCB6-4126-B45B-A72095BA6A2C}" dt="2020-11-19T19:14:54.257" v="163" actId="20577"/>
        <pc:sldMkLst>
          <pc:docMk/>
          <pc:sldMk cId="2312212542" sldId="606"/>
        </pc:sldMkLst>
        <pc:spChg chg="mod">
          <ac:chgData name="richard vidal" userId="13c4c14fef6239e3" providerId="LiveId" clId="{437F6BD2-CCB6-4126-B45B-A72095BA6A2C}" dt="2020-11-14T21:22:23.052" v="100" actId="27636"/>
          <ac:spMkLst>
            <pc:docMk/>
            <pc:sldMk cId="2312212542" sldId="606"/>
            <ac:spMk id="2" creationId="{98C3AE14-F5F0-42A2-A721-2B51CF485906}"/>
          </ac:spMkLst>
        </pc:spChg>
        <pc:spChg chg="mod">
          <ac:chgData name="richard vidal" userId="13c4c14fef6239e3" providerId="LiveId" clId="{437F6BD2-CCB6-4126-B45B-A72095BA6A2C}" dt="2020-11-19T19:14:54.257" v="163" actId="20577"/>
          <ac:spMkLst>
            <pc:docMk/>
            <pc:sldMk cId="2312212542" sldId="606"/>
            <ac:spMk id="3" creationId="{FFCE33AA-AE44-49CF-8405-E5B610718CA0}"/>
          </ac:spMkLst>
        </pc:spChg>
      </pc:sldChg>
      <pc:sldChg chg="addSp delSp modSp new mod">
        <pc:chgData name="richard vidal" userId="13c4c14fef6239e3" providerId="LiveId" clId="{437F6BD2-CCB6-4126-B45B-A72095BA6A2C}" dt="2020-11-14T21:22:43.597" v="105" actId="22"/>
        <pc:sldMkLst>
          <pc:docMk/>
          <pc:sldMk cId="215341340" sldId="607"/>
        </pc:sldMkLst>
        <pc:spChg chg="mod">
          <ac:chgData name="richard vidal" userId="13c4c14fef6239e3" providerId="LiveId" clId="{437F6BD2-CCB6-4126-B45B-A72095BA6A2C}" dt="2020-11-14T21:22:15.221" v="95"/>
          <ac:spMkLst>
            <pc:docMk/>
            <pc:sldMk cId="215341340" sldId="607"/>
            <ac:spMk id="2" creationId="{550EC6E4-6D3E-4D0C-BE5A-D523BCDBFA64}"/>
          </ac:spMkLst>
        </pc:spChg>
        <pc:spChg chg="del">
          <ac:chgData name="richard vidal" userId="13c4c14fef6239e3" providerId="LiveId" clId="{437F6BD2-CCB6-4126-B45B-A72095BA6A2C}" dt="2020-11-14T21:22:43.597" v="105" actId="22"/>
          <ac:spMkLst>
            <pc:docMk/>
            <pc:sldMk cId="215341340" sldId="607"/>
            <ac:spMk id="3" creationId="{68B93788-2E1E-41A3-ABB3-044B7A77C364}"/>
          </ac:spMkLst>
        </pc:spChg>
        <pc:picChg chg="add mod ord">
          <ac:chgData name="richard vidal" userId="13c4c14fef6239e3" providerId="LiveId" clId="{437F6BD2-CCB6-4126-B45B-A72095BA6A2C}" dt="2020-11-14T21:22:43.597" v="105" actId="22"/>
          <ac:picMkLst>
            <pc:docMk/>
            <pc:sldMk cId="215341340" sldId="607"/>
            <ac:picMk id="6" creationId="{FA2D45C7-9B4B-49DF-BA02-6A8AD67F7B9F}"/>
          </ac:picMkLst>
        </pc:picChg>
      </pc:sldChg>
      <pc:sldChg chg="modSp new mod">
        <pc:chgData name="richard vidal" userId="13c4c14fef6239e3" providerId="LiveId" clId="{437F6BD2-CCB6-4126-B45B-A72095BA6A2C}" dt="2020-11-19T19:14:13.477" v="156" actId="113"/>
        <pc:sldMkLst>
          <pc:docMk/>
          <pc:sldMk cId="3049731999" sldId="608"/>
        </pc:sldMkLst>
        <pc:spChg chg="mod">
          <ac:chgData name="richard vidal" userId="13c4c14fef6239e3" providerId="LiveId" clId="{437F6BD2-CCB6-4126-B45B-A72095BA6A2C}" dt="2020-11-19T19:10:24.242" v="114" actId="27636"/>
          <ac:spMkLst>
            <pc:docMk/>
            <pc:sldMk cId="3049731999" sldId="608"/>
            <ac:spMk id="2" creationId="{BC618ED6-751F-4CF3-A5CF-6DFF70CA572E}"/>
          </ac:spMkLst>
        </pc:spChg>
        <pc:spChg chg="mod">
          <ac:chgData name="richard vidal" userId="13c4c14fef6239e3" providerId="LiveId" clId="{437F6BD2-CCB6-4126-B45B-A72095BA6A2C}" dt="2020-11-19T19:14:13.477" v="156" actId="113"/>
          <ac:spMkLst>
            <pc:docMk/>
            <pc:sldMk cId="3049731999" sldId="608"/>
            <ac:spMk id="3" creationId="{6FD6519A-1198-41FF-A507-77C0B9270F0D}"/>
          </ac:spMkLst>
        </pc:spChg>
      </pc:sldChg>
      <pc:sldChg chg="modSp new mod">
        <pc:chgData name="richard vidal" userId="13c4c14fef6239e3" providerId="LiveId" clId="{437F6BD2-CCB6-4126-B45B-A72095BA6A2C}" dt="2020-11-19T19:16:52.486" v="186" actId="113"/>
        <pc:sldMkLst>
          <pc:docMk/>
          <pc:sldMk cId="2214948186" sldId="609"/>
        </pc:sldMkLst>
        <pc:spChg chg="mod">
          <ac:chgData name="richard vidal" userId="13c4c14fef6239e3" providerId="LiveId" clId="{437F6BD2-CCB6-4126-B45B-A72095BA6A2C}" dt="2020-11-19T19:16:37.472" v="184" actId="20577"/>
          <ac:spMkLst>
            <pc:docMk/>
            <pc:sldMk cId="2214948186" sldId="609"/>
            <ac:spMk id="2" creationId="{C3C5F86F-D8BB-47DC-90E7-76E5106187FC}"/>
          </ac:spMkLst>
        </pc:spChg>
        <pc:spChg chg="mod">
          <ac:chgData name="richard vidal" userId="13c4c14fef6239e3" providerId="LiveId" clId="{437F6BD2-CCB6-4126-B45B-A72095BA6A2C}" dt="2020-11-19T19:16:52.486" v="186" actId="113"/>
          <ac:spMkLst>
            <pc:docMk/>
            <pc:sldMk cId="2214948186" sldId="609"/>
            <ac:spMk id="3" creationId="{BBC687AC-04F6-4C18-AC9F-E5B51BAD764A}"/>
          </ac:spMkLst>
        </pc:spChg>
      </pc:sldChg>
      <pc:sldChg chg="addSp delSp modSp new mod ord">
        <pc:chgData name="richard vidal" userId="13c4c14fef6239e3" providerId="LiveId" clId="{437F6BD2-CCB6-4126-B45B-A72095BA6A2C}" dt="2020-11-19T19:18:25.565" v="214"/>
        <pc:sldMkLst>
          <pc:docMk/>
          <pc:sldMk cId="2861166203" sldId="610"/>
        </pc:sldMkLst>
        <pc:spChg chg="del">
          <ac:chgData name="richard vidal" userId="13c4c14fef6239e3" providerId="LiveId" clId="{437F6BD2-CCB6-4126-B45B-A72095BA6A2C}" dt="2020-11-19T19:15:32.028" v="164" actId="22"/>
          <ac:spMkLst>
            <pc:docMk/>
            <pc:sldMk cId="2861166203" sldId="610"/>
            <ac:spMk id="3" creationId="{EECC22C8-F0B3-4F6B-9DEC-82653962067B}"/>
          </ac:spMkLst>
        </pc:spChg>
        <pc:picChg chg="add mod ord">
          <ac:chgData name="richard vidal" userId="13c4c14fef6239e3" providerId="LiveId" clId="{437F6BD2-CCB6-4126-B45B-A72095BA6A2C}" dt="2020-11-19T19:15:32.028" v="164" actId="22"/>
          <ac:picMkLst>
            <pc:docMk/>
            <pc:sldMk cId="2861166203" sldId="610"/>
            <ac:picMk id="6" creationId="{587FC5F9-E437-4164-A4EB-ADEA9FD904FA}"/>
          </ac:picMkLst>
        </pc:picChg>
      </pc:sldChg>
      <pc:sldChg chg="modSp new mod">
        <pc:chgData name="richard vidal" userId="13c4c14fef6239e3" providerId="LiveId" clId="{437F6BD2-CCB6-4126-B45B-A72095BA6A2C}" dt="2020-11-19T19:18:09.920" v="210" actId="20577"/>
        <pc:sldMkLst>
          <pc:docMk/>
          <pc:sldMk cId="1883876236" sldId="611"/>
        </pc:sldMkLst>
        <pc:spChg chg="mod">
          <ac:chgData name="richard vidal" userId="13c4c14fef6239e3" providerId="LiveId" clId="{437F6BD2-CCB6-4126-B45B-A72095BA6A2C}" dt="2020-11-19T19:17:44.895" v="206" actId="20577"/>
          <ac:spMkLst>
            <pc:docMk/>
            <pc:sldMk cId="1883876236" sldId="611"/>
            <ac:spMk id="2" creationId="{FD685FD2-0119-45A4-AB96-C27F4831A31A}"/>
          </ac:spMkLst>
        </pc:spChg>
        <pc:spChg chg="mod">
          <ac:chgData name="richard vidal" userId="13c4c14fef6239e3" providerId="LiveId" clId="{437F6BD2-CCB6-4126-B45B-A72095BA6A2C}" dt="2020-11-19T19:18:09.920" v="210" actId="20577"/>
          <ac:spMkLst>
            <pc:docMk/>
            <pc:sldMk cId="1883876236" sldId="611"/>
            <ac:spMk id="3" creationId="{AE9E6B04-6999-4BD6-94F4-5F2163D92399}"/>
          </ac:spMkLst>
        </pc:spChg>
      </pc:sldChg>
      <pc:sldChg chg="modSp new mod">
        <pc:chgData name="richard vidal" userId="13c4c14fef6239e3" providerId="LiveId" clId="{437F6BD2-CCB6-4126-B45B-A72095BA6A2C}" dt="2020-11-19T19:19:08.303" v="253" actId="20577"/>
        <pc:sldMkLst>
          <pc:docMk/>
          <pc:sldMk cId="2420733361" sldId="612"/>
        </pc:sldMkLst>
        <pc:spChg chg="mod">
          <ac:chgData name="richard vidal" userId="13c4c14fef6239e3" providerId="LiveId" clId="{437F6BD2-CCB6-4126-B45B-A72095BA6A2C}" dt="2020-11-19T19:19:08.303" v="253" actId="20577"/>
          <ac:spMkLst>
            <pc:docMk/>
            <pc:sldMk cId="2420733361" sldId="612"/>
            <ac:spMk id="2" creationId="{4E69E2D1-412F-45B3-B445-6C35DF406096}"/>
          </ac:spMkLst>
        </pc:spChg>
        <pc:spChg chg="mod">
          <ac:chgData name="richard vidal" userId="13c4c14fef6239e3" providerId="LiveId" clId="{437F6BD2-CCB6-4126-B45B-A72095BA6A2C}" dt="2020-11-19T19:18:47.024" v="222" actId="20577"/>
          <ac:spMkLst>
            <pc:docMk/>
            <pc:sldMk cId="2420733361" sldId="612"/>
            <ac:spMk id="3" creationId="{D04EC10E-E007-4A80-8CB7-7D40B8D026A5}"/>
          </ac:spMkLst>
        </pc:spChg>
      </pc:sldChg>
      <pc:sldChg chg="modSp new mod">
        <pc:chgData name="richard vidal" userId="13c4c14fef6239e3" providerId="LiveId" clId="{437F6BD2-CCB6-4126-B45B-A72095BA6A2C}" dt="2020-11-19T19:20:19.860" v="291" actId="113"/>
        <pc:sldMkLst>
          <pc:docMk/>
          <pc:sldMk cId="624042417" sldId="613"/>
        </pc:sldMkLst>
        <pc:spChg chg="mod">
          <ac:chgData name="richard vidal" userId="13c4c14fef6239e3" providerId="LiveId" clId="{437F6BD2-CCB6-4126-B45B-A72095BA6A2C}" dt="2020-11-19T19:19:56.256" v="289" actId="20577"/>
          <ac:spMkLst>
            <pc:docMk/>
            <pc:sldMk cId="624042417" sldId="613"/>
            <ac:spMk id="2" creationId="{F4E2352E-E153-4C67-B20A-327968440F87}"/>
          </ac:spMkLst>
        </pc:spChg>
        <pc:spChg chg="mod">
          <ac:chgData name="richard vidal" userId="13c4c14fef6239e3" providerId="LiveId" clId="{437F6BD2-CCB6-4126-B45B-A72095BA6A2C}" dt="2020-11-19T19:20:19.860" v="291" actId="113"/>
          <ac:spMkLst>
            <pc:docMk/>
            <pc:sldMk cId="624042417" sldId="613"/>
            <ac:spMk id="3" creationId="{A1C92905-E76C-4BC8-8B16-6D04192EB832}"/>
          </ac:spMkLst>
        </pc:spChg>
      </pc:sldChg>
      <pc:sldChg chg="addSp delSp modSp new mod">
        <pc:chgData name="richard vidal" userId="13c4c14fef6239e3" providerId="LiveId" clId="{437F6BD2-CCB6-4126-B45B-A72095BA6A2C}" dt="2020-11-19T19:21:09.449" v="310" actId="22"/>
        <pc:sldMkLst>
          <pc:docMk/>
          <pc:sldMk cId="3739579940" sldId="614"/>
        </pc:sldMkLst>
        <pc:spChg chg="mod">
          <ac:chgData name="richard vidal" userId="13c4c14fef6239e3" providerId="LiveId" clId="{437F6BD2-CCB6-4126-B45B-A72095BA6A2C}" dt="2020-11-19T19:20:49.615" v="309" actId="20577"/>
          <ac:spMkLst>
            <pc:docMk/>
            <pc:sldMk cId="3739579940" sldId="614"/>
            <ac:spMk id="2" creationId="{98F6BDA3-B122-4DF8-8944-C06D78667F9A}"/>
          </ac:spMkLst>
        </pc:spChg>
        <pc:spChg chg="del">
          <ac:chgData name="richard vidal" userId="13c4c14fef6239e3" providerId="LiveId" clId="{437F6BD2-CCB6-4126-B45B-A72095BA6A2C}" dt="2020-11-19T19:21:09.449" v="310" actId="22"/>
          <ac:spMkLst>
            <pc:docMk/>
            <pc:sldMk cId="3739579940" sldId="614"/>
            <ac:spMk id="3" creationId="{9F8B19AE-17D1-471D-807B-EC94C6A716C2}"/>
          </ac:spMkLst>
        </pc:spChg>
        <pc:picChg chg="add mod ord">
          <ac:chgData name="richard vidal" userId="13c4c14fef6239e3" providerId="LiveId" clId="{437F6BD2-CCB6-4126-B45B-A72095BA6A2C}" dt="2020-11-19T19:21:09.449" v="310" actId="22"/>
          <ac:picMkLst>
            <pc:docMk/>
            <pc:sldMk cId="3739579940" sldId="614"/>
            <ac:picMk id="6" creationId="{778DD55C-C757-4813-8250-576896B6086D}"/>
          </ac:picMkLst>
        </pc:picChg>
      </pc:sldChg>
      <pc:sldChg chg="modSp new mod">
        <pc:chgData name="richard vidal" userId="13c4c14fef6239e3" providerId="LiveId" clId="{437F6BD2-CCB6-4126-B45B-A72095BA6A2C}" dt="2020-11-19T19:24:54.698" v="369" actId="113"/>
        <pc:sldMkLst>
          <pc:docMk/>
          <pc:sldMk cId="3981583280" sldId="615"/>
        </pc:sldMkLst>
        <pc:spChg chg="mod">
          <ac:chgData name="richard vidal" userId="13c4c14fef6239e3" providerId="LiveId" clId="{437F6BD2-CCB6-4126-B45B-A72095BA6A2C}" dt="2020-11-19T19:22:00.002" v="337" actId="27636"/>
          <ac:spMkLst>
            <pc:docMk/>
            <pc:sldMk cId="3981583280" sldId="615"/>
            <ac:spMk id="2" creationId="{F19445DE-C264-4DFE-AD11-D584AC078EC9}"/>
          </ac:spMkLst>
        </pc:spChg>
        <pc:spChg chg="mod">
          <ac:chgData name="richard vidal" userId="13c4c14fef6239e3" providerId="LiveId" clId="{437F6BD2-CCB6-4126-B45B-A72095BA6A2C}" dt="2020-11-19T19:24:54.698" v="369" actId="113"/>
          <ac:spMkLst>
            <pc:docMk/>
            <pc:sldMk cId="3981583280" sldId="615"/>
            <ac:spMk id="3" creationId="{ED6BFF67-658D-4204-AAA1-6E8D94CCDFB7}"/>
          </ac:spMkLst>
        </pc:spChg>
      </pc:sldChg>
      <pc:sldChg chg="modSp new mod ord">
        <pc:chgData name="richard vidal" userId="13c4c14fef6239e3" providerId="LiveId" clId="{437F6BD2-CCB6-4126-B45B-A72095BA6A2C}" dt="2020-11-14T21:22:25.330" v="102" actId="27636"/>
        <pc:sldMkLst>
          <pc:docMk/>
          <pc:sldMk cId="1460868787" sldId="616"/>
        </pc:sldMkLst>
        <pc:spChg chg="mod">
          <ac:chgData name="richard vidal" userId="13c4c14fef6239e3" providerId="LiveId" clId="{437F6BD2-CCB6-4126-B45B-A72095BA6A2C}" dt="2020-11-14T21:22:25.330" v="102" actId="27636"/>
          <ac:spMkLst>
            <pc:docMk/>
            <pc:sldMk cId="1460868787" sldId="616"/>
            <ac:spMk id="2" creationId="{154A62E6-675C-486C-A374-C4935C29282D}"/>
          </ac:spMkLst>
        </pc:spChg>
      </pc:sldChg>
      <pc:sldChg chg="modSp new mod">
        <pc:chgData name="richard vidal" userId="13c4c14fef6239e3" providerId="LiveId" clId="{437F6BD2-CCB6-4126-B45B-A72095BA6A2C}" dt="2020-11-19T19:23:24.032" v="367" actId="20577"/>
        <pc:sldMkLst>
          <pc:docMk/>
          <pc:sldMk cId="347868419" sldId="617"/>
        </pc:sldMkLst>
        <pc:spChg chg="mod">
          <ac:chgData name="richard vidal" userId="13c4c14fef6239e3" providerId="LiveId" clId="{437F6BD2-CCB6-4126-B45B-A72095BA6A2C}" dt="2020-11-19T19:22:59.664" v="357" actId="20577"/>
          <ac:spMkLst>
            <pc:docMk/>
            <pc:sldMk cId="347868419" sldId="617"/>
            <ac:spMk id="2" creationId="{3B01CBD8-1947-4C42-95CB-7D429FAFA2CE}"/>
          </ac:spMkLst>
        </pc:spChg>
        <pc:spChg chg="mod">
          <ac:chgData name="richard vidal" userId="13c4c14fef6239e3" providerId="LiveId" clId="{437F6BD2-CCB6-4126-B45B-A72095BA6A2C}" dt="2020-11-19T19:23:24.032" v="367" actId="20577"/>
          <ac:spMkLst>
            <pc:docMk/>
            <pc:sldMk cId="347868419" sldId="617"/>
            <ac:spMk id="3" creationId="{648AC7E2-6874-43ED-9EA7-5041C12C7139}"/>
          </ac:spMkLst>
        </pc:spChg>
      </pc:sldChg>
      <pc:sldChg chg="modSp new mod">
        <pc:chgData name="richard vidal" userId="13c4c14fef6239e3" providerId="LiveId" clId="{437F6BD2-CCB6-4126-B45B-A72095BA6A2C}" dt="2020-11-19T19:26:25.233" v="396" actId="20577"/>
        <pc:sldMkLst>
          <pc:docMk/>
          <pc:sldMk cId="2529691168" sldId="618"/>
        </pc:sldMkLst>
        <pc:spChg chg="mod">
          <ac:chgData name="richard vidal" userId="13c4c14fef6239e3" providerId="LiveId" clId="{437F6BD2-CCB6-4126-B45B-A72095BA6A2C}" dt="2020-11-19T19:26:25.233" v="396" actId="20577"/>
          <ac:spMkLst>
            <pc:docMk/>
            <pc:sldMk cId="2529691168" sldId="618"/>
            <ac:spMk id="2" creationId="{7066A477-C347-464D-B0B1-7EBD08B95122}"/>
          </ac:spMkLst>
        </pc:spChg>
        <pc:spChg chg="mod">
          <ac:chgData name="richard vidal" userId="13c4c14fef6239e3" providerId="LiveId" clId="{437F6BD2-CCB6-4126-B45B-A72095BA6A2C}" dt="2020-11-19T19:26:06.919" v="394" actId="27636"/>
          <ac:spMkLst>
            <pc:docMk/>
            <pc:sldMk cId="2529691168" sldId="618"/>
            <ac:spMk id="3" creationId="{8A6980CF-C689-41E7-8EF2-60296E13E4B4}"/>
          </ac:spMkLst>
        </pc:spChg>
      </pc:sldChg>
      <pc:sldChg chg="addSp delSp modSp new mod">
        <pc:chgData name="richard vidal" userId="13c4c14fef6239e3" providerId="LiveId" clId="{437F6BD2-CCB6-4126-B45B-A72095BA6A2C}" dt="2020-11-19T19:27:11.499" v="398" actId="22"/>
        <pc:sldMkLst>
          <pc:docMk/>
          <pc:sldMk cId="2832259728" sldId="619"/>
        </pc:sldMkLst>
        <pc:spChg chg="del">
          <ac:chgData name="richard vidal" userId="13c4c14fef6239e3" providerId="LiveId" clId="{437F6BD2-CCB6-4126-B45B-A72095BA6A2C}" dt="2020-11-19T19:27:11.499" v="398" actId="22"/>
          <ac:spMkLst>
            <pc:docMk/>
            <pc:sldMk cId="2832259728" sldId="619"/>
            <ac:spMk id="3" creationId="{AC6D1182-DC1E-451E-A53F-2FD3B74D8B3B}"/>
          </ac:spMkLst>
        </pc:spChg>
        <pc:picChg chg="add mod ord">
          <ac:chgData name="richard vidal" userId="13c4c14fef6239e3" providerId="LiveId" clId="{437F6BD2-CCB6-4126-B45B-A72095BA6A2C}" dt="2020-11-19T19:27:11.499" v="398" actId="22"/>
          <ac:picMkLst>
            <pc:docMk/>
            <pc:sldMk cId="2832259728" sldId="619"/>
            <ac:picMk id="6" creationId="{3DB45536-56D1-4432-9B68-99434FDE41FA}"/>
          </ac:picMkLst>
        </pc:picChg>
      </pc:sldChg>
      <pc:sldChg chg="modSp new mod">
        <pc:chgData name="richard vidal" userId="13c4c14fef6239e3" providerId="LiveId" clId="{437F6BD2-CCB6-4126-B45B-A72095BA6A2C}" dt="2020-11-19T19:27:59.520" v="410" actId="20577"/>
        <pc:sldMkLst>
          <pc:docMk/>
          <pc:sldMk cId="754436919" sldId="620"/>
        </pc:sldMkLst>
        <pc:spChg chg="mod">
          <ac:chgData name="richard vidal" userId="13c4c14fef6239e3" providerId="LiveId" clId="{437F6BD2-CCB6-4126-B45B-A72095BA6A2C}" dt="2020-11-19T19:26:53.464" v="397"/>
          <ac:spMkLst>
            <pc:docMk/>
            <pc:sldMk cId="754436919" sldId="620"/>
            <ac:spMk id="2" creationId="{63C04E67-6CE1-464B-9F64-FFB859AF2F21}"/>
          </ac:spMkLst>
        </pc:spChg>
        <pc:spChg chg="mod">
          <ac:chgData name="richard vidal" userId="13c4c14fef6239e3" providerId="LiveId" clId="{437F6BD2-CCB6-4126-B45B-A72095BA6A2C}" dt="2020-11-19T19:27:59.520" v="410" actId="20577"/>
          <ac:spMkLst>
            <pc:docMk/>
            <pc:sldMk cId="754436919" sldId="620"/>
            <ac:spMk id="3" creationId="{9A3C957E-89A4-481C-8156-0EB99E7B958F}"/>
          </ac:spMkLst>
        </pc:spChg>
      </pc:sldChg>
      <pc:sldChg chg="addSp delSp modSp new mod">
        <pc:chgData name="richard vidal" userId="13c4c14fef6239e3" providerId="LiveId" clId="{437F6BD2-CCB6-4126-B45B-A72095BA6A2C}" dt="2020-11-19T19:30:30.565" v="433" actId="22"/>
        <pc:sldMkLst>
          <pc:docMk/>
          <pc:sldMk cId="1612127081" sldId="621"/>
        </pc:sldMkLst>
        <pc:spChg chg="del">
          <ac:chgData name="richard vidal" userId="13c4c14fef6239e3" providerId="LiveId" clId="{437F6BD2-CCB6-4126-B45B-A72095BA6A2C}" dt="2020-11-19T19:28:25.533" v="411" actId="22"/>
          <ac:spMkLst>
            <pc:docMk/>
            <pc:sldMk cId="1612127081" sldId="621"/>
            <ac:spMk id="3" creationId="{F0A5A27D-2184-4D6E-8215-9C9EC320EC39}"/>
          </ac:spMkLst>
        </pc:spChg>
        <pc:spChg chg="add del mod ord">
          <ac:chgData name="richard vidal" userId="13c4c14fef6239e3" providerId="LiveId" clId="{437F6BD2-CCB6-4126-B45B-A72095BA6A2C}" dt="2020-11-19T19:30:08.598" v="431" actId="11529"/>
          <ac:spMkLst>
            <pc:docMk/>
            <pc:sldMk cId="1612127081" sldId="621"/>
            <ac:spMk id="7" creationId="{348F5449-0F50-49A8-8842-40B223C58278}"/>
          </ac:spMkLst>
        </pc:spChg>
        <pc:spChg chg="add del mod">
          <ac:chgData name="richard vidal" userId="13c4c14fef6239e3" providerId="LiveId" clId="{437F6BD2-CCB6-4126-B45B-A72095BA6A2C}" dt="2020-11-19T19:30:30.565" v="433" actId="22"/>
          <ac:spMkLst>
            <pc:docMk/>
            <pc:sldMk cId="1612127081" sldId="621"/>
            <ac:spMk id="9" creationId="{90901DA1-2BAF-43A6-8070-5044ECF29974}"/>
          </ac:spMkLst>
        </pc:spChg>
        <pc:picChg chg="add del mod ord">
          <ac:chgData name="richard vidal" userId="13c4c14fef6239e3" providerId="LiveId" clId="{437F6BD2-CCB6-4126-B45B-A72095BA6A2C}" dt="2020-11-19T19:30:12.948" v="432" actId="478"/>
          <ac:picMkLst>
            <pc:docMk/>
            <pc:sldMk cId="1612127081" sldId="621"/>
            <ac:picMk id="6" creationId="{DBA0D400-E19E-415B-B782-6BF6D7B262F0}"/>
          </ac:picMkLst>
        </pc:picChg>
        <pc:picChg chg="add mod ord">
          <ac:chgData name="richard vidal" userId="13c4c14fef6239e3" providerId="LiveId" clId="{437F6BD2-CCB6-4126-B45B-A72095BA6A2C}" dt="2020-11-19T19:30:30.565" v="433" actId="22"/>
          <ac:picMkLst>
            <pc:docMk/>
            <pc:sldMk cId="1612127081" sldId="621"/>
            <ac:picMk id="11" creationId="{9FDD9B9C-BD1A-4B34-8BB4-0363CFACFB2F}"/>
          </ac:picMkLst>
        </pc:picChg>
      </pc:sldChg>
      <pc:sldChg chg="modSp new mod">
        <pc:chgData name="richard vidal" userId="13c4c14fef6239e3" providerId="LiveId" clId="{437F6BD2-CCB6-4126-B45B-A72095BA6A2C}" dt="2020-11-19T19:33:45.321" v="450" actId="21"/>
        <pc:sldMkLst>
          <pc:docMk/>
          <pc:sldMk cId="1503948463" sldId="622"/>
        </pc:sldMkLst>
        <pc:spChg chg="mod">
          <ac:chgData name="richard vidal" userId="13c4c14fef6239e3" providerId="LiveId" clId="{437F6BD2-CCB6-4126-B45B-A72095BA6A2C}" dt="2020-11-19T19:33:45.321" v="450" actId="21"/>
          <ac:spMkLst>
            <pc:docMk/>
            <pc:sldMk cId="1503948463" sldId="622"/>
            <ac:spMk id="3" creationId="{2DD6D529-91CB-47C3-AA78-3646D8DB8013}"/>
          </ac:spMkLst>
        </pc:spChg>
      </pc:sldChg>
      <pc:sldChg chg="addSp delSp modSp new mod">
        <pc:chgData name="richard vidal" userId="13c4c14fef6239e3" providerId="LiveId" clId="{437F6BD2-CCB6-4126-B45B-A72095BA6A2C}" dt="2020-11-19T19:33:40.107" v="449" actId="1076"/>
        <pc:sldMkLst>
          <pc:docMk/>
          <pc:sldMk cId="3050276755" sldId="623"/>
        </pc:sldMkLst>
        <pc:spChg chg="del">
          <ac:chgData name="richard vidal" userId="13c4c14fef6239e3" providerId="LiveId" clId="{437F6BD2-CCB6-4126-B45B-A72095BA6A2C}" dt="2020-11-19T19:33:37.060" v="448" actId="478"/>
          <ac:spMkLst>
            <pc:docMk/>
            <pc:sldMk cId="3050276755" sldId="623"/>
            <ac:spMk id="2" creationId="{46EAD6AF-BE15-4269-B805-94F729437757}"/>
          </ac:spMkLst>
        </pc:spChg>
        <pc:spChg chg="del">
          <ac:chgData name="richard vidal" userId="13c4c14fef6239e3" providerId="LiveId" clId="{437F6BD2-CCB6-4126-B45B-A72095BA6A2C}" dt="2020-11-19T19:33:34.489" v="447" actId="22"/>
          <ac:spMkLst>
            <pc:docMk/>
            <pc:sldMk cId="3050276755" sldId="623"/>
            <ac:spMk id="3" creationId="{489D9723-DFA4-4760-8AB0-1211A700D2ED}"/>
          </ac:spMkLst>
        </pc:spChg>
        <pc:picChg chg="add mod ord">
          <ac:chgData name="richard vidal" userId="13c4c14fef6239e3" providerId="LiveId" clId="{437F6BD2-CCB6-4126-B45B-A72095BA6A2C}" dt="2020-11-19T19:33:40.107" v="449" actId="1076"/>
          <ac:picMkLst>
            <pc:docMk/>
            <pc:sldMk cId="3050276755" sldId="623"/>
            <ac:picMk id="6" creationId="{A103F46A-B2A5-4C0A-821D-00FE7B1BE6FE}"/>
          </ac:picMkLst>
        </pc:picChg>
      </pc:sldChg>
      <pc:sldChg chg="modSp new mod">
        <pc:chgData name="richard vidal" userId="13c4c14fef6239e3" providerId="LiveId" clId="{437F6BD2-CCB6-4126-B45B-A72095BA6A2C}" dt="2020-11-19T19:33:53.025" v="454" actId="20577"/>
        <pc:sldMkLst>
          <pc:docMk/>
          <pc:sldMk cId="2672000463" sldId="624"/>
        </pc:sldMkLst>
        <pc:spChg chg="mod">
          <ac:chgData name="richard vidal" userId="13c4c14fef6239e3" providerId="LiveId" clId="{437F6BD2-CCB6-4126-B45B-A72095BA6A2C}" dt="2020-11-19T19:33:53.025" v="454" actId="20577"/>
          <ac:spMkLst>
            <pc:docMk/>
            <pc:sldMk cId="2672000463" sldId="624"/>
            <ac:spMk id="3" creationId="{91EA032C-02B1-4C11-90D0-05F8C5A571CE}"/>
          </ac:spMkLst>
        </pc:spChg>
      </pc:sldChg>
      <pc:sldChg chg="modSp new mod">
        <pc:chgData name="richard vidal" userId="13c4c14fef6239e3" providerId="LiveId" clId="{437F6BD2-CCB6-4126-B45B-A72095BA6A2C}" dt="2020-11-19T19:50:32.625" v="500" actId="113"/>
        <pc:sldMkLst>
          <pc:docMk/>
          <pc:sldMk cId="1317736595" sldId="625"/>
        </pc:sldMkLst>
        <pc:spChg chg="mod">
          <ac:chgData name="richard vidal" userId="13c4c14fef6239e3" providerId="LiveId" clId="{437F6BD2-CCB6-4126-B45B-A72095BA6A2C}" dt="2020-11-19T19:50:26.114" v="499" actId="20577"/>
          <ac:spMkLst>
            <pc:docMk/>
            <pc:sldMk cId="1317736595" sldId="625"/>
            <ac:spMk id="2" creationId="{22909E39-B2A4-41B7-8A52-9396117DEE3C}"/>
          </ac:spMkLst>
        </pc:spChg>
        <pc:spChg chg="mod">
          <ac:chgData name="richard vidal" userId="13c4c14fef6239e3" providerId="LiveId" clId="{437F6BD2-CCB6-4126-B45B-A72095BA6A2C}" dt="2020-11-19T19:50:32.625" v="500" actId="113"/>
          <ac:spMkLst>
            <pc:docMk/>
            <pc:sldMk cId="1317736595" sldId="625"/>
            <ac:spMk id="3" creationId="{325C156F-ECEB-4517-AE2A-E418B47707FF}"/>
          </ac:spMkLst>
        </pc:spChg>
      </pc:sldChg>
      <pc:sldChg chg="modSp new mod">
        <pc:chgData name="richard vidal" userId="13c4c14fef6239e3" providerId="LiveId" clId="{437F6BD2-CCB6-4126-B45B-A72095BA6A2C}" dt="2020-11-19T19:50:51.202" v="510" actId="20577"/>
        <pc:sldMkLst>
          <pc:docMk/>
          <pc:sldMk cId="4120474377" sldId="626"/>
        </pc:sldMkLst>
        <pc:spChg chg="mod">
          <ac:chgData name="richard vidal" userId="13c4c14fef6239e3" providerId="LiveId" clId="{437F6BD2-CCB6-4126-B45B-A72095BA6A2C}" dt="2020-11-19T19:50:51.202" v="510" actId="20577"/>
          <ac:spMkLst>
            <pc:docMk/>
            <pc:sldMk cId="4120474377" sldId="626"/>
            <ac:spMk id="2" creationId="{CC88E09B-21E6-4721-ACC1-E672D7630625}"/>
          </ac:spMkLst>
        </pc:spChg>
        <pc:spChg chg="mod">
          <ac:chgData name="richard vidal" userId="13c4c14fef6239e3" providerId="LiveId" clId="{437F6BD2-CCB6-4126-B45B-A72095BA6A2C}" dt="2020-11-19T19:50:41.202" v="503" actId="20577"/>
          <ac:spMkLst>
            <pc:docMk/>
            <pc:sldMk cId="4120474377" sldId="626"/>
            <ac:spMk id="3" creationId="{B71B244C-4CEC-4D70-96B5-5C2EF9186145}"/>
          </ac:spMkLst>
        </pc:spChg>
      </pc:sldChg>
      <pc:sldChg chg="modSp new mod ord">
        <pc:chgData name="richard vidal" userId="13c4c14fef6239e3" providerId="LiveId" clId="{437F6BD2-CCB6-4126-B45B-A72095BA6A2C}" dt="2020-11-19T19:52:10.658" v="528" actId="20577"/>
        <pc:sldMkLst>
          <pc:docMk/>
          <pc:sldMk cId="1358216295" sldId="627"/>
        </pc:sldMkLst>
        <pc:spChg chg="mod">
          <ac:chgData name="richard vidal" userId="13c4c14fef6239e3" providerId="LiveId" clId="{437F6BD2-CCB6-4126-B45B-A72095BA6A2C}" dt="2020-11-19T19:52:10.658" v="528" actId="20577"/>
          <ac:spMkLst>
            <pc:docMk/>
            <pc:sldMk cId="1358216295" sldId="627"/>
            <ac:spMk id="3" creationId="{A8E54CFB-08E8-4428-A7B4-542621020275}"/>
          </ac:spMkLst>
        </pc:spChg>
      </pc:sldChg>
      <pc:sldChg chg="addSp delSp modSp new mod">
        <pc:chgData name="richard vidal" userId="13c4c14fef6239e3" providerId="LiveId" clId="{437F6BD2-CCB6-4126-B45B-A72095BA6A2C}" dt="2020-11-19T19:51:48.301" v="520" actId="1076"/>
        <pc:sldMkLst>
          <pc:docMk/>
          <pc:sldMk cId="2889804744" sldId="628"/>
        </pc:sldMkLst>
        <pc:spChg chg="del">
          <ac:chgData name="richard vidal" userId="13c4c14fef6239e3" providerId="LiveId" clId="{437F6BD2-CCB6-4126-B45B-A72095BA6A2C}" dt="2020-11-19T19:51:36.064" v="517" actId="22"/>
          <ac:spMkLst>
            <pc:docMk/>
            <pc:sldMk cId="2889804744" sldId="628"/>
            <ac:spMk id="3" creationId="{C22C52B0-DAC9-4C2F-8AAF-223AEB76E0DB}"/>
          </ac:spMkLst>
        </pc:spChg>
        <pc:picChg chg="add mod ord">
          <ac:chgData name="richard vidal" userId="13c4c14fef6239e3" providerId="LiveId" clId="{437F6BD2-CCB6-4126-B45B-A72095BA6A2C}" dt="2020-11-19T19:51:48.301" v="520" actId="1076"/>
          <ac:picMkLst>
            <pc:docMk/>
            <pc:sldMk cId="2889804744" sldId="628"/>
            <ac:picMk id="6" creationId="{0A1A51DA-B229-457A-A29C-9F5571621C6A}"/>
          </ac:picMkLst>
        </pc:picChg>
      </pc:sldChg>
      <pc:sldChg chg="modSp new mod">
        <pc:chgData name="richard vidal" userId="13c4c14fef6239e3" providerId="LiveId" clId="{437F6BD2-CCB6-4126-B45B-A72095BA6A2C}" dt="2020-11-19T19:53:48.407" v="550" actId="27636"/>
        <pc:sldMkLst>
          <pc:docMk/>
          <pc:sldMk cId="671486900" sldId="629"/>
        </pc:sldMkLst>
        <pc:spChg chg="mod">
          <ac:chgData name="richard vidal" userId="13c4c14fef6239e3" providerId="LiveId" clId="{437F6BD2-CCB6-4126-B45B-A72095BA6A2C}" dt="2020-11-19T19:53:48.407" v="550" actId="27636"/>
          <ac:spMkLst>
            <pc:docMk/>
            <pc:sldMk cId="671486900" sldId="629"/>
            <ac:spMk id="3" creationId="{9ABAE25C-EFC2-4F2F-962C-9BEB2CD2550F}"/>
          </ac:spMkLst>
        </pc:spChg>
      </pc:sldChg>
      <pc:sldChg chg="modSp new mod">
        <pc:chgData name="richard vidal" userId="13c4c14fef6239e3" providerId="LiveId" clId="{437F6BD2-CCB6-4126-B45B-A72095BA6A2C}" dt="2020-11-19T19:54:17.075" v="568" actId="20577"/>
        <pc:sldMkLst>
          <pc:docMk/>
          <pc:sldMk cId="4244640391" sldId="630"/>
        </pc:sldMkLst>
        <pc:spChg chg="mod">
          <ac:chgData name="richard vidal" userId="13c4c14fef6239e3" providerId="LiveId" clId="{437F6BD2-CCB6-4126-B45B-A72095BA6A2C}" dt="2020-11-19T19:54:17.075" v="568" actId="20577"/>
          <ac:spMkLst>
            <pc:docMk/>
            <pc:sldMk cId="4244640391" sldId="630"/>
            <ac:spMk id="3" creationId="{8895EDB5-A479-4014-927C-CCA6ED7909F5}"/>
          </ac:spMkLst>
        </pc:spChg>
      </pc:sldChg>
      <pc:sldChg chg="addSp delSp modSp new mod">
        <pc:chgData name="richard vidal" userId="13c4c14fef6239e3" providerId="LiveId" clId="{437F6BD2-CCB6-4126-B45B-A72095BA6A2C}" dt="2020-11-19T19:54:40.904" v="570" actId="1076"/>
        <pc:sldMkLst>
          <pc:docMk/>
          <pc:sldMk cId="2379438959" sldId="631"/>
        </pc:sldMkLst>
        <pc:spChg chg="del">
          <ac:chgData name="richard vidal" userId="13c4c14fef6239e3" providerId="LiveId" clId="{437F6BD2-CCB6-4126-B45B-A72095BA6A2C}" dt="2020-11-19T19:54:39.149" v="569" actId="22"/>
          <ac:spMkLst>
            <pc:docMk/>
            <pc:sldMk cId="2379438959" sldId="631"/>
            <ac:spMk id="3" creationId="{CE76F5D2-BA71-4D9E-87A9-6EF623D2C6A8}"/>
          </ac:spMkLst>
        </pc:spChg>
        <pc:picChg chg="add mod ord">
          <ac:chgData name="richard vidal" userId="13c4c14fef6239e3" providerId="LiveId" clId="{437F6BD2-CCB6-4126-B45B-A72095BA6A2C}" dt="2020-11-19T19:54:40.904" v="570" actId="1076"/>
          <ac:picMkLst>
            <pc:docMk/>
            <pc:sldMk cId="2379438959" sldId="631"/>
            <ac:picMk id="6" creationId="{8C09AB4C-2835-47FF-9A87-3E72D1FC2C14}"/>
          </ac:picMkLst>
        </pc:picChg>
      </pc:sldChg>
      <pc:sldChg chg="modSp new mod">
        <pc:chgData name="richard vidal" userId="13c4c14fef6239e3" providerId="LiveId" clId="{437F6BD2-CCB6-4126-B45B-A72095BA6A2C}" dt="2020-11-19T19:55:46.629" v="594" actId="21"/>
        <pc:sldMkLst>
          <pc:docMk/>
          <pc:sldMk cId="1585331782" sldId="632"/>
        </pc:sldMkLst>
        <pc:spChg chg="mod">
          <ac:chgData name="richard vidal" userId="13c4c14fef6239e3" providerId="LiveId" clId="{437F6BD2-CCB6-4126-B45B-A72095BA6A2C}" dt="2020-11-19T19:54:54.235" v="571"/>
          <ac:spMkLst>
            <pc:docMk/>
            <pc:sldMk cId="1585331782" sldId="632"/>
            <ac:spMk id="2" creationId="{E37471B8-5CE5-4EDC-915A-ABB25B17D0F9}"/>
          </ac:spMkLst>
        </pc:spChg>
        <pc:spChg chg="mod">
          <ac:chgData name="richard vidal" userId="13c4c14fef6239e3" providerId="LiveId" clId="{437F6BD2-CCB6-4126-B45B-A72095BA6A2C}" dt="2020-11-19T19:55:46.629" v="594" actId="21"/>
          <ac:spMkLst>
            <pc:docMk/>
            <pc:sldMk cId="1585331782" sldId="632"/>
            <ac:spMk id="3" creationId="{B66F76F0-5BA8-4496-8CFB-640F75B9A0AC}"/>
          </ac:spMkLst>
        </pc:spChg>
      </pc:sldChg>
      <pc:sldChg chg="modSp new mod">
        <pc:chgData name="richard vidal" userId="13c4c14fef6239e3" providerId="LiveId" clId="{437F6BD2-CCB6-4126-B45B-A72095BA6A2C}" dt="2020-11-19T19:56:23.912" v="619" actId="27636"/>
        <pc:sldMkLst>
          <pc:docMk/>
          <pc:sldMk cId="3802334544" sldId="633"/>
        </pc:sldMkLst>
        <pc:spChg chg="mod">
          <ac:chgData name="richard vidal" userId="13c4c14fef6239e3" providerId="LiveId" clId="{437F6BD2-CCB6-4126-B45B-A72095BA6A2C}" dt="2020-11-19T19:56:23.912" v="619" actId="27636"/>
          <ac:spMkLst>
            <pc:docMk/>
            <pc:sldMk cId="3802334544" sldId="633"/>
            <ac:spMk id="3" creationId="{24D277A5-FB55-4930-B164-EA089B89A1BD}"/>
          </ac:spMkLst>
        </pc:spChg>
      </pc:sldChg>
      <pc:sldChg chg="modSp new mod">
        <pc:chgData name="richard vidal" userId="13c4c14fef6239e3" providerId="LiveId" clId="{437F6BD2-CCB6-4126-B45B-A72095BA6A2C}" dt="2020-11-19T19:56:26.962" v="620"/>
        <pc:sldMkLst>
          <pc:docMk/>
          <pc:sldMk cId="646926286" sldId="634"/>
        </pc:sldMkLst>
        <pc:spChg chg="mod">
          <ac:chgData name="richard vidal" userId="13c4c14fef6239e3" providerId="LiveId" clId="{437F6BD2-CCB6-4126-B45B-A72095BA6A2C}" dt="2020-11-19T19:56:26.962" v="620"/>
          <ac:spMkLst>
            <pc:docMk/>
            <pc:sldMk cId="646926286" sldId="634"/>
            <ac:spMk id="3" creationId="{D5C0D21B-701A-48D5-B13C-0D046F0D8149}"/>
          </ac:spMkLst>
        </pc:spChg>
      </pc:sldChg>
      <pc:sldChg chg="modSp new mod">
        <pc:chgData name="richard vidal" userId="13c4c14fef6239e3" providerId="LiveId" clId="{437F6BD2-CCB6-4126-B45B-A72095BA6A2C}" dt="2020-11-19T19:56:52.770" v="630" actId="20577"/>
        <pc:sldMkLst>
          <pc:docMk/>
          <pc:sldMk cId="1143827889" sldId="635"/>
        </pc:sldMkLst>
        <pc:spChg chg="mod">
          <ac:chgData name="richard vidal" userId="13c4c14fef6239e3" providerId="LiveId" clId="{437F6BD2-CCB6-4126-B45B-A72095BA6A2C}" dt="2020-11-19T19:56:49.531" v="627"/>
          <ac:spMkLst>
            <pc:docMk/>
            <pc:sldMk cId="1143827889" sldId="635"/>
            <ac:spMk id="2" creationId="{6D3B50DA-33CA-445C-A3F3-77AE38E2DCA4}"/>
          </ac:spMkLst>
        </pc:spChg>
        <pc:spChg chg="mod">
          <ac:chgData name="richard vidal" userId="13c4c14fef6239e3" providerId="LiveId" clId="{437F6BD2-CCB6-4126-B45B-A72095BA6A2C}" dt="2020-11-19T19:56:52.770" v="630" actId="20577"/>
          <ac:spMkLst>
            <pc:docMk/>
            <pc:sldMk cId="1143827889" sldId="635"/>
            <ac:spMk id="3" creationId="{36ECF8CD-E3A6-4945-AD3C-8B0A5B022E6A}"/>
          </ac:spMkLst>
        </pc:spChg>
      </pc:sldChg>
      <pc:sldChg chg="modSp new mod">
        <pc:chgData name="richard vidal" userId="13c4c14fef6239e3" providerId="LiveId" clId="{437F6BD2-CCB6-4126-B45B-A72095BA6A2C}" dt="2020-11-19T19:58:33.052" v="673" actId="27636"/>
        <pc:sldMkLst>
          <pc:docMk/>
          <pc:sldMk cId="2012354257" sldId="636"/>
        </pc:sldMkLst>
        <pc:spChg chg="mod">
          <ac:chgData name="richard vidal" userId="13c4c14fef6239e3" providerId="LiveId" clId="{437F6BD2-CCB6-4126-B45B-A72095BA6A2C}" dt="2020-11-19T19:57:15.189" v="631"/>
          <ac:spMkLst>
            <pc:docMk/>
            <pc:sldMk cId="2012354257" sldId="636"/>
            <ac:spMk id="2" creationId="{9452A140-9FFB-4E82-89EB-D27045DD4C0F}"/>
          </ac:spMkLst>
        </pc:spChg>
        <pc:spChg chg="mod">
          <ac:chgData name="richard vidal" userId="13c4c14fef6239e3" providerId="LiveId" clId="{437F6BD2-CCB6-4126-B45B-A72095BA6A2C}" dt="2020-11-19T19:58:33.052" v="673" actId="27636"/>
          <ac:spMkLst>
            <pc:docMk/>
            <pc:sldMk cId="2012354257" sldId="636"/>
            <ac:spMk id="3" creationId="{42FB4E3D-D643-4B6E-AC56-A9272FCC3B21}"/>
          </ac:spMkLst>
        </pc:spChg>
      </pc:sldChg>
      <pc:sldChg chg="modSp new mod">
        <pc:chgData name="richard vidal" userId="13c4c14fef6239e3" providerId="LiveId" clId="{437F6BD2-CCB6-4126-B45B-A72095BA6A2C}" dt="2020-11-19T19:58:48.633" v="675"/>
        <pc:sldMkLst>
          <pc:docMk/>
          <pc:sldMk cId="1982674766" sldId="637"/>
        </pc:sldMkLst>
        <pc:spChg chg="mod">
          <ac:chgData name="richard vidal" userId="13c4c14fef6239e3" providerId="LiveId" clId="{437F6BD2-CCB6-4126-B45B-A72095BA6A2C}" dt="2020-11-19T19:58:48.633" v="675"/>
          <ac:spMkLst>
            <pc:docMk/>
            <pc:sldMk cId="1982674766" sldId="637"/>
            <ac:spMk id="2" creationId="{CADF628D-8A27-46E4-8DC5-9B9AD5376E1F}"/>
          </ac:spMkLst>
        </pc:spChg>
        <pc:spChg chg="mod">
          <ac:chgData name="richard vidal" userId="13c4c14fef6239e3" providerId="LiveId" clId="{437F6BD2-CCB6-4126-B45B-A72095BA6A2C}" dt="2020-11-19T19:58:36.465" v="674"/>
          <ac:spMkLst>
            <pc:docMk/>
            <pc:sldMk cId="1982674766" sldId="637"/>
            <ac:spMk id="3" creationId="{4FF48747-806F-4FDE-AED0-BD0F26FD8838}"/>
          </ac:spMkLst>
        </pc:spChg>
      </pc:sldChg>
      <pc:sldChg chg="addSp delSp modSp new mod">
        <pc:chgData name="richard vidal" userId="13c4c14fef6239e3" providerId="LiveId" clId="{437F6BD2-CCB6-4126-B45B-A72095BA6A2C}" dt="2020-11-19T19:59:04.239" v="676" actId="22"/>
        <pc:sldMkLst>
          <pc:docMk/>
          <pc:sldMk cId="173988089" sldId="638"/>
        </pc:sldMkLst>
        <pc:spChg chg="del">
          <ac:chgData name="richard vidal" userId="13c4c14fef6239e3" providerId="LiveId" clId="{437F6BD2-CCB6-4126-B45B-A72095BA6A2C}" dt="2020-11-19T19:59:04.239" v="676" actId="22"/>
          <ac:spMkLst>
            <pc:docMk/>
            <pc:sldMk cId="173988089" sldId="638"/>
            <ac:spMk id="3" creationId="{117F15D5-0F4D-467C-A058-C0D2ACBADF10}"/>
          </ac:spMkLst>
        </pc:spChg>
        <pc:picChg chg="add mod ord">
          <ac:chgData name="richard vidal" userId="13c4c14fef6239e3" providerId="LiveId" clId="{437F6BD2-CCB6-4126-B45B-A72095BA6A2C}" dt="2020-11-19T19:59:04.239" v="676" actId="22"/>
          <ac:picMkLst>
            <pc:docMk/>
            <pc:sldMk cId="173988089" sldId="638"/>
            <ac:picMk id="6" creationId="{870A6D2B-90C0-43B8-A786-6EFC823E7A26}"/>
          </ac:picMkLst>
        </pc:picChg>
      </pc:sldChg>
      <pc:sldChg chg="modSp new mod">
        <pc:chgData name="richard vidal" userId="13c4c14fef6239e3" providerId="LiveId" clId="{437F6BD2-CCB6-4126-B45B-A72095BA6A2C}" dt="2020-11-19T20:01:31.846" v="736" actId="113"/>
        <pc:sldMkLst>
          <pc:docMk/>
          <pc:sldMk cId="590440949" sldId="639"/>
        </pc:sldMkLst>
        <pc:spChg chg="mod">
          <ac:chgData name="richard vidal" userId="13c4c14fef6239e3" providerId="LiveId" clId="{437F6BD2-CCB6-4126-B45B-A72095BA6A2C}" dt="2020-11-19T20:01:31.846" v="736" actId="113"/>
          <ac:spMkLst>
            <pc:docMk/>
            <pc:sldMk cId="590440949" sldId="639"/>
            <ac:spMk id="3" creationId="{0B37C657-7773-4A53-AD48-0D8C48FA3495}"/>
          </ac:spMkLst>
        </pc:spChg>
      </pc:sldChg>
      <pc:sldChg chg="modSp new mod">
        <pc:chgData name="richard vidal" userId="13c4c14fef6239e3" providerId="LiveId" clId="{437F6BD2-CCB6-4126-B45B-A72095BA6A2C}" dt="2020-11-19T20:00:19.026" v="730" actId="20577"/>
        <pc:sldMkLst>
          <pc:docMk/>
          <pc:sldMk cId="1941181328" sldId="640"/>
        </pc:sldMkLst>
        <pc:spChg chg="mod">
          <ac:chgData name="richard vidal" userId="13c4c14fef6239e3" providerId="LiveId" clId="{437F6BD2-CCB6-4126-B45B-A72095BA6A2C}" dt="2020-11-19T20:00:19.026" v="730" actId="20577"/>
          <ac:spMkLst>
            <pc:docMk/>
            <pc:sldMk cId="1941181328" sldId="640"/>
            <ac:spMk id="3" creationId="{281A3EA6-5F79-4ED2-9306-2C2A133E9E26}"/>
          </ac:spMkLst>
        </pc:spChg>
      </pc:sldChg>
      <pc:sldChg chg="addSp delSp modSp new mod">
        <pc:chgData name="richard vidal" userId="13c4c14fef6239e3" providerId="LiveId" clId="{437F6BD2-CCB6-4126-B45B-A72095BA6A2C}" dt="2020-11-19T20:01:03.902" v="733" actId="1076"/>
        <pc:sldMkLst>
          <pc:docMk/>
          <pc:sldMk cId="1948960584" sldId="641"/>
        </pc:sldMkLst>
        <pc:spChg chg="del">
          <ac:chgData name="richard vidal" userId="13c4c14fef6239e3" providerId="LiveId" clId="{437F6BD2-CCB6-4126-B45B-A72095BA6A2C}" dt="2020-11-19T20:01:02.419" v="732" actId="478"/>
          <ac:spMkLst>
            <pc:docMk/>
            <pc:sldMk cId="1948960584" sldId="641"/>
            <ac:spMk id="2" creationId="{790DA4E7-35DC-41C7-B17E-7E5279A61919}"/>
          </ac:spMkLst>
        </pc:spChg>
        <pc:spChg chg="del">
          <ac:chgData name="richard vidal" userId="13c4c14fef6239e3" providerId="LiveId" clId="{437F6BD2-CCB6-4126-B45B-A72095BA6A2C}" dt="2020-11-19T20:00:58.968" v="731" actId="22"/>
          <ac:spMkLst>
            <pc:docMk/>
            <pc:sldMk cId="1948960584" sldId="641"/>
            <ac:spMk id="3" creationId="{9E358C8B-D9D8-4F38-A6B8-966E97A9C623}"/>
          </ac:spMkLst>
        </pc:spChg>
        <pc:picChg chg="add mod ord">
          <ac:chgData name="richard vidal" userId="13c4c14fef6239e3" providerId="LiveId" clId="{437F6BD2-CCB6-4126-B45B-A72095BA6A2C}" dt="2020-11-19T20:01:03.902" v="733" actId="1076"/>
          <ac:picMkLst>
            <pc:docMk/>
            <pc:sldMk cId="1948960584" sldId="641"/>
            <ac:picMk id="6" creationId="{47FBCB90-792C-4B92-B955-E3CC418DC479}"/>
          </ac:picMkLst>
        </pc:picChg>
      </pc:sldChg>
      <pc:sldChg chg="new">
        <pc:chgData name="richard vidal" userId="13c4c14fef6239e3" providerId="LiveId" clId="{437F6BD2-CCB6-4126-B45B-A72095BA6A2C}" dt="2020-11-19T19:59:09.022" v="680" actId="680"/>
        <pc:sldMkLst>
          <pc:docMk/>
          <pc:sldMk cId="2645315591" sldId="642"/>
        </pc:sldMkLst>
      </pc:sldChg>
      <pc:sldChg chg="new">
        <pc:chgData name="richard vidal" userId="13c4c14fef6239e3" providerId="LiveId" clId="{437F6BD2-CCB6-4126-B45B-A72095BA6A2C}" dt="2020-11-19T19:59:09.188" v="681" actId="680"/>
        <pc:sldMkLst>
          <pc:docMk/>
          <pc:sldMk cId="3502908559" sldId="643"/>
        </pc:sldMkLst>
      </pc:sldChg>
      <pc:sldChg chg="new">
        <pc:chgData name="richard vidal" userId="13c4c14fef6239e3" providerId="LiveId" clId="{437F6BD2-CCB6-4126-B45B-A72095BA6A2C}" dt="2020-11-19T19:59:09.347" v="682" actId="680"/>
        <pc:sldMkLst>
          <pc:docMk/>
          <pc:sldMk cId="2349072932" sldId="644"/>
        </pc:sldMkLst>
      </pc:sldChg>
      <pc:sldChg chg="new">
        <pc:chgData name="richard vidal" userId="13c4c14fef6239e3" providerId="LiveId" clId="{437F6BD2-CCB6-4126-B45B-A72095BA6A2C}" dt="2020-11-19T19:59:09.512" v="683" actId="680"/>
        <pc:sldMkLst>
          <pc:docMk/>
          <pc:sldMk cId="2357714411" sldId="645"/>
        </pc:sldMkLst>
      </pc:sldChg>
      <pc:sldChg chg="new">
        <pc:chgData name="richard vidal" userId="13c4c14fef6239e3" providerId="LiveId" clId="{437F6BD2-CCB6-4126-B45B-A72095BA6A2C}" dt="2020-11-19T19:59:09.686" v="684" actId="680"/>
        <pc:sldMkLst>
          <pc:docMk/>
          <pc:sldMk cId="1602157531" sldId="646"/>
        </pc:sldMkLst>
      </pc:sldChg>
      <pc:sldChg chg="new">
        <pc:chgData name="richard vidal" userId="13c4c14fef6239e3" providerId="LiveId" clId="{437F6BD2-CCB6-4126-B45B-A72095BA6A2C}" dt="2020-11-19T19:59:09.849" v="685" actId="680"/>
        <pc:sldMkLst>
          <pc:docMk/>
          <pc:sldMk cId="1877435657" sldId="647"/>
        </pc:sldMkLst>
      </pc:sldChg>
      <pc:sldChg chg="new">
        <pc:chgData name="richard vidal" userId="13c4c14fef6239e3" providerId="LiveId" clId="{437F6BD2-CCB6-4126-B45B-A72095BA6A2C}" dt="2020-11-19T19:59:10.013" v="686" actId="680"/>
        <pc:sldMkLst>
          <pc:docMk/>
          <pc:sldMk cId="2156666211" sldId="648"/>
        </pc:sldMkLst>
      </pc:sldChg>
      <pc:sldChg chg="new">
        <pc:chgData name="richard vidal" userId="13c4c14fef6239e3" providerId="LiveId" clId="{437F6BD2-CCB6-4126-B45B-A72095BA6A2C}" dt="2020-11-19T19:59:10.176" v="687" actId="680"/>
        <pc:sldMkLst>
          <pc:docMk/>
          <pc:sldMk cId="903145009" sldId="649"/>
        </pc:sldMkLst>
      </pc:sldChg>
      <pc:sldChg chg="new">
        <pc:chgData name="richard vidal" userId="13c4c14fef6239e3" providerId="LiveId" clId="{437F6BD2-CCB6-4126-B45B-A72095BA6A2C}" dt="2020-11-19T19:59:10.348" v="688" actId="680"/>
        <pc:sldMkLst>
          <pc:docMk/>
          <pc:sldMk cId="3142486609" sldId="650"/>
        </pc:sldMkLst>
      </pc:sldChg>
      <pc:sldChg chg="new">
        <pc:chgData name="richard vidal" userId="13c4c14fef6239e3" providerId="LiveId" clId="{437F6BD2-CCB6-4126-B45B-A72095BA6A2C}" dt="2020-11-19T19:59:10.518" v="689" actId="680"/>
        <pc:sldMkLst>
          <pc:docMk/>
          <pc:sldMk cId="1839820059" sldId="651"/>
        </pc:sldMkLst>
      </pc:sldChg>
      <pc:sldChg chg="new">
        <pc:chgData name="richard vidal" userId="13c4c14fef6239e3" providerId="LiveId" clId="{437F6BD2-CCB6-4126-B45B-A72095BA6A2C}" dt="2020-11-19T19:59:10.674" v="690" actId="680"/>
        <pc:sldMkLst>
          <pc:docMk/>
          <pc:sldMk cId="3012106743" sldId="652"/>
        </pc:sldMkLst>
      </pc:sldChg>
      <pc:sldChg chg="new">
        <pc:chgData name="richard vidal" userId="13c4c14fef6239e3" providerId="LiveId" clId="{437F6BD2-CCB6-4126-B45B-A72095BA6A2C}" dt="2020-11-19T19:59:10.833" v="691" actId="680"/>
        <pc:sldMkLst>
          <pc:docMk/>
          <pc:sldMk cId="672110543" sldId="653"/>
        </pc:sldMkLst>
      </pc:sldChg>
      <pc:sldChg chg="new">
        <pc:chgData name="richard vidal" userId="13c4c14fef6239e3" providerId="LiveId" clId="{437F6BD2-CCB6-4126-B45B-A72095BA6A2C}" dt="2020-11-19T19:59:10.998" v="692" actId="680"/>
        <pc:sldMkLst>
          <pc:docMk/>
          <pc:sldMk cId="28315915" sldId="654"/>
        </pc:sldMkLst>
      </pc:sldChg>
      <pc:sldChg chg="new">
        <pc:chgData name="richard vidal" userId="13c4c14fef6239e3" providerId="LiveId" clId="{437F6BD2-CCB6-4126-B45B-A72095BA6A2C}" dt="2020-11-19T19:59:11.152" v="693" actId="680"/>
        <pc:sldMkLst>
          <pc:docMk/>
          <pc:sldMk cId="3302334666" sldId="655"/>
        </pc:sldMkLst>
      </pc:sldChg>
    </pc:docChg>
  </pc:docChgLst>
  <pc:docChgLst>
    <pc:chgData name="richard vidal" userId="13c4c14fef6239e3" providerId="LiveId" clId="{1D107235-6EE9-4D3D-9BE6-484A58983AB7}"/>
    <pc:docChg chg="custSel addSld delSld modSld">
      <pc:chgData name="richard vidal" userId="13c4c14fef6239e3" providerId="LiveId" clId="{1D107235-6EE9-4D3D-9BE6-484A58983AB7}" dt="2020-11-05T13:25:10.412" v="632"/>
      <pc:docMkLst>
        <pc:docMk/>
      </pc:docMkLst>
      <pc:sldChg chg="modSp mod">
        <pc:chgData name="richard vidal" userId="13c4c14fef6239e3" providerId="LiveId" clId="{1D107235-6EE9-4D3D-9BE6-484A58983AB7}" dt="2020-11-05T11:44:39.589" v="1"/>
        <pc:sldMkLst>
          <pc:docMk/>
          <pc:sldMk cId="593499764" sldId="312"/>
        </pc:sldMkLst>
        <pc:spChg chg="mod">
          <ac:chgData name="richard vidal" userId="13c4c14fef6239e3" providerId="LiveId" clId="{1D107235-6EE9-4D3D-9BE6-484A58983AB7}" dt="2020-11-05T11:44:39.589" v="1"/>
          <ac:spMkLst>
            <pc:docMk/>
            <pc:sldMk cId="593499764" sldId="312"/>
            <ac:spMk id="2" creationId="{8A26A8E1-B678-448D-BD5B-44ED0DC6EB79}"/>
          </ac:spMkLst>
        </pc:spChg>
      </pc:sldChg>
      <pc:sldChg chg="del">
        <pc:chgData name="richard vidal" userId="13c4c14fef6239e3" providerId="LiveId" clId="{1D107235-6EE9-4D3D-9BE6-484A58983AB7}" dt="2020-11-05T11:44:34.740" v="0" actId="47"/>
        <pc:sldMkLst>
          <pc:docMk/>
          <pc:sldMk cId="2742478842" sldId="491"/>
        </pc:sldMkLst>
      </pc:sldChg>
      <pc:sldChg chg="del">
        <pc:chgData name="richard vidal" userId="13c4c14fef6239e3" providerId="LiveId" clId="{1D107235-6EE9-4D3D-9BE6-484A58983AB7}" dt="2020-11-05T11:44:34.740" v="0" actId="47"/>
        <pc:sldMkLst>
          <pc:docMk/>
          <pc:sldMk cId="3941868213" sldId="492"/>
        </pc:sldMkLst>
      </pc:sldChg>
      <pc:sldChg chg="del">
        <pc:chgData name="richard vidal" userId="13c4c14fef6239e3" providerId="LiveId" clId="{1D107235-6EE9-4D3D-9BE6-484A58983AB7}" dt="2020-11-05T11:44:34.740" v="0" actId="47"/>
        <pc:sldMkLst>
          <pc:docMk/>
          <pc:sldMk cId="3946769712" sldId="493"/>
        </pc:sldMkLst>
      </pc:sldChg>
      <pc:sldChg chg="del">
        <pc:chgData name="richard vidal" userId="13c4c14fef6239e3" providerId="LiveId" clId="{1D107235-6EE9-4D3D-9BE6-484A58983AB7}" dt="2020-11-05T11:44:34.740" v="0" actId="47"/>
        <pc:sldMkLst>
          <pc:docMk/>
          <pc:sldMk cId="3550117398" sldId="494"/>
        </pc:sldMkLst>
      </pc:sldChg>
      <pc:sldChg chg="del">
        <pc:chgData name="richard vidal" userId="13c4c14fef6239e3" providerId="LiveId" clId="{1D107235-6EE9-4D3D-9BE6-484A58983AB7}" dt="2020-11-05T11:44:34.740" v="0" actId="47"/>
        <pc:sldMkLst>
          <pc:docMk/>
          <pc:sldMk cId="3457069803" sldId="495"/>
        </pc:sldMkLst>
      </pc:sldChg>
      <pc:sldChg chg="del">
        <pc:chgData name="richard vidal" userId="13c4c14fef6239e3" providerId="LiveId" clId="{1D107235-6EE9-4D3D-9BE6-484A58983AB7}" dt="2020-11-05T11:44:34.740" v="0" actId="47"/>
        <pc:sldMkLst>
          <pc:docMk/>
          <pc:sldMk cId="4227238727" sldId="496"/>
        </pc:sldMkLst>
      </pc:sldChg>
      <pc:sldChg chg="del">
        <pc:chgData name="richard vidal" userId="13c4c14fef6239e3" providerId="LiveId" clId="{1D107235-6EE9-4D3D-9BE6-484A58983AB7}" dt="2020-11-05T11:44:34.740" v="0" actId="47"/>
        <pc:sldMkLst>
          <pc:docMk/>
          <pc:sldMk cId="3855714236" sldId="497"/>
        </pc:sldMkLst>
      </pc:sldChg>
      <pc:sldChg chg="del">
        <pc:chgData name="richard vidal" userId="13c4c14fef6239e3" providerId="LiveId" clId="{1D107235-6EE9-4D3D-9BE6-484A58983AB7}" dt="2020-11-05T11:44:34.740" v="0" actId="47"/>
        <pc:sldMkLst>
          <pc:docMk/>
          <pc:sldMk cId="1653735380" sldId="498"/>
        </pc:sldMkLst>
      </pc:sldChg>
      <pc:sldChg chg="del">
        <pc:chgData name="richard vidal" userId="13c4c14fef6239e3" providerId="LiveId" clId="{1D107235-6EE9-4D3D-9BE6-484A58983AB7}" dt="2020-11-05T11:44:34.740" v="0" actId="47"/>
        <pc:sldMkLst>
          <pc:docMk/>
          <pc:sldMk cId="2008281779" sldId="499"/>
        </pc:sldMkLst>
      </pc:sldChg>
      <pc:sldChg chg="del">
        <pc:chgData name="richard vidal" userId="13c4c14fef6239e3" providerId="LiveId" clId="{1D107235-6EE9-4D3D-9BE6-484A58983AB7}" dt="2020-11-05T11:44:34.740" v="0" actId="47"/>
        <pc:sldMkLst>
          <pc:docMk/>
          <pc:sldMk cId="2116221700" sldId="500"/>
        </pc:sldMkLst>
      </pc:sldChg>
      <pc:sldChg chg="del">
        <pc:chgData name="richard vidal" userId="13c4c14fef6239e3" providerId="LiveId" clId="{1D107235-6EE9-4D3D-9BE6-484A58983AB7}" dt="2020-11-05T11:44:34.740" v="0" actId="47"/>
        <pc:sldMkLst>
          <pc:docMk/>
          <pc:sldMk cId="1079714991" sldId="501"/>
        </pc:sldMkLst>
      </pc:sldChg>
      <pc:sldChg chg="del">
        <pc:chgData name="richard vidal" userId="13c4c14fef6239e3" providerId="LiveId" clId="{1D107235-6EE9-4D3D-9BE6-484A58983AB7}" dt="2020-11-05T11:44:34.740" v="0" actId="47"/>
        <pc:sldMkLst>
          <pc:docMk/>
          <pc:sldMk cId="4242735318" sldId="502"/>
        </pc:sldMkLst>
      </pc:sldChg>
      <pc:sldChg chg="del">
        <pc:chgData name="richard vidal" userId="13c4c14fef6239e3" providerId="LiveId" clId="{1D107235-6EE9-4D3D-9BE6-484A58983AB7}" dt="2020-11-05T11:44:34.740" v="0" actId="47"/>
        <pc:sldMkLst>
          <pc:docMk/>
          <pc:sldMk cId="1566442241" sldId="503"/>
        </pc:sldMkLst>
      </pc:sldChg>
      <pc:sldChg chg="del">
        <pc:chgData name="richard vidal" userId="13c4c14fef6239e3" providerId="LiveId" clId="{1D107235-6EE9-4D3D-9BE6-484A58983AB7}" dt="2020-11-05T11:44:34.740" v="0" actId="47"/>
        <pc:sldMkLst>
          <pc:docMk/>
          <pc:sldMk cId="1975493222" sldId="504"/>
        </pc:sldMkLst>
      </pc:sldChg>
      <pc:sldChg chg="del">
        <pc:chgData name="richard vidal" userId="13c4c14fef6239e3" providerId="LiveId" clId="{1D107235-6EE9-4D3D-9BE6-484A58983AB7}" dt="2020-11-05T11:44:34.740" v="0" actId="47"/>
        <pc:sldMkLst>
          <pc:docMk/>
          <pc:sldMk cId="774277983" sldId="505"/>
        </pc:sldMkLst>
      </pc:sldChg>
      <pc:sldChg chg="del">
        <pc:chgData name="richard vidal" userId="13c4c14fef6239e3" providerId="LiveId" clId="{1D107235-6EE9-4D3D-9BE6-484A58983AB7}" dt="2020-11-05T11:44:34.740" v="0" actId="47"/>
        <pc:sldMkLst>
          <pc:docMk/>
          <pc:sldMk cId="2815465134" sldId="506"/>
        </pc:sldMkLst>
      </pc:sldChg>
      <pc:sldChg chg="del">
        <pc:chgData name="richard vidal" userId="13c4c14fef6239e3" providerId="LiveId" clId="{1D107235-6EE9-4D3D-9BE6-484A58983AB7}" dt="2020-11-05T11:44:34.740" v="0" actId="47"/>
        <pc:sldMkLst>
          <pc:docMk/>
          <pc:sldMk cId="4193138783" sldId="507"/>
        </pc:sldMkLst>
      </pc:sldChg>
      <pc:sldChg chg="del">
        <pc:chgData name="richard vidal" userId="13c4c14fef6239e3" providerId="LiveId" clId="{1D107235-6EE9-4D3D-9BE6-484A58983AB7}" dt="2020-11-05T11:44:34.740" v="0" actId="47"/>
        <pc:sldMkLst>
          <pc:docMk/>
          <pc:sldMk cId="1340797070" sldId="508"/>
        </pc:sldMkLst>
      </pc:sldChg>
      <pc:sldChg chg="del">
        <pc:chgData name="richard vidal" userId="13c4c14fef6239e3" providerId="LiveId" clId="{1D107235-6EE9-4D3D-9BE6-484A58983AB7}" dt="2020-11-05T11:44:34.740" v="0" actId="47"/>
        <pc:sldMkLst>
          <pc:docMk/>
          <pc:sldMk cId="3176356716" sldId="509"/>
        </pc:sldMkLst>
      </pc:sldChg>
      <pc:sldChg chg="del">
        <pc:chgData name="richard vidal" userId="13c4c14fef6239e3" providerId="LiveId" clId="{1D107235-6EE9-4D3D-9BE6-484A58983AB7}" dt="2020-11-05T11:44:34.740" v="0" actId="47"/>
        <pc:sldMkLst>
          <pc:docMk/>
          <pc:sldMk cId="113727238" sldId="510"/>
        </pc:sldMkLst>
      </pc:sldChg>
      <pc:sldChg chg="del">
        <pc:chgData name="richard vidal" userId="13c4c14fef6239e3" providerId="LiveId" clId="{1D107235-6EE9-4D3D-9BE6-484A58983AB7}" dt="2020-11-05T11:44:34.740" v="0" actId="47"/>
        <pc:sldMkLst>
          <pc:docMk/>
          <pc:sldMk cId="2873119220" sldId="511"/>
        </pc:sldMkLst>
      </pc:sldChg>
      <pc:sldChg chg="del">
        <pc:chgData name="richard vidal" userId="13c4c14fef6239e3" providerId="LiveId" clId="{1D107235-6EE9-4D3D-9BE6-484A58983AB7}" dt="2020-11-05T11:44:34.740" v="0" actId="47"/>
        <pc:sldMkLst>
          <pc:docMk/>
          <pc:sldMk cId="124125918" sldId="512"/>
        </pc:sldMkLst>
      </pc:sldChg>
      <pc:sldChg chg="del">
        <pc:chgData name="richard vidal" userId="13c4c14fef6239e3" providerId="LiveId" clId="{1D107235-6EE9-4D3D-9BE6-484A58983AB7}" dt="2020-11-05T11:44:34.740" v="0" actId="47"/>
        <pc:sldMkLst>
          <pc:docMk/>
          <pc:sldMk cId="2698117111" sldId="513"/>
        </pc:sldMkLst>
      </pc:sldChg>
      <pc:sldChg chg="del">
        <pc:chgData name="richard vidal" userId="13c4c14fef6239e3" providerId="LiveId" clId="{1D107235-6EE9-4D3D-9BE6-484A58983AB7}" dt="2020-11-05T11:44:34.740" v="0" actId="47"/>
        <pc:sldMkLst>
          <pc:docMk/>
          <pc:sldMk cId="2350573192" sldId="514"/>
        </pc:sldMkLst>
      </pc:sldChg>
      <pc:sldChg chg="modSp mod">
        <pc:chgData name="richard vidal" userId="13c4c14fef6239e3" providerId="LiveId" clId="{1D107235-6EE9-4D3D-9BE6-484A58983AB7}" dt="2020-11-05T12:50:05.822" v="110" actId="21"/>
        <pc:sldMkLst>
          <pc:docMk/>
          <pc:sldMk cId="2306732722" sldId="515"/>
        </pc:sldMkLst>
        <pc:spChg chg="mod">
          <ac:chgData name="richard vidal" userId="13c4c14fef6239e3" providerId="LiveId" clId="{1D107235-6EE9-4D3D-9BE6-484A58983AB7}" dt="2020-11-05T12:50:05.822" v="110" actId="21"/>
          <ac:spMkLst>
            <pc:docMk/>
            <pc:sldMk cId="2306732722" sldId="515"/>
            <ac:spMk id="3" creationId="{4C83C2D3-04AB-4153-8B5F-ABC190DCD0B7}"/>
          </ac:spMkLst>
        </pc:spChg>
      </pc:sldChg>
      <pc:sldChg chg="modSp mod">
        <pc:chgData name="richard vidal" userId="13c4c14fef6239e3" providerId="LiveId" clId="{1D107235-6EE9-4D3D-9BE6-484A58983AB7}" dt="2020-11-05T13:11:47.269" v="313" actId="20577"/>
        <pc:sldMkLst>
          <pc:docMk/>
          <pc:sldMk cId="969084021" sldId="516"/>
        </pc:sldMkLst>
        <pc:spChg chg="mod">
          <ac:chgData name="richard vidal" userId="13c4c14fef6239e3" providerId="LiveId" clId="{1D107235-6EE9-4D3D-9BE6-484A58983AB7}" dt="2020-11-05T13:11:47.269" v="313" actId="20577"/>
          <ac:spMkLst>
            <pc:docMk/>
            <pc:sldMk cId="969084021" sldId="516"/>
            <ac:spMk id="3" creationId="{EDC81102-81C8-43C6-A5F2-D7FEFF5F2435}"/>
          </ac:spMkLst>
        </pc:spChg>
      </pc:sldChg>
      <pc:sldChg chg="modSp new mod">
        <pc:chgData name="richard vidal" userId="13c4c14fef6239e3" providerId="LiveId" clId="{1D107235-6EE9-4D3D-9BE6-484A58983AB7}" dt="2020-11-05T12:50:19.928" v="115" actId="20577"/>
        <pc:sldMkLst>
          <pc:docMk/>
          <pc:sldMk cId="2211228618" sldId="517"/>
        </pc:sldMkLst>
        <pc:spChg chg="mod">
          <ac:chgData name="richard vidal" userId="13c4c14fef6239e3" providerId="LiveId" clId="{1D107235-6EE9-4D3D-9BE6-484A58983AB7}" dt="2020-11-05T12:50:19.928" v="115" actId="20577"/>
          <ac:spMkLst>
            <pc:docMk/>
            <pc:sldMk cId="2211228618" sldId="517"/>
            <ac:spMk id="3" creationId="{5D73D29A-423E-43D8-86D6-AE7C9276DC87}"/>
          </ac:spMkLst>
        </pc:spChg>
      </pc:sldChg>
      <pc:sldChg chg="addSp delSp modSp new mod">
        <pc:chgData name="richard vidal" userId="13c4c14fef6239e3" providerId="LiveId" clId="{1D107235-6EE9-4D3D-9BE6-484A58983AB7}" dt="2020-11-05T12:51:17.690" v="117" actId="22"/>
        <pc:sldMkLst>
          <pc:docMk/>
          <pc:sldMk cId="2970652390" sldId="518"/>
        </pc:sldMkLst>
        <pc:spChg chg="mod">
          <ac:chgData name="richard vidal" userId="13c4c14fef6239e3" providerId="LiveId" clId="{1D107235-6EE9-4D3D-9BE6-484A58983AB7}" dt="2020-11-05T12:51:03.962" v="116"/>
          <ac:spMkLst>
            <pc:docMk/>
            <pc:sldMk cId="2970652390" sldId="518"/>
            <ac:spMk id="2" creationId="{9294758B-39C0-404E-B74E-BDDC9E87AE40}"/>
          </ac:spMkLst>
        </pc:spChg>
        <pc:spChg chg="del">
          <ac:chgData name="richard vidal" userId="13c4c14fef6239e3" providerId="LiveId" clId="{1D107235-6EE9-4D3D-9BE6-484A58983AB7}" dt="2020-11-05T12:51:17.690" v="117" actId="22"/>
          <ac:spMkLst>
            <pc:docMk/>
            <pc:sldMk cId="2970652390" sldId="518"/>
            <ac:spMk id="3" creationId="{5C0F2AA1-8F38-4B9D-BED8-3EB5D8AF0029}"/>
          </ac:spMkLst>
        </pc:spChg>
        <pc:picChg chg="add mod ord">
          <ac:chgData name="richard vidal" userId="13c4c14fef6239e3" providerId="LiveId" clId="{1D107235-6EE9-4D3D-9BE6-484A58983AB7}" dt="2020-11-05T12:51:17.690" v="117" actId="22"/>
          <ac:picMkLst>
            <pc:docMk/>
            <pc:sldMk cId="2970652390" sldId="518"/>
            <ac:picMk id="6" creationId="{64F33DE1-C4C5-4D2B-9B1B-3F8758A5726F}"/>
          </ac:picMkLst>
        </pc:picChg>
      </pc:sldChg>
      <pc:sldChg chg="modSp new mod">
        <pc:chgData name="richard vidal" userId="13c4c14fef6239e3" providerId="LiveId" clId="{1D107235-6EE9-4D3D-9BE6-484A58983AB7}" dt="2020-11-05T12:52:03.481" v="139" actId="27636"/>
        <pc:sldMkLst>
          <pc:docMk/>
          <pc:sldMk cId="3866823620" sldId="519"/>
        </pc:sldMkLst>
        <pc:spChg chg="mod">
          <ac:chgData name="richard vidal" userId="13c4c14fef6239e3" providerId="LiveId" clId="{1D107235-6EE9-4D3D-9BE6-484A58983AB7}" dt="2020-11-05T12:52:03.481" v="139" actId="27636"/>
          <ac:spMkLst>
            <pc:docMk/>
            <pc:sldMk cId="3866823620" sldId="519"/>
            <ac:spMk id="3" creationId="{8B88F35E-79A1-48A9-B887-638B770F399E}"/>
          </ac:spMkLst>
        </pc:spChg>
      </pc:sldChg>
      <pc:sldChg chg="modSp new mod">
        <pc:chgData name="richard vidal" userId="13c4c14fef6239e3" providerId="LiveId" clId="{1D107235-6EE9-4D3D-9BE6-484A58983AB7}" dt="2020-11-05T12:52:07.341" v="140"/>
        <pc:sldMkLst>
          <pc:docMk/>
          <pc:sldMk cId="1967164445" sldId="520"/>
        </pc:sldMkLst>
        <pc:spChg chg="mod">
          <ac:chgData name="richard vidal" userId="13c4c14fef6239e3" providerId="LiveId" clId="{1D107235-6EE9-4D3D-9BE6-484A58983AB7}" dt="2020-11-05T12:52:07.341" v="140"/>
          <ac:spMkLst>
            <pc:docMk/>
            <pc:sldMk cId="1967164445" sldId="520"/>
            <ac:spMk id="3" creationId="{0385CAD7-3085-4349-9348-E08172E713C1}"/>
          </ac:spMkLst>
        </pc:spChg>
      </pc:sldChg>
      <pc:sldChg chg="modSp new mod">
        <pc:chgData name="richard vidal" userId="13c4c14fef6239e3" providerId="LiveId" clId="{1D107235-6EE9-4D3D-9BE6-484A58983AB7}" dt="2020-11-05T13:03:09.356" v="175" actId="27636"/>
        <pc:sldMkLst>
          <pc:docMk/>
          <pc:sldMk cId="3468505645" sldId="521"/>
        </pc:sldMkLst>
        <pc:spChg chg="mod">
          <ac:chgData name="richard vidal" userId="13c4c14fef6239e3" providerId="LiveId" clId="{1D107235-6EE9-4D3D-9BE6-484A58983AB7}" dt="2020-11-05T13:03:09.356" v="175" actId="27636"/>
          <ac:spMkLst>
            <pc:docMk/>
            <pc:sldMk cId="3468505645" sldId="521"/>
            <ac:spMk id="3" creationId="{78B361C5-5E0E-4D86-ABB5-82880CA99E02}"/>
          </ac:spMkLst>
        </pc:spChg>
      </pc:sldChg>
      <pc:sldChg chg="modSp new mod">
        <pc:chgData name="richard vidal" userId="13c4c14fef6239e3" providerId="LiveId" clId="{1D107235-6EE9-4D3D-9BE6-484A58983AB7}" dt="2020-11-05T13:03:12.213" v="176"/>
        <pc:sldMkLst>
          <pc:docMk/>
          <pc:sldMk cId="1574123054" sldId="522"/>
        </pc:sldMkLst>
        <pc:spChg chg="mod">
          <ac:chgData name="richard vidal" userId="13c4c14fef6239e3" providerId="LiveId" clId="{1D107235-6EE9-4D3D-9BE6-484A58983AB7}" dt="2020-11-05T13:03:12.213" v="176"/>
          <ac:spMkLst>
            <pc:docMk/>
            <pc:sldMk cId="1574123054" sldId="522"/>
            <ac:spMk id="3" creationId="{0955B8AE-4746-4881-B123-82763BE16B38}"/>
          </ac:spMkLst>
        </pc:spChg>
      </pc:sldChg>
      <pc:sldChg chg="modSp new mod">
        <pc:chgData name="richard vidal" userId="13c4c14fef6239e3" providerId="LiveId" clId="{1D107235-6EE9-4D3D-9BE6-484A58983AB7}" dt="2020-11-05T13:04:22.093" v="214" actId="27636"/>
        <pc:sldMkLst>
          <pc:docMk/>
          <pc:sldMk cId="1714881859" sldId="523"/>
        </pc:sldMkLst>
        <pc:spChg chg="mod">
          <ac:chgData name="richard vidal" userId="13c4c14fef6239e3" providerId="LiveId" clId="{1D107235-6EE9-4D3D-9BE6-484A58983AB7}" dt="2020-11-05T13:03:27.154" v="177"/>
          <ac:spMkLst>
            <pc:docMk/>
            <pc:sldMk cId="1714881859" sldId="523"/>
            <ac:spMk id="2" creationId="{D86FC8B4-DC07-4AB4-B211-228D96901BCF}"/>
          </ac:spMkLst>
        </pc:spChg>
        <pc:spChg chg="mod">
          <ac:chgData name="richard vidal" userId="13c4c14fef6239e3" providerId="LiveId" clId="{1D107235-6EE9-4D3D-9BE6-484A58983AB7}" dt="2020-11-05T13:04:22.093" v="214" actId="27636"/>
          <ac:spMkLst>
            <pc:docMk/>
            <pc:sldMk cId="1714881859" sldId="523"/>
            <ac:spMk id="3" creationId="{49B080C0-B4BC-40AC-A560-9EA500A000CC}"/>
          </ac:spMkLst>
        </pc:spChg>
      </pc:sldChg>
      <pc:sldChg chg="modSp new mod">
        <pc:chgData name="richard vidal" userId="13c4c14fef6239e3" providerId="LiveId" clId="{1D107235-6EE9-4D3D-9BE6-484A58983AB7}" dt="2020-11-05T13:04:25.147" v="215"/>
        <pc:sldMkLst>
          <pc:docMk/>
          <pc:sldMk cId="1185638862" sldId="524"/>
        </pc:sldMkLst>
        <pc:spChg chg="mod">
          <ac:chgData name="richard vidal" userId="13c4c14fef6239e3" providerId="LiveId" clId="{1D107235-6EE9-4D3D-9BE6-484A58983AB7}" dt="2020-11-05T13:04:25.147" v="215"/>
          <ac:spMkLst>
            <pc:docMk/>
            <pc:sldMk cId="1185638862" sldId="524"/>
            <ac:spMk id="3" creationId="{683E91E3-412E-4134-AF98-69119207A3ED}"/>
          </ac:spMkLst>
        </pc:spChg>
      </pc:sldChg>
      <pc:sldChg chg="modSp new mod">
        <pc:chgData name="richard vidal" userId="13c4c14fef6239e3" providerId="LiveId" clId="{1D107235-6EE9-4D3D-9BE6-484A58983AB7}" dt="2020-11-05T13:07:30.763" v="248" actId="27636"/>
        <pc:sldMkLst>
          <pc:docMk/>
          <pc:sldMk cId="872164208" sldId="525"/>
        </pc:sldMkLst>
        <pc:spChg chg="mod">
          <ac:chgData name="richard vidal" userId="13c4c14fef6239e3" providerId="LiveId" clId="{1D107235-6EE9-4D3D-9BE6-484A58983AB7}" dt="2020-11-05T13:07:01.559" v="226" actId="20577"/>
          <ac:spMkLst>
            <pc:docMk/>
            <pc:sldMk cId="872164208" sldId="525"/>
            <ac:spMk id="2" creationId="{D63265FA-E91B-494A-A02A-4F2E994E1F93}"/>
          </ac:spMkLst>
        </pc:spChg>
        <pc:spChg chg="mod">
          <ac:chgData name="richard vidal" userId="13c4c14fef6239e3" providerId="LiveId" clId="{1D107235-6EE9-4D3D-9BE6-484A58983AB7}" dt="2020-11-05T13:07:30.763" v="248" actId="27636"/>
          <ac:spMkLst>
            <pc:docMk/>
            <pc:sldMk cId="872164208" sldId="525"/>
            <ac:spMk id="3" creationId="{A37372B2-4135-4A4C-981D-AEDC4FE43A1B}"/>
          </ac:spMkLst>
        </pc:spChg>
      </pc:sldChg>
      <pc:sldChg chg="modSp new mod">
        <pc:chgData name="richard vidal" userId="13c4c14fef6239e3" providerId="LiveId" clId="{1D107235-6EE9-4D3D-9BE6-484A58983AB7}" dt="2020-11-05T13:07:33.497" v="249"/>
        <pc:sldMkLst>
          <pc:docMk/>
          <pc:sldMk cId="978234278" sldId="526"/>
        </pc:sldMkLst>
        <pc:spChg chg="mod">
          <ac:chgData name="richard vidal" userId="13c4c14fef6239e3" providerId="LiveId" clId="{1D107235-6EE9-4D3D-9BE6-484A58983AB7}" dt="2020-11-05T13:07:33.497" v="249"/>
          <ac:spMkLst>
            <pc:docMk/>
            <pc:sldMk cId="978234278" sldId="526"/>
            <ac:spMk id="3" creationId="{678DB3B1-E9D5-4AC5-952F-87F763471DB5}"/>
          </ac:spMkLst>
        </pc:spChg>
      </pc:sldChg>
      <pc:sldChg chg="addSp delSp modSp new mod">
        <pc:chgData name="richard vidal" userId="13c4c14fef6239e3" providerId="LiveId" clId="{1D107235-6EE9-4D3D-9BE6-484A58983AB7}" dt="2020-11-05T13:08:38.838" v="250" actId="22"/>
        <pc:sldMkLst>
          <pc:docMk/>
          <pc:sldMk cId="1639120457" sldId="527"/>
        </pc:sldMkLst>
        <pc:spChg chg="del">
          <ac:chgData name="richard vidal" userId="13c4c14fef6239e3" providerId="LiveId" clId="{1D107235-6EE9-4D3D-9BE6-484A58983AB7}" dt="2020-11-05T13:08:38.838" v="250" actId="22"/>
          <ac:spMkLst>
            <pc:docMk/>
            <pc:sldMk cId="1639120457" sldId="527"/>
            <ac:spMk id="3" creationId="{18700661-DEF8-49E0-81ED-7C89C354DB06}"/>
          </ac:spMkLst>
        </pc:spChg>
        <pc:picChg chg="add mod ord">
          <ac:chgData name="richard vidal" userId="13c4c14fef6239e3" providerId="LiveId" clId="{1D107235-6EE9-4D3D-9BE6-484A58983AB7}" dt="2020-11-05T13:08:38.838" v="250" actId="22"/>
          <ac:picMkLst>
            <pc:docMk/>
            <pc:sldMk cId="1639120457" sldId="527"/>
            <ac:picMk id="6" creationId="{2A4DE104-9420-4441-B692-13B8DA300915}"/>
          </ac:picMkLst>
        </pc:picChg>
      </pc:sldChg>
      <pc:sldChg chg="addSp modSp new mod">
        <pc:chgData name="richard vidal" userId="13c4c14fef6239e3" providerId="LiveId" clId="{1D107235-6EE9-4D3D-9BE6-484A58983AB7}" dt="2020-11-05T13:09:05.275" v="269" actId="1076"/>
        <pc:sldMkLst>
          <pc:docMk/>
          <pc:sldMk cId="3742058595" sldId="528"/>
        </pc:sldMkLst>
        <pc:spChg chg="mod">
          <ac:chgData name="richard vidal" userId="13c4c14fef6239e3" providerId="LiveId" clId="{1D107235-6EE9-4D3D-9BE6-484A58983AB7}" dt="2020-11-05T13:09:02.423" v="267" actId="20577"/>
          <ac:spMkLst>
            <pc:docMk/>
            <pc:sldMk cId="3742058595" sldId="528"/>
            <ac:spMk id="3" creationId="{01100405-99D3-450A-965C-5D9D6B67F33D}"/>
          </ac:spMkLst>
        </pc:spChg>
        <pc:picChg chg="add mod">
          <ac:chgData name="richard vidal" userId="13c4c14fef6239e3" providerId="LiveId" clId="{1D107235-6EE9-4D3D-9BE6-484A58983AB7}" dt="2020-11-05T13:09:05.275" v="269" actId="1076"/>
          <ac:picMkLst>
            <pc:docMk/>
            <pc:sldMk cId="3742058595" sldId="528"/>
            <ac:picMk id="6" creationId="{D3407336-5CFE-4A2A-BAB0-654D8973EA23}"/>
          </ac:picMkLst>
        </pc:picChg>
      </pc:sldChg>
      <pc:sldChg chg="modSp new mod">
        <pc:chgData name="richard vidal" userId="13c4c14fef6239e3" providerId="LiveId" clId="{1D107235-6EE9-4D3D-9BE6-484A58983AB7}" dt="2020-11-05T13:09:49.968" v="281" actId="27636"/>
        <pc:sldMkLst>
          <pc:docMk/>
          <pc:sldMk cId="2036435933" sldId="529"/>
        </pc:sldMkLst>
        <pc:spChg chg="mod">
          <ac:chgData name="richard vidal" userId="13c4c14fef6239e3" providerId="LiveId" clId="{1D107235-6EE9-4D3D-9BE6-484A58983AB7}" dt="2020-11-05T13:09:49.968" v="281" actId="27636"/>
          <ac:spMkLst>
            <pc:docMk/>
            <pc:sldMk cId="2036435933" sldId="529"/>
            <ac:spMk id="3" creationId="{48211786-4975-47CA-B6CD-7EF802617F21}"/>
          </ac:spMkLst>
        </pc:spChg>
      </pc:sldChg>
      <pc:sldChg chg="addSp delSp modSp new mod">
        <pc:chgData name="richard vidal" userId="13c4c14fef6239e3" providerId="LiveId" clId="{1D107235-6EE9-4D3D-9BE6-484A58983AB7}" dt="2020-11-05T13:13:58.422" v="355" actId="20577"/>
        <pc:sldMkLst>
          <pc:docMk/>
          <pc:sldMk cId="1389847266" sldId="530"/>
        </pc:sldMkLst>
        <pc:spChg chg="mod">
          <ac:chgData name="richard vidal" userId="13c4c14fef6239e3" providerId="LiveId" clId="{1D107235-6EE9-4D3D-9BE6-484A58983AB7}" dt="2020-11-05T13:13:58.422" v="355" actId="20577"/>
          <ac:spMkLst>
            <pc:docMk/>
            <pc:sldMk cId="1389847266" sldId="530"/>
            <ac:spMk id="2" creationId="{ADAF29B8-2F0E-49AA-A746-C2FAED6BAD10}"/>
          </ac:spMkLst>
        </pc:spChg>
        <pc:spChg chg="del">
          <ac:chgData name="richard vidal" userId="13c4c14fef6239e3" providerId="LiveId" clId="{1D107235-6EE9-4D3D-9BE6-484A58983AB7}" dt="2020-11-05T13:11:55.185" v="322" actId="22"/>
          <ac:spMkLst>
            <pc:docMk/>
            <pc:sldMk cId="1389847266" sldId="530"/>
            <ac:spMk id="3" creationId="{2F48ADDD-C197-4BD5-B3E8-78CEA112C566}"/>
          </ac:spMkLst>
        </pc:spChg>
        <pc:picChg chg="add mod ord">
          <ac:chgData name="richard vidal" userId="13c4c14fef6239e3" providerId="LiveId" clId="{1D107235-6EE9-4D3D-9BE6-484A58983AB7}" dt="2020-11-05T13:11:55.185" v="322" actId="22"/>
          <ac:picMkLst>
            <pc:docMk/>
            <pc:sldMk cId="1389847266" sldId="530"/>
            <ac:picMk id="6" creationId="{5F6D8F9F-9C04-4693-828A-8F1C2640D537}"/>
          </ac:picMkLst>
        </pc:picChg>
      </pc:sldChg>
      <pc:sldChg chg="addSp delSp modSp new mod">
        <pc:chgData name="richard vidal" userId="13c4c14fef6239e3" providerId="LiveId" clId="{1D107235-6EE9-4D3D-9BE6-484A58983AB7}" dt="2020-11-05T13:12:17.682" v="323" actId="22"/>
        <pc:sldMkLst>
          <pc:docMk/>
          <pc:sldMk cId="1836399133" sldId="531"/>
        </pc:sldMkLst>
        <pc:spChg chg="del">
          <ac:chgData name="richard vidal" userId="13c4c14fef6239e3" providerId="LiveId" clId="{1D107235-6EE9-4D3D-9BE6-484A58983AB7}" dt="2020-11-05T13:12:17.682" v="323" actId="22"/>
          <ac:spMkLst>
            <pc:docMk/>
            <pc:sldMk cId="1836399133" sldId="531"/>
            <ac:spMk id="3" creationId="{9408F78F-7FDE-47BD-B136-88871854EEE6}"/>
          </ac:spMkLst>
        </pc:spChg>
        <pc:picChg chg="add mod ord">
          <ac:chgData name="richard vidal" userId="13c4c14fef6239e3" providerId="LiveId" clId="{1D107235-6EE9-4D3D-9BE6-484A58983AB7}" dt="2020-11-05T13:12:17.682" v="323" actId="22"/>
          <ac:picMkLst>
            <pc:docMk/>
            <pc:sldMk cId="1836399133" sldId="531"/>
            <ac:picMk id="6" creationId="{DEC0319D-F788-48BC-A775-44F48E3F0A7A}"/>
          </ac:picMkLst>
        </pc:picChg>
      </pc:sldChg>
      <pc:sldChg chg="addSp delSp modSp new mod">
        <pc:chgData name="richard vidal" userId="13c4c14fef6239e3" providerId="LiveId" clId="{1D107235-6EE9-4D3D-9BE6-484A58983AB7}" dt="2020-11-05T13:12:43.084" v="324" actId="22"/>
        <pc:sldMkLst>
          <pc:docMk/>
          <pc:sldMk cId="820824462" sldId="532"/>
        </pc:sldMkLst>
        <pc:spChg chg="del">
          <ac:chgData name="richard vidal" userId="13c4c14fef6239e3" providerId="LiveId" clId="{1D107235-6EE9-4D3D-9BE6-484A58983AB7}" dt="2020-11-05T13:12:43.084" v="324" actId="22"/>
          <ac:spMkLst>
            <pc:docMk/>
            <pc:sldMk cId="820824462" sldId="532"/>
            <ac:spMk id="3" creationId="{05CD1701-A15B-44C0-AB5C-35980E3FF5E8}"/>
          </ac:spMkLst>
        </pc:spChg>
        <pc:picChg chg="add mod ord">
          <ac:chgData name="richard vidal" userId="13c4c14fef6239e3" providerId="LiveId" clId="{1D107235-6EE9-4D3D-9BE6-484A58983AB7}" dt="2020-11-05T13:12:43.084" v="324" actId="22"/>
          <ac:picMkLst>
            <pc:docMk/>
            <pc:sldMk cId="820824462" sldId="532"/>
            <ac:picMk id="6" creationId="{DBFC201C-089C-4E88-941F-2D2D2E9A7252}"/>
          </ac:picMkLst>
        </pc:picChg>
      </pc:sldChg>
      <pc:sldChg chg="addSp delSp modSp new mod">
        <pc:chgData name="richard vidal" userId="13c4c14fef6239e3" providerId="LiveId" clId="{1D107235-6EE9-4D3D-9BE6-484A58983AB7}" dt="2020-11-05T13:12:57.850" v="325" actId="22"/>
        <pc:sldMkLst>
          <pc:docMk/>
          <pc:sldMk cId="1812649005" sldId="533"/>
        </pc:sldMkLst>
        <pc:spChg chg="del">
          <ac:chgData name="richard vidal" userId="13c4c14fef6239e3" providerId="LiveId" clId="{1D107235-6EE9-4D3D-9BE6-484A58983AB7}" dt="2020-11-05T13:12:57.850" v="325" actId="22"/>
          <ac:spMkLst>
            <pc:docMk/>
            <pc:sldMk cId="1812649005" sldId="533"/>
            <ac:spMk id="3" creationId="{DE91527C-D869-40CA-A84B-4F5F360658A1}"/>
          </ac:spMkLst>
        </pc:spChg>
        <pc:picChg chg="add mod ord">
          <ac:chgData name="richard vidal" userId="13c4c14fef6239e3" providerId="LiveId" clId="{1D107235-6EE9-4D3D-9BE6-484A58983AB7}" dt="2020-11-05T13:12:57.850" v="325" actId="22"/>
          <ac:picMkLst>
            <pc:docMk/>
            <pc:sldMk cId="1812649005" sldId="533"/>
            <ac:picMk id="6" creationId="{DBF9CACF-97AF-4DD6-B5C2-D9F7FCBA474D}"/>
          </ac:picMkLst>
        </pc:picChg>
      </pc:sldChg>
      <pc:sldChg chg="modSp new mod">
        <pc:chgData name="richard vidal" userId="13c4c14fef6239e3" providerId="LiveId" clId="{1D107235-6EE9-4D3D-9BE6-484A58983AB7}" dt="2020-11-05T13:14:18.615" v="369" actId="20577"/>
        <pc:sldMkLst>
          <pc:docMk/>
          <pc:sldMk cId="3833256583" sldId="534"/>
        </pc:sldMkLst>
        <pc:spChg chg="mod">
          <ac:chgData name="richard vidal" userId="13c4c14fef6239e3" providerId="LiveId" clId="{1D107235-6EE9-4D3D-9BE6-484A58983AB7}" dt="2020-11-05T13:14:18.615" v="369" actId="20577"/>
          <ac:spMkLst>
            <pc:docMk/>
            <pc:sldMk cId="3833256583" sldId="534"/>
            <ac:spMk id="3" creationId="{97D5D988-2DA4-45C6-B15D-31762DB01D4B}"/>
          </ac:spMkLst>
        </pc:spChg>
      </pc:sldChg>
      <pc:sldChg chg="modSp new mod">
        <pc:chgData name="richard vidal" userId="13c4c14fef6239e3" providerId="LiveId" clId="{1D107235-6EE9-4D3D-9BE6-484A58983AB7}" dt="2020-11-05T13:16:18.886" v="394" actId="20577"/>
        <pc:sldMkLst>
          <pc:docMk/>
          <pc:sldMk cId="1095796463" sldId="535"/>
        </pc:sldMkLst>
        <pc:spChg chg="mod">
          <ac:chgData name="richard vidal" userId="13c4c14fef6239e3" providerId="LiveId" clId="{1D107235-6EE9-4D3D-9BE6-484A58983AB7}" dt="2020-11-05T13:16:18.886" v="394" actId="20577"/>
          <ac:spMkLst>
            <pc:docMk/>
            <pc:sldMk cId="1095796463" sldId="535"/>
            <ac:spMk id="2" creationId="{E8C4D0BF-B012-4A07-B2BE-ECC324091FDB}"/>
          </ac:spMkLst>
        </pc:spChg>
        <pc:spChg chg="mod">
          <ac:chgData name="richard vidal" userId="13c4c14fef6239e3" providerId="LiveId" clId="{1D107235-6EE9-4D3D-9BE6-484A58983AB7}" dt="2020-11-05T13:16:10.630" v="391" actId="20577"/>
          <ac:spMkLst>
            <pc:docMk/>
            <pc:sldMk cId="1095796463" sldId="535"/>
            <ac:spMk id="3" creationId="{FFBC1C1D-6F00-42FB-A509-117E580E4AA7}"/>
          </ac:spMkLst>
        </pc:spChg>
      </pc:sldChg>
      <pc:sldChg chg="modSp new mod">
        <pc:chgData name="richard vidal" userId="13c4c14fef6239e3" providerId="LiveId" clId="{1D107235-6EE9-4D3D-9BE6-484A58983AB7}" dt="2020-11-05T13:17:22.487" v="417" actId="20577"/>
        <pc:sldMkLst>
          <pc:docMk/>
          <pc:sldMk cId="672455879" sldId="536"/>
        </pc:sldMkLst>
        <pc:spChg chg="mod">
          <ac:chgData name="richard vidal" userId="13c4c14fef6239e3" providerId="LiveId" clId="{1D107235-6EE9-4D3D-9BE6-484A58983AB7}" dt="2020-11-05T13:16:39.195" v="397" actId="27636"/>
          <ac:spMkLst>
            <pc:docMk/>
            <pc:sldMk cId="672455879" sldId="536"/>
            <ac:spMk id="2" creationId="{34CFF13E-34B2-42A3-B45C-980E8208AC85}"/>
          </ac:spMkLst>
        </pc:spChg>
        <pc:spChg chg="mod">
          <ac:chgData name="richard vidal" userId="13c4c14fef6239e3" providerId="LiveId" clId="{1D107235-6EE9-4D3D-9BE6-484A58983AB7}" dt="2020-11-05T13:17:22.487" v="417" actId="20577"/>
          <ac:spMkLst>
            <pc:docMk/>
            <pc:sldMk cId="672455879" sldId="536"/>
            <ac:spMk id="3" creationId="{3C6F02AE-0C43-49AB-A0A1-E330C270D174}"/>
          </ac:spMkLst>
        </pc:spChg>
      </pc:sldChg>
      <pc:sldChg chg="addSp delSp modSp new mod">
        <pc:chgData name="richard vidal" userId="13c4c14fef6239e3" providerId="LiveId" clId="{1D107235-6EE9-4D3D-9BE6-484A58983AB7}" dt="2020-11-05T13:18:18.999" v="430" actId="22"/>
        <pc:sldMkLst>
          <pc:docMk/>
          <pc:sldMk cId="3989050371" sldId="537"/>
        </pc:sldMkLst>
        <pc:spChg chg="mod">
          <ac:chgData name="richard vidal" userId="13c4c14fef6239e3" providerId="LiveId" clId="{1D107235-6EE9-4D3D-9BE6-484A58983AB7}" dt="2020-11-05T13:18:16.853" v="429" actId="20577"/>
          <ac:spMkLst>
            <pc:docMk/>
            <pc:sldMk cId="3989050371" sldId="537"/>
            <ac:spMk id="2" creationId="{70128C03-45FC-476A-87BA-B14797D31320}"/>
          </ac:spMkLst>
        </pc:spChg>
        <pc:spChg chg="del">
          <ac:chgData name="richard vidal" userId="13c4c14fef6239e3" providerId="LiveId" clId="{1D107235-6EE9-4D3D-9BE6-484A58983AB7}" dt="2020-11-05T13:18:18.999" v="430" actId="22"/>
          <ac:spMkLst>
            <pc:docMk/>
            <pc:sldMk cId="3989050371" sldId="537"/>
            <ac:spMk id="3" creationId="{3C578EF3-F2D2-4A2E-82DC-D2042C6245B1}"/>
          </ac:spMkLst>
        </pc:spChg>
        <pc:picChg chg="add mod ord">
          <ac:chgData name="richard vidal" userId="13c4c14fef6239e3" providerId="LiveId" clId="{1D107235-6EE9-4D3D-9BE6-484A58983AB7}" dt="2020-11-05T13:18:18.999" v="430" actId="22"/>
          <ac:picMkLst>
            <pc:docMk/>
            <pc:sldMk cId="3989050371" sldId="537"/>
            <ac:picMk id="6" creationId="{7F1E953B-D618-4066-88C2-0C4C55B9F8B0}"/>
          </ac:picMkLst>
        </pc:picChg>
      </pc:sldChg>
      <pc:sldChg chg="addSp delSp modSp new mod">
        <pc:chgData name="richard vidal" userId="13c4c14fef6239e3" providerId="LiveId" clId="{1D107235-6EE9-4D3D-9BE6-484A58983AB7}" dt="2020-11-05T13:18:35.994" v="432" actId="22"/>
        <pc:sldMkLst>
          <pc:docMk/>
          <pc:sldMk cId="1762635561" sldId="538"/>
        </pc:sldMkLst>
        <pc:spChg chg="del">
          <ac:chgData name="richard vidal" userId="13c4c14fef6239e3" providerId="LiveId" clId="{1D107235-6EE9-4D3D-9BE6-484A58983AB7}" dt="2020-11-05T13:18:35.994" v="432" actId="22"/>
          <ac:spMkLst>
            <pc:docMk/>
            <pc:sldMk cId="1762635561" sldId="538"/>
            <ac:spMk id="3" creationId="{B2D240CC-6BE7-47CE-AFDF-F17140CB3B9E}"/>
          </ac:spMkLst>
        </pc:spChg>
        <pc:picChg chg="add mod ord">
          <ac:chgData name="richard vidal" userId="13c4c14fef6239e3" providerId="LiveId" clId="{1D107235-6EE9-4D3D-9BE6-484A58983AB7}" dt="2020-11-05T13:18:35.994" v="432" actId="22"/>
          <ac:picMkLst>
            <pc:docMk/>
            <pc:sldMk cId="1762635561" sldId="538"/>
            <ac:picMk id="6" creationId="{CFF5DF06-5747-4C21-9C19-D6AE8188A15D}"/>
          </ac:picMkLst>
        </pc:picChg>
      </pc:sldChg>
      <pc:sldChg chg="modSp new mod">
        <pc:chgData name="richard vidal" userId="13c4c14fef6239e3" providerId="LiveId" clId="{1D107235-6EE9-4D3D-9BE6-484A58983AB7}" dt="2020-11-05T13:19:42.635" v="470" actId="27636"/>
        <pc:sldMkLst>
          <pc:docMk/>
          <pc:sldMk cId="3391591379" sldId="539"/>
        </pc:sldMkLst>
        <pc:spChg chg="mod">
          <ac:chgData name="richard vidal" userId="13c4c14fef6239e3" providerId="LiveId" clId="{1D107235-6EE9-4D3D-9BE6-484A58983AB7}" dt="2020-11-05T13:19:42.635" v="470" actId="27636"/>
          <ac:spMkLst>
            <pc:docMk/>
            <pc:sldMk cId="3391591379" sldId="539"/>
            <ac:spMk id="3" creationId="{9E96C799-CABE-4C5F-B649-E4CE3F2ABF47}"/>
          </ac:spMkLst>
        </pc:spChg>
      </pc:sldChg>
      <pc:sldChg chg="modSp new mod">
        <pc:chgData name="richard vidal" userId="13c4c14fef6239e3" providerId="LiveId" clId="{1D107235-6EE9-4D3D-9BE6-484A58983AB7}" dt="2020-11-05T13:19:45.735" v="471"/>
        <pc:sldMkLst>
          <pc:docMk/>
          <pc:sldMk cId="266698924" sldId="540"/>
        </pc:sldMkLst>
        <pc:spChg chg="mod">
          <ac:chgData name="richard vidal" userId="13c4c14fef6239e3" providerId="LiveId" clId="{1D107235-6EE9-4D3D-9BE6-484A58983AB7}" dt="2020-11-05T13:19:45.735" v="471"/>
          <ac:spMkLst>
            <pc:docMk/>
            <pc:sldMk cId="266698924" sldId="540"/>
            <ac:spMk id="3" creationId="{C11BA562-854D-4E09-944E-83613A780B47}"/>
          </ac:spMkLst>
        </pc:spChg>
      </pc:sldChg>
      <pc:sldChg chg="addSp delSp modSp new mod">
        <pc:chgData name="richard vidal" userId="13c4c14fef6239e3" providerId="LiveId" clId="{1D107235-6EE9-4D3D-9BE6-484A58983AB7}" dt="2020-11-05T13:20:06.508" v="473" actId="22"/>
        <pc:sldMkLst>
          <pc:docMk/>
          <pc:sldMk cId="2526648704" sldId="541"/>
        </pc:sldMkLst>
        <pc:spChg chg="mod">
          <ac:chgData name="richard vidal" userId="13c4c14fef6239e3" providerId="LiveId" clId="{1D107235-6EE9-4D3D-9BE6-484A58983AB7}" dt="2020-11-05T13:19:55.689" v="472"/>
          <ac:spMkLst>
            <pc:docMk/>
            <pc:sldMk cId="2526648704" sldId="541"/>
            <ac:spMk id="2" creationId="{396A994F-3716-4D15-A4F1-003A40BEB3EC}"/>
          </ac:spMkLst>
        </pc:spChg>
        <pc:spChg chg="del">
          <ac:chgData name="richard vidal" userId="13c4c14fef6239e3" providerId="LiveId" clId="{1D107235-6EE9-4D3D-9BE6-484A58983AB7}" dt="2020-11-05T13:20:06.508" v="473" actId="22"/>
          <ac:spMkLst>
            <pc:docMk/>
            <pc:sldMk cId="2526648704" sldId="541"/>
            <ac:spMk id="3" creationId="{A84BF3D9-897C-4E25-8063-71C1549E3E5B}"/>
          </ac:spMkLst>
        </pc:spChg>
        <pc:picChg chg="add mod ord">
          <ac:chgData name="richard vidal" userId="13c4c14fef6239e3" providerId="LiveId" clId="{1D107235-6EE9-4D3D-9BE6-484A58983AB7}" dt="2020-11-05T13:20:06.508" v="473" actId="22"/>
          <ac:picMkLst>
            <pc:docMk/>
            <pc:sldMk cId="2526648704" sldId="541"/>
            <ac:picMk id="6" creationId="{228496E0-A4B5-48B2-A616-90BE7F5EABE3}"/>
          </ac:picMkLst>
        </pc:picChg>
      </pc:sldChg>
      <pc:sldChg chg="modSp new mod">
        <pc:chgData name="richard vidal" userId="13c4c14fef6239e3" providerId="LiveId" clId="{1D107235-6EE9-4D3D-9BE6-484A58983AB7}" dt="2020-11-05T13:20:40.359" v="485" actId="20577"/>
        <pc:sldMkLst>
          <pc:docMk/>
          <pc:sldMk cId="2009565885" sldId="542"/>
        </pc:sldMkLst>
        <pc:spChg chg="mod">
          <ac:chgData name="richard vidal" userId="13c4c14fef6239e3" providerId="LiveId" clId="{1D107235-6EE9-4D3D-9BE6-484A58983AB7}" dt="2020-11-05T13:20:40.359" v="485" actId="20577"/>
          <ac:spMkLst>
            <pc:docMk/>
            <pc:sldMk cId="2009565885" sldId="542"/>
            <ac:spMk id="3" creationId="{83345040-77FD-4B3B-A285-8FA80EED0E2F}"/>
          </ac:spMkLst>
        </pc:spChg>
      </pc:sldChg>
      <pc:sldChg chg="modSp new mod">
        <pc:chgData name="richard vidal" userId="13c4c14fef6239e3" providerId="LiveId" clId="{1D107235-6EE9-4D3D-9BE6-484A58983AB7}" dt="2020-11-05T13:21:08.999" v="503" actId="20577"/>
        <pc:sldMkLst>
          <pc:docMk/>
          <pc:sldMk cId="2818528350" sldId="543"/>
        </pc:sldMkLst>
        <pc:spChg chg="mod">
          <ac:chgData name="richard vidal" userId="13c4c14fef6239e3" providerId="LiveId" clId="{1D107235-6EE9-4D3D-9BE6-484A58983AB7}" dt="2020-11-05T13:21:08.999" v="503" actId="20577"/>
          <ac:spMkLst>
            <pc:docMk/>
            <pc:sldMk cId="2818528350" sldId="543"/>
            <ac:spMk id="3" creationId="{5D8D398D-65C9-4944-A811-7DA07FA02393}"/>
          </ac:spMkLst>
        </pc:spChg>
      </pc:sldChg>
      <pc:sldChg chg="addSp delSp modSp new mod">
        <pc:chgData name="richard vidal" userId="13c4c14fef6239e3" providerId="LiveId" clId="{1D107235-6EE9-4D3D-9BE6-484A58983AB7}" dt="2020-11-05T13:21:27.214" v="505" actId="22"/>
        <pc:sldMkLst>
          <pc:docMk/>
          <pc:sldMk cId="545301588" sldId="544"/>
        </pc:sldMkLst>
        <pc:spChg chg="mod">
          <ac:chgData name="richard vidal" userId="13c4c14fef6239e3" providerId="LiveId" clId="{1D107235-6EE9-4D3D-9BE6-484A58983AB7}" dt="2020-11-05T13:21:18.015" v="504"/>
          <ac:spMkLst>
            <pc:docMk/>
            <pc:sldMk cId="545301588" sldId="544"/>
            <ac:spMk id="2" creationId="{47A81160-5E82-4E6B-87F6-96F0ADF8C7DA}"/>
          </ac:spMkLst>
        </pc:spChg>
        <pc:spChg chg="del">
          <ac:chgData name="richard vidal" userId="13c4c14fef6239e3" providerId="LiveId" clId="{1D107235-6EE9-4D3D-9BE6-484A58983AB7}" dt="2020-11-05T13:21:27.214" v="505" actId="22"/>
          <ac:spMkLst>
            <pc:docMk/>
            <pc:sldMk cId="545301588" sldId="544"/>
            <ac:spMk id="3" creationId="{605B1E58-283A-4769-983E-E054A643207F}"/>
          </ac:spMkLst>
        </pc:spChg>
        <pc:picChg chg="add mod ord">
          <ac:chgData name="richard vidal" userId="13c4c14fef6239e3" providerId="LiveId" clId="{1D107235-6EE9-4D3D-9BE6-484A58983AB7}" dt="2020-11-05T13:21:27.214" v="505" actId="22"/>
          <ac:picMkLst>
            <pc:docMk/>
            <pc:sldMk cId="545301588" sldId="544"/>
            <ac:picMk id="6" creationId="{83DFDC4C-D31B-477F-9CFD-D0C0F5C452A2}"/>
          </ac:picMkLst>
        </pc:picChg>
      </pc:sldChg>
      <pc:sldChg chg="modSp new mod">
        <pc:chgData name="richard vidal" userId="13c4c14fef6239e3" providerId="LiveId" clId="{1D107235-6EE9-4D3D-9BE6-484A58983AB7}" dt="2020-11-05T13:22:23.082" v="540" actId="27636"/>
        <pc:sldMkLst>
          <pc:docMk/>
          <pc:sldMk cId="2862462018" sldId="545"/>
        </pc:sldMkLst>
        <pc:spChg chg="mod">
          <ac:chgData name="richard vidal" userId="13c4c14fef6239e3" providerId="LiveId" clId="{1D107235-6EE9-4D3D-9BE6-484A58983AB7}" dt="2020-11-05T13:22:23.082" v="540" actId="27636"/>
          <ac:spMkLst>
            <pc:docMk/>
            <pc:sldMk cId="2862462018" sldId="545"/>
            <ac:spMk id="3" creationId="{02CF3173-7050-4BC6-BEE6-A8399D9E93DB}"/>
          </ac:spMkLst>
        </pc:spChg>
      </pc:sldChg>
      <pc:sldChg chg="new">
        <pc:chgData name="richard vidal" userId="13c4c14fef6239e3" providerId="LiveId" clId="{1D107235-6EE9-4D3D-9BE6-484A58983AB7}" dt="2020-11-05T13:18:40.275" v="440" actId="680"/>
        <pc:sldMkLst>
          <pc:docMk/>
          <pc:sldMk cId="1385024652" sldId="546"/>
        </pc:sldMkLst>
      </pc:sldChg>
      <pc:sldChg chg="new">
        <pc:chgData name="richard vidal" userId="13c4c14fef6239e3" providerId="LiveId" clId="{1D107235-6EE9-4D3D-9BE6-484A58983AB7}" dt="2020-11-05T13:18:40.442" v="441" actId="680"/>
        <pc:sldMkLst>
          <pc:docMk/>
          <pc:sldMk cId="2205521352" sldId="547"/>
        </pc:sldMkLst>
      </pc:sldChg>
      <pc:sldChg chg="modSp new mod">
        <pc:chgData name="richard vidal" userId="13c4c14fef6239e3" providerId="LiveId" clId="{1D107235-6EE9-4D3D-9BE6-484A58983AB7}" dt="2020-11-05T13:22:48.711" v="555" actId="20577"/>
        <pc:sldMkLst>
          <pc:docMk/>
          <pc:sldMk cId="2027927647" sldId="548"/>
        </pc:sldMkLst>
        <pc:spChg chg="mod">
          <ac:chgData name="richard vidal" userId="13c4c14fef6239e3" providerId="LiveId" clId="{1D107235-6EE9-4D3D-9BE6-484A58983AB7}" dt="2020-11-05T13:22:48.711" v="555" actId="20577"/>
          <ac:spMkLst>
            <pc:docMk/>
            <pc:sldMk cId="2027927647" sldId="548"/>
            <ac:spMk id="3" creationId="{AA988CE0-259D-4AF8-8F94-B7B311408492}"/>
          </ac:spMkLst>
        </pc:spChg>
      </pc:sldChg>
      <pc:sldChg chg="modSp new mod">
        <pc:chgData name="richard vidal" userId="13c4c14fef6239e3" providerId="LiveId" clId="{1D107235-6EE9-4D3D-9BE6-484A58983AB7}" dt="2020-11-05T13:23:18.214" v="572" actId="20577"/>
        <pc:sldMkLst>
          <pc:docMk/>
          <pc:sldMk cId="3579378470" sldId="549"/>
        </pc:sldMkLst>
        <pc:spChg chg="mod">
          <ac:chgData name="richard vidal" userId="13c4c14fef6239e3" providerId="LiveId" clId="{1D107235-6EE9-4D3D-9BE6-484A58983AB7}" dt="2020-11-05T13:23:18.214" v="572" actId="20577"/>
          <ac:spMkLst>
            <pc:docMk/>
            <pc:sldMk cId="3579378470" sldId="549"/>
            <ac:spMk id="3" creationId="{1F6801EF-6B17-4BBD-BF8C-935A5420B0F3}"/>
          </ac:spMkLst>
        </pc:spChg>
      </pc:sldChg>
      <pc:sldChg chg="modSp new mod">
        <pc:chgData name="richard vidal" userId="13c4c14fef6239e3" providerId="LiveId" clId="{1D107235-6EE9-4D3D-9BE6-484A58983AB7}" dt="2020-11-05T13:23:48.870" v="591" actId="20577"/>
        <pc:sldMkLst>
          <pc:docMk/>
          <pc:sldMk cId="2369328917" sldId="550"/>
        </pc:sldMkLst>
        <pc:spChg chg="mod">
          <ac:chgData name="richard vidal" userId="13c4c14fef6239e3" providerId="LiveId" clId="{1D107235-6EE9-4D3D-9BE6-484A58983AB7}" dt="2020-11-05T13:23:48.870" v="591" actId="20577"/>
          <ac:spMkLst>
            <pc:docMk/>
            <pc:sldMk cId="2369328917" sldId="550"/>
            <ac:spMk id="3" creationId="{5C35918A-177E-4CE8-82B8-3C3D7BCF0BE1}"/>
          </ac:spMkLst>
        </pc:spChg>
      </pc:sldChg>
      <pc:sldChg chg="modSp new mod">
        <pc:chgData name="richard vidal" userId="13c4c14fef6239e3" providerId="LiveId" clId="{1D107235-6EE9-4D3D-9BE6-484A58983AB7}" dt="2020-11-05T13:24:21.527" v="608" actId="20577"/>
        <pc:sldMkLst>
          <pc:docMk/>
          <pc:sldMk cId="3152515036" sldId="551"/>
        </pc:sldMkLst>
        <pc:spChg chg="mod">
          <ac:chgData name="richard vidal" userId="13c4c14fef6239e3" providerId="LiveId" clId="{1D107235-6EE9-4D3D-9BE6-484A58983AB7}" dt="2020-11-05T13:24:21.527" v="608" actId="20577"/>
          <ac:spMkLst>
            <pc:docMk/>
            <pc:sldMk cId="3152515036" sldId="551"/>
            <ac:spMk id="3" creationId="{124DB102-82A3-44E3-835B-4EC7A9143D02}"/>
          </ac:spMkLst>
        </pc:spChg>
      </pc:sldChg>
      <pc:sldChg chg="modSp new mod">
        <pc:chgData name="richard vidal" userId="13c4c14fef6239e3" providerId="LiveId" clId="{1D107235-6EE9-4D3D-9BE6-484A58983AB7}" dt="2020-11-05T13:25:07.996" v="631" actId="21"/>
        <pc:sldMkLst>
          <pc:docMk/>
          <pc:sldMk cId="4081732975" sldId="552"/>
        </pc:sldMkLst>
        <pc:spChg chg="mod">
          <ac:chgData name="richard vidal" userId="13c4c14fef6239e3" providerId="LiveId" clId="{1D107235-6EE9-4D3D-9BE6-484A58983AB7}" dt="2020-11-05T13:25:07.996" v="631" actId="21"/>
          <ac:spMkLst>
            <pc:docMk/>
            <pc:sldMk cId="4081732975" sldId="552"/>
            <ac:spMk id="3" creationId="{C43C621C-8FE2-4D7D-9C97-9F7C99E3ED4B}"/>
          </ac:spMkLst>
        </pc:spChg>
      </pc:sldChg>
      <pc:sldChg chg="modSp new mod">
        <pc:chgData name="richard vidal" userId="13c4c14fef6239e3" providerId="LiveId" clId="{1D107235-6EE9-4D3D-9BE6-484A58983AB7}" dt="2020-11-05T13:25:10.412" v="632"/>
        <pc:sldMkLst>
          <pc:docMk/>
          <pc:sldMk cId="3252051502" sldId="553"/>
        </pc:sldMkLst>
        <pc:spChg chg="mod">
          <ac:chgData name="richard vidal" userId="13c4c14fef6239e3" providerId="LiveId" clId="{1D107235-6EE9-4D3D-9BE6-484A58983AB7}" dt="2020-11-05T13:25:10.412" v="632"/>
          <ac:spMkLst>
            <pc:docMk/>
            <pc:sldMk cId="3252051502" sldId="553"/>
            <ac:spMk id="3" creationId="{15599C73-7DE6-44A0-8E00-0DAB5D720056}"/>
          </ac:spMkLst>
        </pc:spChg>
      </pc:sldChg>
      <pc:sldChg chg="new">
        <pc:chgData name="richard vidal" userId="13c4c14fef6239e3" providerId="LiveId" clId="{1D107235-6EE9-4D3D-9BE6-484A58983AB7}" dt="2020-11-05T13:21:38.155" v="512" actId="680"/>
        <pc:sldMkLst>
          <pc:docMk/>
          <pc:sldMk cId="3301817931" sldId="554"/>
        </pc:sldMkLst>
      </pc:sldChg>
      <pc:sldChg chg="new">
        <pc:chgData name="richard vidal" userId="13c4c14fef6239e3" providerId="LiveId" clId="{1D107235-6EE9-4D3D-9BE6-484A58983AB7}" dt="2020-11-05T13:21:38.354" v="513" actId="680"/>
        <pc:sldMkLst>
          <pc:docMk/>
          <pc:sldMk cId="2093482670" sldId="555"/>
        </pc:sldMkLst>
      </pc:sldChg>
      <pc:sldChg chg="new">
        <pc:chgData name="richard vidal" userId="13c4c14fef6239e3" providerId="LiveId" clId="{1D107235-6EE9-4D3D-9BE6-484A58983AB7}" dt="2020-11-05T13:21:38.556" v="514" actId="680"/>
        <pc:sldMkLst>
          <pc:docMk/>
          <pc:sldMk cId="176756671" sldId="556"/>
        </pc:sldMkLst>
      </pc:sldChg>
    </pc:docChg>
  </pc:docChgLst>
  <pc:docChgLst>
    <pc:chgData name="richard vidal" userId="13c4c14fef6239e3" providerId="LiveId" clId="{5C9F8E9C-9B14-479D-836D-B2E93AE5B964}"/>
    <pc:docChg chg="custSel addSld modSld">
      <pc:chgData name="richard vidal" userId="13c4c14fef6239e3" providerId="LiveId" clId="{5C9F8E9C-9B14-479D-836D-B2E93AE5B964}" dt="2021-02-02T07:32:20.502" v="14"/>
      <pc:docMkLst>
        <pc:docMk/>
      </pc:docMkLst>
      <pc:sldChg chg="modSp mod">
        <pc:chgData name="richard vidal" userId="13c4c14fef6239e3" providerId="LiveId" clId="{5C9F8E9C-9B14-479D-836D-B2E93AE5B964}" dt="2021-02-02T07:32:16.316" v="12" actId="27636"/>
        <pc:sldMkLst>
          <pc:docMk/>
          <pc:sldMk cId="1846557700" sldId="478"/>
        </pc:sldMkLst>
        <pc:spChg chg="mod">
          <ac:chgData name="richard vidal" userId="13c4c14fef6239e3" providerId="LiveId" clId="{5C9F8E9C-9B14-479D-836D-B2E93AE5B964}" dt="2021-02-02T07:32:04.080" v="4" actId="27636"/>
          <ac:spMkLst>
            <pc:docMk/>
            <pc:sldMk cId="1846557700" sldId="478"/>
            <ac:spMk id="2" creationId="{13245654-4FA0-48BC-8016-4AB13964C06B}"/>
          </ac:spMkLst>
        </pc:spChg>
        <pc:spChg chg="mod">
          <ac:chgData name="richard vidal" userId="13c4c14fef6239e3" providerId="LiveId" clId="{5C9F8E9C-9B14-479D-836D-B2E93AE5B964}" dt="2021-02-02T07:32:16.316" v="12" actId="27636"/>
          <ac:spMkLst>
            <pc:docMk/>
            <pc:sldMk cId="1846557700" sldId="478"/>
            <ac:spMk id="3" creationId="{AA43CEAB-F068-42F6-A842-5887DCB1D0E7}"/>
          </ac:spMkLst>
        </pc:spChg>
      </pc:sldChg>
      <pc:sldChg chg="modSp new mod">
        <pc:chgData name="richard vidal" userId="13c4c14fef6239e3" providerId="LiveId" clId="{5C9F8E9C-9B14-479D-836D-B2E93AE5B964}" dt="2021-02-02T07:32:20.502" v="14"/>
        <pc:sldMkLst>
          <pc:docMk/>
          <pc:sldMk cId="420714175" sldId="479"/>
        </pc:sldMkLst>
        <pc:spChg chg="mod">
          <ac:chgData name="richard vidal" userId="13c4c14fef6239e3" providerId="LiveId" clId="{5C9F8E9C-9B14-479D-836D-B2E93AE5B964}" dt="2021-02-02T07:32:20.502" v="14"/>
          <ac:spMkLst>
            <pc:docMk/>
            <pc:sldMk cId="420714175" sldId="479"/>
            <ac:spMk id="3" creationId="{78FC2763-AB29-4280-9508-EC918D67CCAA}"/>
          </ac:spMkLst>
        </pc:spChg>
      </pc:sldChg>
    </pc:docChg>
  </pc:docChgLst>
  <pc:docChgLst>
    <pc:chgData name="richard vidal" userId="13c4c14fef6239e3" providerId="LiveId" clId="{C7EB6DF3-A510-441B-A6B3-98F0B4DA056B}"/>
    <pc:docChg chg="custSel addSld modSld sldOrd">
      <pc:chgData name="richard vidal" userId="13c4c14fef6239e3" providerId="LiveId" clId="{C7EB6DF3-A510-441B-A6B3-98F0B4DA056B}" dt="2021-10-15T10:04:35.423" v="219" actId="20577"/>
      <pc:docMkLst>
        <pc:docMk/>
      </pc:docMkLst>
      <pc:sldChg chg="modSp mod">
        <pc:chgData name="richard vidal" userId="13c4c14fef6239e3" providerId="LiveId" clId="{C7EB6DF3-A510-441B-A6B3-98F0B4DA056B}" dt="2021-10-15T09:55:29.806" v="132" actId="113"/>
        <pc:sldMkLst>
          <pc:docMk/>
          <pc:sldMk cId="4247909221" sldId="397"/>
        </pc:sldMkLst>
        <pc:spChg chg="mod">
          <ac:chgData name="richard vidal" userId="13c4c14fef6239e3" providerId="LiveId" clId="{C7EB6DF3-A510-441B-A6B3-98F0B4DA056B}" dt="2021-10-15T09:55:29.806" v="132" actId="113"/>
          <ac:spMkLst>
            <pc:docMk/>
            <pc:sldMk cId="4247909221" sldId="397"/>
            <ac:spMk id="3" creationId="{8862DC14-27B8-4E88-BE0F-0936C6A4FF5B}"/>
          </ac:spMkLst>
        </pc:spChg>
      </pc:sldChg>
      <pc:sldChg chg="modSp mod">
        <pc:chgData name="richard vidal" userId="13c4c14fef6239e3" providerId="LiveId" clId="{C7EB6DF3-A510-441B-A6B3-98F0B4DA056B}" dt="2021-10-15T09:53:45.087" v="87" actId="20577"/>
        <pc:sldMkLst>
          <pc:docMk/>
          <pc:sldMk cId="2857138748" sldId="402"/>
        </pc:sldMkLst>
        <pc:spChg chg="mod">
          <ac:chgData name="richard vidal" userId="13c4c14fef6239e3" providerId="LiveId" clId="{C7EB6DF3-A510-441B-A6B3-98F0B4DA056B}" dt="2021-10-15T09:53:45.087" v="87" actId="20577"/>
          <ac:spMkLst>
            <pc:docMk/>
            <pc:sldMk cId="2857138748" sldId="402"/>
            <ac:spMk id="3" creationId="{4F518A0C-C94A-42B1-92CC-2CEEB035D397}"/>
          </ac:spMkLst>
        </pc:spChg>
      </pc:sldChg>
      <pc:sldChg chg="modSp mod">
        <pc:chgData name="richard vidal" userId="13c4c14fef6239e3" providerId="LiveId" clId="{C7EB6DF3-A510-441B-A6B3-98F0B4DA056B}" dt="2021-10-15T09:54:20.527" v="117" actId="20577"/>
        <pc:sldMkLst>
          <pc:docMk/>
          <pc:sldMk cId="3213383446" sldId="403"/>
        </pc:sldMkLst>
        <pc:spChg chg="mod">
          <ac:chgData name="richard vidal" userId="13c4c14fef6239e3" providerId="LiveId" clId="{C7EB6DF3-A510-441B-A6B3-98F0B4DA056B}" dt="2021-10-15T09:54:13.663" v="115" actId="5793"/>
          <ac:spMkLst>
            <pc:docMk/>
            <pc:sldMk cId="3213383446" sldId="403"/>
            <ac:spMk id="2" creationId="{5495FEC5-28D1-4611-ADC5-A7BB84B7A336}"/>
          </ac:spMkLst>
        </pc:spChg>
        <pc:spChg chg="mod">
          <ac:chgData name="richard vidal" userId="13c4c14fef6239e3" providerId="LiveId" clId="{C7EB6DF3-A510-441B-A6B3-98F0B4DA056B}" dt="2021-10-15T09:54:20.527" v="117" actId="20577"/>
          <ac:spMkLst>
            <pc:docMk/>
            <pc:sldMk cId="3213383446" sldId="403"/>
            <ac:spMk id="3" creationId="{F6F4DF98-52BF-4C9B-9F46-A96CE2C23B78}"/>
          </ac:spMkLst>
        </pc:spChg>
      </pc:sldChg>
      <pc:sldChg chg="modSp mod">
        <pc:chgData name="richard vidal" userId="13c4c14fef6239e3" providerId="LiveId" clId="{C7EB6DF3-A510-441B-A6B3-98F0B4DA056B}" dt="2021-10-15T09:52:22.670" v="26" actId="20577"/>
        <pc:sldMkLst>
          <pc:docMk/>
          <pc:sldMk cId="2895990785" sldId="433"/>
        </pc:sldMkLst>
        <pc:spChg chg="mod">
          <ac:chgData name="richard vidal" userId="13c4c14fef6239e3" providerId="LiveId" clId="{C7EB6DF3-A510-441B-A6B3-98F0B4DA056B}" dt="2021-10-15T09:52:22.670" v="26" actId="20577"/>
          <ac:spMkLst>
            <pc:docMk/>
            <pc:sldMk cId="2895990785" sldId="433"/>
            <ac:spMk id="3" creationId="{A8B8214F-A1D3-41A7-A828-04FE8B60787E}"/>
          </ac:spMkLst>
        </pc:spChg>
      </pc:sldChg>
      <pc:sldChg chg="modSp mod">
        <pc:chgData name="richard vidal" userId="13c4c14fef6239e3" providerId="LiveId" clId="{C7EB6DF3-A510-441B-A6B3-98F0B4DA056B}" dt="2021-10-15T10:01:14.126" v="183" actId="20577"/>
        <pc:sldMkLst>
          <pc:docMk/>
          <pc:sldMk cId="1594550300" sldId="439"/>
        </pc:sldMkLst>
        <pc:spChg chg="mod">
          <ac:chgData name="richard vidal" userId="13c4c14fef6239e3" providerId="LiveId" clId="{C7EB6DF3-A510-441B-A6B3-98F0B4DA056B}" dt="2021-10-15T10:01:14.126" v="183" actId="20577"/>
          <ac:spMkLst>
            <pc:docMk/>
            <pc:sldMk cId="1594550300" sldId="439"/>
            <ac:spMk id="3" creationId="{B64193A4-7B99-4555-9125-6A7B1DB63A0E}"/>
          </ac:spMkLst>
        </pc:spChg>
      </pc:sldChg>
      <pc:sldChg chg="modSp mod">
        <pc:chgData name="richard vidal" userId="13c4c14fef6239e3" providerId="LiveId" clId="{C7EB6DF3-A510-441B-A6B3-98F0B4DA056B}" dt="2021-10-15T09:56:17.231" v="134" actId="20577"/>
        <pc:sldMkLst>
          <pc:docMk/>
          <pc:sldMk cId="4210874967" sldId="446"/>
        </pc:sldMkLst>
        <pc:spChg chg="mod">
          <ac:chgData name="richard vidal" userId="13c4c14fef6239e3" providerId="LiveId" clId="{C7EB6DF3-A510-441B-A6B3-98F0B4DA056B}" dt="2021-10-15T09:56:17.231" v="134" actId="20577"/>
          <ac:spMkLst>
            <pc:docMk/>
            <pc:sldMk cId="4210874967" sldId="446"/>
            <ac:spMk id="3" creationId="{A0BE7B1A-E540-4C33-9113-682ECDEE2930}"/>
          </ac:spMkLst>
        </pc:spChg>
      </pc:sldChg>
      <pc:sldChg chg="modSp mod">
        <pc:chgData name="richard vidal" userId="13c4c14fef6239e3" providerId="LiveId" clId="{C7EB6DF3-A510-441B-A6B3-98F0B4DA056B}" dt="2021-10-15T09:56:54.334" v="135" actId="20577"/>
        <pc:sldMkLst>
          <pc:docMk/>
          <pc:sldMk cId="1320543637" sldId="453"/>
        </pc:sldMkLst>
        <pc:spChg chg="mod">
          <ac:chgData name="richard vidal" userId="13c4c14fef6239e3" providerId="LiveId" clId="{C7EB6DF3-A510-441B-A6B3-98F0B4DA056B}" dt="2021-10-15T09:56:54.334" v="135" actId="20577"/>
          <ac:spMkLst>
            <pc:docMk/>
            <pc:sldMk cId="1320543637" sldId="453"/>
            <ac:spMk id="3" creationId="{0C8CEA3A-73A0-475D-BD90-F47115DF11F9}"/>
          </ac:spMkLst>
        </pc:spChg>
      </pc:sldChg>
      <pc:sldChg chg="modSp mod">
        <pc:chgData name="richard vidal" userId="13c4c14fef6239e3" providerId="LiveId" clId="{C7EB6DF3-A510-441B-A6B3-98F0B4DA056B}" dt="2021-10-15T09:57:20.676" v="136" actId="20577"/>
        <pc:sldMkLst>
          <pc:docMk/>
          <pc:sldMk cId="1838965801" sldId="459"/>
        </pc:sldMkLst>
        <pc:spChg chg="mod">
          <ac:chgData name="richard vidal" userId="13c4c14fef6239e3" providerId="LiveId" clId="{C7EB6DF3-A510-441B-A6B3-98F0B4DA056B}" dt="2021-10-15T09:57:20.676" v="136" actId="20577"/>
          <ac:spMkLst>
            <pc:docMk/>
            <pc:sldMk cId="1838965801" sldId="459"/>
            <ac:spMk id="3" creationId="{18B66F06-CF03-4166-989C-F9E2E2D7BAE4}"/>
          </ac:spMkLst>
        </pc:spChg>
      </pc:sldChg>
      <pc:sldChg chg="modSp mod">
        <pc:chgData name="richard vidal" userId="13c4c14fef6239e3" providerId="LiveId" clId="{C7EB6DF3-A510-441B-A6B3-98F0B4DA056B}" dt="2021-10-15T10:00:45.406" v="147" actId="20577"/>
        <pc:sldMkLst>
          <pc:docMk/>
          <pc:sldMk cId="285180326" sldId="467"/>
        </pc:sldMkLst>
        <pc:spChg chg="mod">
          <ac:chgData name="richard vidal" userId="13c4c14fef6239e3" providerId="LiveId" clId="{C7EB6DF3-A510-441B-A6B3-98F0B4DA056B}" dt="2021-10-15T10:00:45.406" v="147" actId="20577"/>
          <ac:spMkLst>
            <pc:docMk/>
            <pc:sldMk cId="285180326" sldId="467"/>
            <ac:spMk id="3" creationId="{A5EA04DE-2EA5-41B3-8281-DF4116A6DC64}"/>
          </ac:spMkLst>
        </pc:spChg>
      </pc:sldChg>
      <pc:sldChg chg="addSp delSp modSp new mod">
        <pc:chgData name="richard vidal" userId="13c4c14fef6239e3" providerId="LiveId" clId="{C7EB6DF3-A510-441B-A6B3-98F0B4DA056B}" dt="2021-10-15T08:19:06.720" v="9" actId="1076"/>
        <pc:sldMkLst>
          <pc:docMk/>
          <pc:sldMk cId="849215583" sldId="480"/>
        </pc:sldMkLst>
        <pc:spChg chg="del">
          <ac:chgData name="richard vidal" userId="13c4c14fef6239e3" providerId="LiveId" clId="{C7EB6DF3-A510-441B-A6B3-98F0B4DA056B}" dt="2021-10-15T08:17:51.937" v="1"/>
          <ac:spMkLst>
            <pc:docMk/>
            <pc:sldMk cId="849215583" sldId="480"/>
            <ac:spMk id="3" creationId="{4A1CCEFF-D9AD-408D-B07C-0B2B2B6FDFDC}"/>
          </ac:spMkLst>
        </pc:spChg>
        <pc:picChg chg="add mod">
          <ac:chgData name="richard vidal" userId="13c4c14fef6239e3" providerId="LiveId" clId="{C7EB6DF3-A510-441B-A6B3-98F0B4DA056B}" dt="2021-10-15T08:19:06.720" v="9" actId="1076"/>
          <ac:picMkLst>
            <pc:docMk/>
            <pc:sldMk cId="849215583" sldId="480"/>
            <ac:picMk id="5" creationId="{8972291D-A6AE-4A44-B28A-82C36DCDE537}"/>
          </ac:picMkLst>
        </pc:picChg>
      </pc:sldChg>
      <pc:sldChg chg="addSp delSp modSp new">
        <pc:chgData name="richard vidal" userId="13c4c14fef6239e3" providerId="LiveId" clId="{C7EB6DF3-A510-441B-A6B3-98F0B4DA056B}" dt="2021-10-15T08:18:09.950" v="3"/>
        <pc:sldMkLst>
          <pc:docMk/>
          <pc:sldMk cId="3879062295" sldId="481"/>
        </pc:sldMkLst>
        <pc:spChg chg="del">
          <ac:chgData name="richard vidal" userId="13c4c14fef6239e3" providerId="LiveId" clId="{C7EB6DF3-A510-441B-A6B3-98F0B4DA056B}" dt="2021-10-15T08:18:09.950" v="3"/>
          <ac:spMkLst>
            <pc:docMk/>
            <pc:sldMk cId="3879062295" sldId="481"/>
            <ac:spMk id="3" creationId="{DBE289F2-8AB3-41F9-90AC-909D6A60A0FF}"/>
          </ac:spMkLst>
        </pc:spChg>
        <pc:picChg chg="add mod">
          <ac:chgData name="richard vidal" userId="13c4c14fef6239e3" providerId="LiveId" clId="{C7EB6DF3-A510-441B-A6B3-98F0B4DA056B}" dt="2021-10-15T08:18:09.950" v="3"/>
          <ac:picMkLst>
            <pc:docMk/>
            <pc:sldMk cId="3879062295" sldId="481"/>
            <ac:picMk id="5" creationId="{0DD5A08B-DE8E-4849-B4A8-F26C2008AF68}"/>
          </ac:picMkLst>
        </pc:picChg>
      </pc:sldChg>
      <pc:sldChg chg="addSp delSp modSp new">
        <pc:chgData name="richard vidal" userId="13c4c14fef6239e3" providerId="LiveId" clId="{C7EB6DF3-A510-441B-A6B3-98F0B4DA056B}" dt="2021-10-15T08:18:44.880" v="5"/>
        <pc:sldMkLst>
          <pc:docMk/>
          <pc:sldMk cId="4245780843" sldId="482"/>
        </pc:sldMkLst>
        <pc:spChg chg="del">
          <ac:chgData name="richard vidal" userId="13c4c14fef6239e3" providerId="LiveId" clId="{C7EB6DF3-A510-441B-A6B3-98F0B4DA056B}" dt="2021-10-15T08:18:44.880" v="5"/>
          <ac:spMkLst>
            <pc:docMk/>
            <pc:sldMk cId="4245780843" sldId="482"/>
            <ac:spMk id="3" creationId="{C14F9248-FB89-4720-BA1B-F3DC29B03EC5}"/>
          </ac:spMkLst>
        </pc:spChg>
        <pc:picChg chg="add mod">
          <ac:chgData name="richard vidal" userId="13c4c14fef6239e3" providerId="LiveId" clId="{C7EB6DF3-A510-441B-A6B3-98F0B4DA056B}" dt="2021-10-15T08:18:44.880" v="5"/>
          <ac:picMkLst>
            <pc:docMk/>
            <pc:sldMk cId="4245780843" sldId="482"/>
            <ac:picMk id="5" creationId="{2F723FA2-A3A0-40A8-BCC6-B3895041905A}"/>
          </ac:picMkLst>
        </pc:picChg>
      </pc:sldChg>
      <pc:sldChg chg="addSp delSp modSp new">
        <pc:chgData name="richard vidal" userId="13c4c14fef6239e3" providerId="LiveId" clId="{C7EB6DF3-A510-441B-A6B3-98F0B4DA056B}" dt="2021-10-15T08:19:01.089" v="7"/>
        <pc:sldMkLst>
          <pc:docMk/>
          <pc:sldMk cId="3597233710" sldId="483"/>
        </pc:sldMkLst>
        <pc:spChg chg="del">
          <ac:chgData name="richard vidal" userId="13c4c14fef6239e3" providerId="LiveId" clId="{C7EB6DF3-A510-441B-A6B3-98F0B4DA056B}" dt="2021-10-15T08:19:01.089" v="7"/>
          <ac:spMkLst>
            <pc:docMk/>
            <pc:sldMk cId="3597233710" sldId="483"/>
            <ac:spMk id="3" creationId="{E4531CF8-5269-4090-8727-3DFCC33888B8}"/>
          </ac:spMkLst>
        </pc:spChg>
        <pc:picChg chg="add mod">
          <ac:chgData name="richard vidal" userId="13c4c14fef6239e3" providerId="LiveId" clId="{C7EB6DF3-A510-441B-A6B3-98F0B4DA056B}" dt="2021-10-15T08:19:01.089" v="7"/>
          <ac:picMkLst>
            <pc:docMk/>
            <pc:sldMk cId="3597233710" sldId="483"/>
            <ac:picMk id="5" creationId="{A2FCAEE8-37DF-4B9B-93E2-3EEAC9BCB4E4}"/>
          </ac:picMkLst>
        </pc:picChg>
      </pc:sldChg>
      <pc:sldChg chg="modSp new mod">
        <pc:chgData name="richard vidal" userId="13c4c14fef6239e3" providerId="LiveId" clId="{C7EB6DF3-A510-441B-A6B3-98F0B4DA056B}" dt="2021-10-15T09:54:38.653" v="130" actId="20577"/>
        <pc:sldMkLst>
          <pc:docMk/>
          <pc:sldMk cId="3693639773" sldId="484"/>
        </pc:sldMkLst>
        <pc:spChg chg="mod">
          <ac:chgData name="richard vidal" userId="13c4c14fef6239e3" providerId="LiveId" clId="{C7EB6DF3-A510-441B-A6B3-98F0B4DA056B}" dt="2021-10-15T09:54:38.653" v="130" actId="20577"/>
          <ac:spMkLst>
            <pc:docMk/>
            <pc:sldMk cId="3693639773" sldId="484"/>
            <ac:spMk id="2" creationId="{E118EECB-E9F3-4B72-AED5-93B2935DE619}"/>
          </ac:spMkLst>
        </pc:spChg>
      </pc:sldChg>
      <pc:sldChg chg="modSp new mod ord">
        <pc:chgData name="richard vidal" userId="13c4c14fef6239e3" providerId="LiveId" clId="{C7EB6DF3-A510-441B-A6B3-98F0B4DA056B}" dt="2021-10-15T10:01:05.950" v="165" actId="20577"/>
        <pc:sldMkLst>
          <pc:docMk/>
          <pc:sldMk cId="1247443111" sldId="485"/>
        </pc:sldMkLst>
        <pc:spChg chg="mod">
          <ac:chgData name="richard vidal" userId="13c4c14fef6239e3" providerId="LiveId" clId="{C7EB6DF3-A510-441B-A6B3-98F0B4DA056B}" dt="2021-10-15T10:01:05.950" v="165" actId="20577"/>
          <ac:spMkLst>
            <pc:docMk/>
            <pc:sldMk cId="1247443111" sldId="485"/>
            <ac:spMk id="2" creationId="{CE5954D0-1B6F-4DF1-9D30-3ED522EAB5D7}"/>
          </ac:spMkLst>
        </pc:spChg>
      </pc:sldChg>
      <pc:sldChg chg="modSp new mod">
        <pc:chgData name="richard vidal" userId="13c4c14fef6239e3" providerId="LiveId" clId="{C7EB6DF3-A510-441B-A6B3-98F0B4DA056B}" dt="2021-10-15T10:03:36.997" v="200" actId="27636"/>
        <pc:sldMkLst>
          <pc:docMk/>
          <pc:sldMk cId="3154255158" sldId="486"/>
        </pc:sldMkLst>
        <pc:spChg chg="mod">
          <ac:chgData name="richard vidal" userId="13c4c14fef6239e3" providerId="LiveId" clId="{C7EB6DF3-A510-441B-A6B3-98F0B4DA056B}" dt="2021-10-15T10:03:19.518" v="197" actId="20577"/>
          <ac:spMkLst>
            <pc:docMk/>
            <pc:sldMk cId="3154255158" sldId="486"/>
            <ac:spMk id="2" creationId="{D63A7378-40AB-452E-A259-9DD02290EA83}"/>
          </ac:spMkLst>
        </pc:spChg>
        <pc:spChg chg="mod">
          <ac:chgData name="richard vidal" userId="13c4c14fef6239e3" providerId="LiveId" clId="{C7EB6DF3-A510-441B-A6B3-98F0B4DA056B}" dt="2021-10-15T10:03:36.997" v="200" actId="27636"/>
          <ac:spMkLst>
            <pc:docMk/>
            <pc:sldMk cId="3154255158" sldId="486"/>
            <ac:spMk id="3" creationId="{0096F9CA-93A3-46A5-AA36-47CE771233AE}"/>
          </ac:spMkLst>
        </pc:spChg>
      </pc:sldChg>
      <pc:sldChg chg="modSp new mod">
        <pc:chgData name="richard vidal" userId="13c4c14fef6239e3" providerId="LiveId" clId="{C7EB6DF3-A510-441B-A6B3-98F0B4DA056B}" dt="2021-10-15T10:04:27.975" v="215" actId="21"/>
        <pc:sldMkLst>
          <pc:docMk/>
          <pc:sldMk cId="517781449" sldId="487"/>
        </pc:sldMkLst>
        <pc:spChg chg="mod">
          <ac:chgData name="richard vidal" userId="13c4c14fef6239e3" providerId="LiveId" clId="{C7EB6DF3-A510-441B-A6B3-98F0B4DA056B}" dt="2021-10-15T10:04:27.975" v="215" actId="21"/>
          <ac:spMkLst>
            <pc:docMk/>
            <pc:sldMk cId="517781449" sldId="487"/>
            <ac:spMk id="3" creationId="{BD3D6CD4-33E9-4A42-BD80-52D1F2DC76A6}"/>
          </ac:spMkLst>
        </pc:spChg>
      </pc:sldChg>
      <pc:sldChg chg="modSp new mod">
        <pc:chgData name="richard vidal" userId="13c4c14fef6239e3" providerId="LiveId" clId="{C7EB6DF3-A510-441B-A6B3-98F0B4DA056B}" dt="2021-10-15T10:04:35.423" v="219" actId="20577"/>
        <pc:sldMkLst>
          <pc:docMk/>
          <pc:sldMk cId="3325883021" sldId="488"/>
        </pc:sldMkLst>
        <pc:spChg chg="mod">
          <ac:chgData name="richard vidal" userId="13c4c14fef6239e3" providerId="LiveId" clId="{C7EB6DF3-A510-441B-A6B3-98F0B4DA056B}" dt="2021-10-15T10:04:35.423" v="219" actId="20577"/>
          <ac:spMkLst>
            <pc:docMk/>
            <pc:sldMk cId="3325883021" sldId="488"/>
            <ac:spMk id="3" creationId="{998DA7EF-F2F6-4698-BBF3-3A358E8C2EF1}"/>
          </ac:spMkLst>
        </pc:spChg>
      </pc:sldChg>
      <pc:sldChg chg="modSp new mod">
        <pc:chgData name="richard vidal" userId="13c4c14fef6239e3" providerId="LiveId" clId="{C7EB6DF3-A510-441B-A6B3-98F0B4DA056B}" dt="2021-10-15T10:04:09.875" v="212"/>
        <pc:sldMkLst>
          <pc:docMk/>
          <pc:sldMk cId="206512465" sldId="489"/>
        </pc:sldMkLst>
        <pc:spChg chg="mod">
          <ac:chgData name="richard vidal" userId="13c4c14fef6239e3" providerId="LiveId" clId="{C7EB6DF3-A510-441B-A6B3-98F0B4DA056B}" dt="2021-10-15T10:04:09.875" v="212"/>
          <ac:spMkLst>
            <pc:docMk/>
            <pc:sldMk cId="206512465" sldId="489"/>
            <ac:spMk id="3" creationId="{5DDB7457-63E4-4517-957C-B22B223EB164}"/>
          </ac:spMkLst>
        </pc:spChg>
      </pc:sldChg>
    </pc:docChg>
  </pc:docChgLst>
  <pc:docChgLst>
    <pc:chgData name="richard vidal" userId="13c4c14fef6239e3" providerId="LiveId" clId="{76DF7D8A-3F84-45B3-A6C4-3E1C8E3E158F}"/>
    <pc:docChg chg="custSel addSld modSld sldOrd">
      <pc:chgData name="richard vidal" userId="13c4c14fef6239e3" providerId="LiveId" clId="{76DF7D8A-3F84-45B3-A6C4-3E1C8E3E158F}" dt="2020-10-20T21:06:21.880" v="726" actId="20577"/>
      <pc:docMkLst>
        <pc:docMk/>
      </pc:docMkLst>
      <pc:sldChg chg="modSp mod">
        <pc:chgData name="richard vidal" userId="13c4c14fef6239e3" providerId="LiveId" clId="{76DF7D8A-3F84-45B3-A6C4-3E1C8E3E158F}" dt="2020-10-20T20:10:10.072" v="38"/>
        <pc:sldMkLst>
          <pc:docMk/>
          <pc:sldMk cId="1868308696" sldId="375"/>
        </pc:sldMkLst>
        <pc:spChg chg="mod">
          <ac:chgData name="richard vidal" userId="13c4c14fef6239e3" providerId="LiveId" clId="{76DF7D8A-3F84-45B3-A6C4-3E1C8E3E158F}" dt="2020-10-20T20:10:10.072" v="38"/>
          <ac:spMkLst>
            <pc:docMk/>
            <pc:sldMk cId="1868308696" sldId="375"/>
            <ac:spMk id="3" creationId="{0E2436E9-1CBE-456C-8059-4B77C57A689E}"/>
          </ac:spMkLst>
        </pc:spChg>
      </pc:sldChg>
      <pc:sldChg chg="modSp mod">
        <pc:chgData name="richard vidal" userId="13c4c14fef6239e3" providerId="LiveId" clId="{76DF7D8A-3F84-45B3-A6C4-3E1C8E3E158F}" dt="2020-10-20T20:10:06.098" v="35" actId="27636"/>
        <pc:sldMkLst>
          <pc:docMk/>
          <pc:sldMk cId="4196038123" sldId="376"/>
        </pc:sldMkLst>
        <pc:spChg chg="mod">
          <ac:chgData name="richard vidal" userId="13c4c14fef6239e3" providerId="LiveId" clId="{76DF7D8A-3F84-45B3-A6C4-3E1C8E3E158F}" dt="2020-10-20T20:09:28.332" v="13" actId="27636"/>
          <ac:spMkLst>
            <pc:docMk/>
            <pc:sldMk cId="4196038123" sldId="376"/>
            <ac:spMk id="2" creationId="{4C58F94E-D5C3-4AD0-A76A-01F98EE3BCA7}"/>
          </ac:spMkLst>
        </pc:spChg>
        <pc:spChg chg="mod">
          <ac:chgData name="richard vidal" userId="13c4c14fef6239e3" providerId="LiveId" clId="{76DF7D8A-3F84-45B3-A6C4-3E1C8E3E158F}" dt="2020-10-20T20:10:06.098" v="35" actId="27636"/>
          <ac:spMkLst>
            <pc:docMk/>
            <pc:sldMk cId="4196038123" sldId="376"/>
            <ac:spMk id="3" creationId="{877CF3B5-1962-406B-B95B-B1853414C277}"/>
          </ac:spMkLst>
        </pc:spChg>
      </pc:sldChg>
      <pc:sldChg chg="modSp mod">
        <pc:chgData name="richard vidal" userId="13c4c14fef6239e3" providerId="LiveId" clId="{76DF7D8A-3F84-45B3-A6C4-3E1C8E3E158F}" dt="2020-10-20T20:10:47.028" v="48" actId="113"/>
        <pc:sldMkLst>
          <pc:docMk/>
          <pc:sldMk cId="1841486577" sldId="377"/>
        </pc:sldMkLst>
        <pc:spChg chg="mod">
          <ac:chgData name="richard vidal" userId="13c4c14fef6239e3" providerId="LiveId" clId="{76DF7D8A-3F84-45B3-A6C4-3E1C8E3E158F}" dt="2020-10-20T20:10:47.028" v="48" actId="113"/>
          <ac:spMkLst>
            <pc:docMk/>
            <pc:sldMk cId="1841486577" sldId="377"/>
            <ac:spMk id="3" creationId="{ECDEC5E3-CFF0-47E2-AC34-8809049DDF81}"/>
          </ac:spMkLst>
        </pc:spChg>
      </pc:sldChg>
      <pc:sldChg chg="modSp mod">
        <pc:chgData name="richard vidal" userId="13c4c14fef6239e3" providerId="LiveId" clId="{76DF7D8A-3F84-45B3-A6C4-3E1C8E3E158F}" dt="2020-10-20T20:12:29.104" v="82" actId="20577"/>
        <pc:sldMkLst>
          <pc:docMk/>
          <pc:sldMk cId="1054300259" sldId="378"/>
        </pc:sldMkLst>
        <pc:spChg chg="mod">
          <ac:chgData name="richard vidal" userId="13c4c14fef6239e3" providerId="LiveId" clId="{76DF7D8A-3F84-45B3-A6C4-3E1C8E3E158F}" dt="2020-10-20T20:12:29.104" v="82" actId="20577"/>
          <ac:spMkLst>
            <pc:docMk/>
            <pc:sldMk cId="1054300259" sldId="378"/>
            <ac:spMk id="3" creationId="{0EE4D792-EC80-4268-9921-71C8DA30B0A0}"/>
          </ac:spMkLst>
        </pc:spChg>
      </pc:sldChg>
      <pc:sldChg chg="modSp mod">
        <pc:chgData name="richard vidal" userId="13c4c14fef6239e3" providerId="LiveId" clId="{76DF7D8A-3F84-45B3-A6C4-3E1C8E3E158F}" dt="2020-10-20T20:11:32.669" v="78"/>
        <pc:sldMkLst>
          <pc:docMk/>
          <pc:sldMk cId="1119994047" sldId="379"/>
        </pc:sldMkLst>
        <pc:spChg chg="mod">
          <ac:chgData name="richard vidal" userId="13c4c14fef6239e3" providerId="LiveId" clId="{76DF7D8A-3F84-45B3-A6C4-3E1C8E3E158F}" dt="2020-10-20T20:11:32.669" v="78"/>
          <ac:spMkLst>
            <pc:docMk/>
            <pc:sldMk cId="1119994047" sldId="379"/>
            <ac:spMk id="3" creationId="{60697F62-1366-430F-91AD-831CEEA80D64}"/>
          </ac:spMkLst>
        </pc:spChg>
      </pc:sldChg>
      <pc:sldChg chg="modSp mod">
        <pc:chgData name="richard vidal" userId="13c4c14fef6239e3" providerId="LiveId" clId="{76DF7D8A-3F84-45B3-A6C4-3E1C8E3E158F}" dt="2020-10-20T20:12:57.082" v="94" actId="20577"/>
        <pc:sldMkLst>
          <pc:docMk/>
          <pc:sldMk cId="1374175096" sldId="380"/>
        </pc:sldMkLst>
        <pc:spChg chg="mod">
          <ac:chgData name="richard vidal" userId="13c4c14fef6239e3" providerId="LiveId" clId="{76DF7D8A-3F84-45B3-A6C4-3E1C8E3E158F}" dt="2020-10-20T20:12:57.082" v="94" actId="20577"/>
          <ac:spMkLst>
            <pc:docMk/>
            <pc:sldMk cId="1374175096" sldId="380"/>
            <ac:spMk id="3" creationId="{C3CDF7EA-1EED-42BC-86B0-B65F9A4740DD}"/>
          </ac:spMkLst>
        </pc:spChg>
      </pc:sldChg>
      <pc:sldChg chg="modSp mod">
        <pc:chgData name="richard vidal" userId="13c4c14fef6239e3" providerId="LiveId" clId="{76DF7D8A-3F84-45B3-A6C4-3E1C8E3E158F}" dt="2020-10-20T20:14:02.603" v="134" actId="20577"/>
        <pc:sldMkLst>
          <pc:docMk/>
          <pc:sldMk cId="2227316990" sldId="381"/>
        </pc:sldMkLst>
        <pc:spChg chg="mod">
          <ac:chgData name="richard vidal" userId="13c4c14fef6239e3" providerId="LiveId" clId="{76DF7D8A-3F84-45B3-A6C4-3E1C8E3E158F}" dt="2020-10-20T20:14:02.603" v="134" actId="20577"/>
          <ac:spMkLst>
            <pc:docMk/>
            <pc:sldMk cId="2227316990" sldId="381"/>
            <ac:spMk id="3" creationId="{82C7AF81-2B93-4DDE-8CE0-21E45B256BE8}"/>
          </ac:spMkLst>
        </pc:spChg>
      </pc:sldChg>
      <pc:sldChg chg="modSp mod">
        <pc:chgData name="richard vidal" userId="13c4c14fef6239e3" providerId="LiveId" clId="{76DF7D8A-3F84-45B3-A6C4-3E1C8E3E158F}" dt="2020-10-20T20:14:27.995" v="143" actId="20577"/>
        <pc:sldMkLst>
          <pc:docMk/>
          <pc:sldMk cId="3900509266" sldId="382"/>
        </pc:sldMkLst>
        <pc:spChg chg="mod">
          <ac:chgData name="richard vidal" userId="13c4c14fef6239e3" providerId="LiveId" clId="{76DF7D8A-3F84-45B3-A6C4-3E1C8E3E158F}" dt="2020-10-20T20:14:27.995" v="143" actId="20577"/>
          <ac:spMkLst>
            <pc:docMk/>
            <pc:sldMk cId="3900509266" sldId="382"/>
            <ac:spMk id="3" creationId="{DB31318F-6B8C-45F4-9603-C115FB32497E}"/>
          </ac:spMkLst>
        </pc:spChg>
      </pc:sldChg>
      <pc:sldChg chg="addSp modSp mod">
        <pc:chgData name="richard vidal" userId="13c4c14fef6239e3" providerId="LiveId" clId="{76DF7D8A-3F84-45B3-A6C4-3E1C8E3E158F}" dt="2020-10-20T20:15:08.977" v="153" actId="1076"/>
        <pc:sldMkLst>
          <pc:docMk/>
          <pc:sldMk cId="2237005361" sldId="383"/>
        </pc:sldMkLst>
        <pc:spChg chg="mod">
          <ac:chgData name="richard vidal" userId="13c4c14fef6239e3" providerId="LiveId" clId="{76DF7D8A-3F84-45B3-A6C4-3E1C8E3E158F}" dt="2020-10-20T20:14:37.558" v="145" actId="27636"/>
          <ac:spMkLst>
            <pc:docMk/>
            <pc:sldMk cId="2237005361" sldId="383"/>
            <ac:spMk id="2" creationId="{B5EE15E7-5DF8-43D0-8DA7-832EB7685F92}"/>
          </ac:spMkLst>
        </pc:spChg>
        <pc:spChg chg="mod">
          <ac:chgData name="richard vidal" userId="13c4c14fef6239e3" providerId="LiveId" clId="{76DF7D8A-3F84-45B3-A6C4-3E1C8E3E158F}" dt="2020-10-20T20:14:49.498" v="150" actId="20577"/>
          <ac:spMkLst>
            <pc:docMk/>
            <pc:sldMk cId="2237005361" sldId="383"/>
            <ac:spMk id="3" creationId="{80DCB1CC-F422-44D0-9876-274B5F9A9C0B}"/>
          </ac:spMkLst>
        </pc:spChg>
        <pc:picChg chg="add mod">
          <ac:chgData name="richard vidal" userId="13c4c14fef6239e3" providerId="LiveId" clId="{76DF7D8A-3F84-45B3-A6C4-3E1C8E3E158F}" dt="2020-10-20T20:15:08.977" v="153" actId="1076"/>
          <ac:picMkLst>
            <pc:docMk/>
            <pc:sldMk cId="2237005361" sldId="383"/>
            <ac:picMk id="6" creationId="{CB385E4A-C031-4500-80A0-1520CBB9F588}"/>
          </ac:picMkLst>
        </pc:picChg>
      </pc:sldChg>
      <pc:sldChg chg="modSp mod">
        <pc:chgData name="richard vidal" userId="13c4c14fef6239e3" providerId="LiveId" clId="{76DF7D8A-3F84-45B3-A6C4-3E1C8E3E158F}" dt="2020-10-20T20:16:43.902" v="178" actId="113"/>
        <pc:sldMkLst>
          <pc:docMk/>
          <pc:sldMk cId="4290151513" sldId="384"/>
        </pc:sldMkLst>
        <pc:spChg chg="mod">
          <ac:chgData name="richard vidal" userId="13c4c14fef6239e3" providerId="LiveId" clId="{76DF7D8A-3F84-45B3-A6C4-3E1C8E3E158F}" dt="2020-10-20T20:16:43.902" v="178" actId="113"/>
          <ac:spMkLst>
            <pc:docMk/>
            <pc:sldMk cId="4290151513" sldId="384"/>
            <ac:spMk id="3" creationId="{03202322-BBF4-4A21-861A-1C3EDB72C49D}"/>
          </ac:spMkLst>
        </pc:spChg>
      </pc:sldChg>
      <pc:sldChg chg="modSp mod">
        <pc:chgData name="richard vidal" userId="13c4c14fef6239e3" providerId="LiveId" clId="{76DF7D8A-3F84-45B3-A6C4-3E1C8E3E158F}" dt="2020-10-20T20:17:05.083" v="180" actId="20577"/>
        <pc:sldMkLst>
          <pc:docMk/>
          <pc:sldMk cId="1113996188" sldId="385"/>
        </pc:sldMkLst>
        <pc:spChg chg="mod">
          <ac:chgData name="richard vidal" userId="13c4c14fef6239e3" providerId="LiveId" clId="{76DF7D8A-3F84-45B3-A6C4-3E1C8E3E158F}" dt="2020-10-20T20:17:05.083" v="180" actId="20577"/>
          <ac:spMkLst>
            <pc:docMk/>
            <pc:sldMk cId="1113996188" sldId="385"/>
            <ac:spMk id="3" creationId="{D24E3905-A5FB-42CD-9AF9-D596A4B40528}"/>
          </ac:spMkLst>
        </pc:spChg>
      </pc:sldChg>
      <pc:sldChg chg="modSp mod">
        <pc:chgData name="richard vidal" userId="13c4c14fef6239e3" providerId="LiveId" clId="{76DF7D8A-3F84-45B3-A6C4-3E1C8E3E158F}" dt="2020-10-20T20:18:23.754" v="202" actId="20577"/>
        <pc:sldMkLst>
          <pc:docMk/>
          <pc:sldMk cId="884612866" sldId="386"/>
        </pc:sldMkLst>
        <pc:spChg chg="mod">
          <ac:chgData name="richard vidal" userId="13c4c14fef6239e3" providerId="LiveId" clId="{76DF7D8A-3F84-45B3-A6C4-3E1C8E3E158F}" dt="2020-10-20T20:18:23.754" v="202" actId="20577"/>
          <ac:spMkLst>
            <pc:docMk/>
            <pc:sldMk cId="884612866" sldId="386"/>
            <ac:spMk id="3" creationId="{FD1EC217-80E2-4C6E-801F-C8FB90B7E4A1}"/>
          </ac:spMkLst>
        </pc:spChg>
      </pc:sldChg>
      <pc:sldChg chg="addSp delSp modSp new mod">
        <pc:chgData name="richard vidal" userId="13c4c14fef6239e3" providerId="LiveId" clId="{76DF7D8A-3F84-45B3-A6C4-3E1C8E3E158F}" dt="2020-10-20T20:18:38.155" v="203" actId="22"/>
        <pc:sldMkLst>
          <pc:docMk/>
          <pc:sldMk cId="124701138" sldId="387"/>
        </pc:sldMkLst>
        <pc:spChg chg="del">
          <ac:chgData name="richard vidal" userId="13c4c14fef6239e3" providerId="LiveId" clId="{76DF7D8A-3F84-45B3-A6C4-3E1C8E3E158F}" dt="2020-10-20T20:18:38.155" v="203" actId="22"/>
          <ac:spMkLst>
            <pc:docMk/>
            <pc:sldMk cId="124701138" sldId="387"/>
            <ac:spMk id="3" creationId="{8516A655-EB88-4F65-8704-5F2E4D5530A4}"/>
          </ac:spMkLst>
        </pc:spChg>
        <pc:picChg chg="add mod ord">
          <ac:chgData name="richard vidal" userId="13c4c14fef6239e3" providerId="LiveId" clId="{76DF7D8A-3F84-45B3-A6C4-3E1C8E3E158F}" dt="2020-10-20T20:18:38.155" v="203" actId="22"/>
          <ac:picMkLst>
            <pc:docMk/>
            <pc:sldMk cId="124701138" sldId="387"/>
            <ac:picMk id="6" creationId="{BDFE23F1-1963-4B92-ACEC-B7BF2602F38A}"/>
          </ac:picMkLst>
        </pc:picChg>
      </pc:sldChg>
      <pc:sldChg chg="modSp new mod">
        <pc:chgData name="richard vidal" userId="13c4c14fef6239e3" providerId="LiveId" clId="{76DF7D8A-3F84-45B3-A6C4-3E1C8E3E158F}" dt="2020-10-20T20:19:32.586" v="216" actId="20577"/>
        <pc:sldMkLst>
          <pc:docMk/>
          <pc:sldMk cId="87367781" sldId="388"/>
        </pc:sldMkLst>
        <pc:spChg chg="mod">
          <ac:chgData name="richard vidal" userId="13c4c14fef6239e3" providerId="LiveId" clId="{76DF7D8A-3F84-45B3-A6C4-3E1C8E3E158F}" dt="2020-10-20T20:19:32.586" v="216" actId="20577"/>
          <ac:spMkLst>
            <pc:docMk/>
            <pc:sldMk cId="87367781" sldId="388"/>
            <ac:spMk id="3" creationId="{303CAE85-1AE9-42D1-97E5-0ED009784037}"/>
          </ac:spMkLst>
        </pc:spChg>
      </pc:sldChg>
      <pc:sldChg chg="modSp new mod">
        <pc:chgData name="richard vidal" userId="13c4c14fef6239e3" providerId="LiveId" clId="{76DF7D8A-3F84-45B3-A6C4-3E1C8E3E158F}" dt="2020-10-20T20:20:11.099" v="237" actId="313"/>
        <pc:sldMkLst>
          <pc:docMk/>
          <pc:sldMk cId="3270199306" sldId="389"/>
        </pc:sldMkLst>
        <pc:spChg chg="mod">
          <ac:chgData name="richard vidal" userId="13c4c14fef6239e3" providerId="LiveId" clId="{76DF7D8A-3F84-45B3-A6C4-3E1C8E3E158F}" dt="2020-10-20T20:20:11.099" v="237" actId="313"/>
          <ac:spMkLst>
            <pc:docMk/>
            <pc:sldMk cId="3270199306" sldId="389"/>
            <ac:spMk id="3" creationId="{9FED2DC9-3321-4DA8-9649-4FA407C30A80}"/>
          </ac:spMkLst>
        </pc:spChg>
      </pc:sldChg>
      <pc:sldChg chg="modSp new mod">
        <pc:chgData name="richard vidal" userId="13c4c14fef6239e3" providerId="LiveId" clId="{76DF7D8A-3F84-45B3-A6C4-3E1C8E3E158F}" dt="2020-10-20T20:21:40.231" v="256"/>
        <pc:sldMkLst>
          <pc:docMk/>
          <pc:sldMk cId="2234645755" sldId="390"/>
        </pc:sldMkLst>
        <pc:spChg chg="mod">
          <ac:chgData name="richard vidal" userId="13c4c14fef6239e3" providerId="LiveId" clId="{76DF7D8A-3F84-45B3-A6C4-3E1C8E3E158F}" dt="2020-10-20T20:21:21.113" v="252" actId="20577"/>
          <ac:spMkLst>
            <pc:docMk/>
            <pc:sldMk cId="2234645755" sldId="390"/>
            <ac:spMk id="2" creationId="{4FB560A7-0AA3-448A-A552-342545E6D576}"/>
          </ac:spMkLst>
        </pc:spChg>
        <pc:spChg chg="mod">
          <ac:chgData name="richard vidal" userId="13c4c14fef6239e3" providerId="LiveId" clId="{76DF7D8A-3F84-45B3-A6C4-3E1C8E3E158F}" dt="2020-10-20T20:21:40.231" v="256"/>
          <ac:spMkLst>
            <pc:docMk/>
            <pc:sldMk cId="2234645755" sldId="390"/>
            <ac:spMk id="3" creationId="{40ECA5E1-CFB0-4D82-A00F-992D5CEF5C93}"/>
          </ac:spMkLst>
        </pc:spChg>
      </pc:sldChg>
      <pc:sldChg chg="addSp modSp new mod">
        <pc:chgData name="richard vidal" userId="13c4c14fef6239e3" providerId="LiveId" clId="{76DF7D8A-3F84-45B3-A6C4-3E1C8E3E158F}" dt="2020-10-20T20:23:38.394" v="267" actId="20577"/>
        <pc:sldMkLst>
          <pc:docMk/>
          <pc:sldMk cId="4035793994" sldId="391"/>
        </pc:sldMkLst>
        <pc:spChg chg="mod">
          <ac:chgData name="richard vidal" userId="13c4c14fef6239e3" providerId="LiveId" clId="{76DF7D8A-3F84-45B3-A6C4-3E1C8E3E158F}" dt="2020-10-20T20:22:09.610" v="259" actId="20577"/>
          <ac:spMkLst>
            <pc:docMk/>
            <pc:sldMk cId="4035793994" sldId="391"/>
            <ac:spMk id="2" creationId="{184A39FA-F318-4D44-B873-9C2F6435F0A0}"/>
          </ac:spMkLst>
        </pc:spChg>
        <pc:spChg chg="mod">
          <ac:chgData name="richard vidal" userId="13c4c14fef6239e3" providerId="LiveId" clId="{76DF7D8A-3F84-45B3-A6C4-3E1C8E3E158F}" dt="2020-10-20T20:23:38.394" v="267" actId="20577"/>
          <ac:spMkLst>
            <pc:docMk/>
            <pc:sldMk cId="4035793994" sldId="391"/>
            <ac:spMk id="3" creationId="{46E0E427-3B1C-427D-9FDF-7C03068A9318}"/>
          </ac:spMkLst>
        </pc:spChg>
        <pc:picChg chg="add mod">
          <ac:chgData name="richard vidal" userId="13c4c14fef6239e3" providerId="LiveId" clId="{76DF7D8A-3F84-45B3-A6C4-3E1C8E3E158F}" dt="2020-10-20T20:22:19.193" v="262" actId="1076"/>
          <ac:picMkLst>
            <pc:docMk/>
            <pc:sldMk cId="4035793994" sldId="391"/>
            <ac:picMk id="5" creationId="{97F9C156-D067-4603-8306-F319F90FEA13}"/>
          </ac:picMkLst>
        </pc:picChg>
      </pc:sldChg>
      <pc:sldChg chg="modSp new mod">
        <pc:chgData name="richard vidal" userId="13c4c14fef6239e3" providerId="LiveId" clId="{76DF7D8A-3F84-45B3-A6C4-3E1C8E3E158F}" dt="2020-10-20T20:24:32.539" v="280" actId="20577"/>
        <pc:sldMkLst>
          <pc:docMk/>
          <pc:sldMk cId="3928106829" sldId="392"/>
        </pc:sldMkLst>
        <pc:spChg chg="mod">
          <ac:chgData name="richard vidal" userId="13c4c14fef6239e3" providerId="LiveId" clId="{76DF7D8A-3F84-45B3-A6C4-3E1C8E3E158F}" dt="2020-10-20T20:24:32.539" v="280" actId="20577"/>
          <ac:spMkLst>
            <pc:docMk/>
            <pc:sldMk cId="3928106829" sldId="392"/>
            <ac:spMk id="3" creationId="{57C30636-670A-4F4C-81E9-7A473EFBB0B0}"/>
          </ac:spMkLst>
        </pc:spChg>
      </pc:sldChg>
      <pc:sldChg chg="addSp delSp modSp new mod">
        <pc:chgData name="richard vidal" userId="13c4c14fef6239e3" providerId="LiveId" clId="{76DF7D8A-3F84-45B3-A6C4-3E1C8E3E158F}" dt="2020-10-20T20:25:26.607" v="284" actId="1076"/>
        <pc:sldMkLst>
          <pc:docMk/>
          <pc:sldMk cId="2026492413" sldId="393"/>
        </pc:sldMkLst>
        <pc:spChg chg="del">
          <ac:chgData name="richard vidal" userId="13c4c14fef6239e3" providerId="LiveId" clId="{76DF7D8A-3F84-45B3-A6C4-3E1C8E3E158F}" dt="2020-10-20T20:25:22.714" v="282" actId="478"/>
          <ac:spMkLst>
            <pc:docMk/>
            <pc:sldMk cId="2026492413" sldId="393"/>
            <ac:spMk id="2" creationId="{AC33BE57-6CEF-482E-9572-4C4731278CA8}"/>
          </ac:spMkLst>
        </pc:spChg>
        <pc:spChg chg="del">
          <ac:chgData name="richard vidal" userId="13c4c14fef6239e3" providerId="LiveId" clId="{76DF7D8A-3F84-45B3-A6C4-3E1C8E3E158F}" dt="2020-10-20T20:25:20.301" v="281" actId="22"/>
          <ac:spMkLst>
            <pc:docMk/>
            <pc:sldMk cId="2026492413" sldId="393"/>
            <ac:spMk id="3" creationId="{E241740D-A00A-4090-93D8-CB54E8D522BE}"/>
          </ac:spMkLst>
        </pc:spChg>
        <pc:picChg chg="add mod ord">
          <ac:chgData name="richard vidal" userId="13c4c14fef6239e3" providerId="LiveId" clId="{76DF7D8A-3F84-45B3-A6C4-3E1C8E3E158F}" dt="2020-10-20T20:25:26.607" v="284" actId="1076"/>
          <ac:picMkLst>
            <pc:docMk/>
            <pc:sldMk cId="2026492413" sldId="393"/>
            <ac:picMk id="6" creationId="{DEEA85BE-6A83-410D-BE22-0D686B4ADE60}"/>
          </ac:picMkLst>
        </pc:picChg>
      </pc:sldChg>
      <pc:sldChg chg="modSp new mod">
        <pc:chgData name="richard vidal" userId="13c4c14fef6239e3" providerId="LiveId" clId="{76DF7D8A-3F84-45B3-A6C4-3E1C8E3E158F}" dt="2020-10-20T20:26:12.507" v="306" actId="20577"/>
        <pc:sldMkLst>
          <pc:docMk/>
          <pc:sldMk cId="321329472" sldId="394"/>
        </pc:sldMkLst>
        <pc:spChg chg="mod">
          <ac:chgData name="richard vidal" userId="13c4c14fef6239e3" providerId="LiveId" clId="{76DF7D8A-3F84-45B3-A6C4-3E1C8E3E158F}" dt="2020-10-20T20:25:48.511" v="291"/>
          <ac:spMkLst>
            <pc:docMk/>
            <pc:sldMk cId="321329472" sldId="394"/>
            <ac:spMk id="2" creationId="{B24742F3-DB4D-41E0-89C1-96458087548F}"/>
          </ac:spMkLst>
        </pc:spChg>
        <pc:spChg chg="mod">
          <ac:chgData name="richard vidal" userId="13c4c14fef6239e3" providerId="LiveId" clId="{76DF7D8A-3F84-45B3-A6C4-3E1C8E3E158F}" dt="2020-10-20T20:26:12.507" v="306" actId="20577"/>
          <ac:spMkLst>
            <pc:docMk/>
            <pc:sldMk cId="321329472" sldId="394"/>
            <ac:spMk id="3" creationId="{D20B267F-7135-45AE-997D-15FA68DA1B07}"/>
          </ac:spMkLst>
        </pc:spChg>
      </pc:sldChg>
      <pc:sldChg chg="modSp new mod">
        <pc:chgData name="richard vidal" userId="13c4c14fef6239e3" providerId="LiveId" clId="{76DF7D8A-3F84-45B3-A6C4-3E1C8E3E158F}" dt="2020-10-20T20:30:49.814" v="408" actId="27636"/>
        <pc:sldMkLst>
          <pc:docMk/>
          <pc:sldMk cId="356268883" sldId="395"/>
        </pc:sldMkLst>
        <pc:spChg chg="mod">
          <ac:chgData name="richard vidal" userId="13c4c14fef6239e3" providerId="LiveId" clId="{76DF7D8A-3F84-45B3-A6C4-3E1C8E3E158F}" dt="2020-10-20T20:30:49.814" v="408" actId="27636"/>
          <ac:spMkLst>
            <pc:docMk/>
            <pc:sldMk cId="356268883" sldId="395"/>
            <ac:spMk id="3" creationId="{C90F7ADE-4D3C-4D6B-8F16-110D6E874EA7}"/>
          </ac:spMkLst>
        </pc:spChg>
      </pc:sldChg>
      <pc:sldChg chg="addSp delSp modSp new mod">
        <pc:chgData name="richard vidal" userId="13c4c14fef6239e3" providerId="LiveId" clId="{76DF7D8A-3F84-45B3-A6C4-3E1C8E3E158F}" dt="2020-10-20T20:26:57.666" v="307" actId="22"/>
        <pc:sldMkLst>
          <pc:docMk/>
          <pc:sldMk cId="1551339150" sldId="396"/>
        </pc:sldMkLst>
        <pc:spChg chg="del">
          <ac:chgData name="richard vidal" userId="13c4c14fef6239e3" providerId="LiveId" clId="{76DF7D8A-3F84-45B3-A6C4-3E1C8E3E158F}" dt="2020-10-20T20:26:57.666" v="307" actId="22"/>
          <ac:spMkLst>
            <pc:docMk/>
            <pc:sldMk cId="1551339150" sldId="396"/>
            <ac:spMk id="3" creationId="{E2DBAB0B-93D0-443C-A233-637D330C7B51}"/>
          </ac:spMkLst>
        </pc:spChg>
        <pc:picChg chg="add mod ord">
          <ac:chgData name="richard vidal" userId="13c4c14fef6239e3" providerId="LiveId" clId="{76DF7D8A-3F84-45B3-A6C4-3E1C8E3E158F}" dt="2020-10-20T20:26:57.666" v="307" actId="22"/>
          <ac:picMkLst>
            <pc:docMk/>
            <pc:sldMk cId="1551339150" sldId="396"/>
            <ac:picMk id="6" creationId="{4845C567-BE1E-4BB7-9ABC-A5E9DE6070E3}"/>
          </ac:picMkLst>
        </pc:picChg>
      </pc:sldChg>
      <pc:sldChg chg="modSp new mod">
        <pc:chgData name="richard vidal" userId="13c4c14fef6239e3" providerId="LiveId" clId="{76DF7D8A-3F84-45B3-A6C4-3E1C8E3E158F}" dt="2020-10-20T20:28:19.141" v="346" actId="27636"/>
        <pc:sldMkLst>
          <pc:docMk/>
          <pc:sldMk cId="4237771978" sldId="397"/>
        </pc:sldMkLst>
        <pc:spChg chg="mod">
          <ac:chgData name="richard vidal" userId="13c4c14fef6239e3" providerId="LiveId" clId="{76DF7D8A-3F84-45B3-A6C4-3E1C8E3E158F}" dt="2020-10-20T20:28:19.141" v="346" actId="27636"/>
          <ac:spMkLst>
            <pc:docMk/>
            <pc:sldMk cId="4237771978" sldId="397"/>
            <ac:spMk id="3" creationId="{49512DEC-C702-4FB3-AB96-8508F8C88590}"/>
          </ac:spMkLst>
        </pc:spChg>
      </pc:sldChg>
      <pc:sldChg chg="modSp new mod">
        <pc:chgData name="richard vidal" userId="13c4c14fef6239e3" providerId="LiveId" clId="{76DF7D8A-3F84-45B3-A6C4-3E1C8E3E158F}" dt="2020-10-20T20:28:22.782" v="348" actId="27636"/>
        <pc:sldMkLst>
          <pc:docMk/>
          <pc:sldMk cId="1074736661" sldId="398"/>
        </pc:sldMkLst>
        <pc:spChg chg="mod">
          <ac:chgData name="richard vidal" userId="13c4c14fef6239e3" providerId="LiveId" clId="{76DF7D8A-3F84-45B3-A6C4-3E1C8E3E158F}" dt="2020-10-20T20:28:22.782" v="348" actId="27636"/>
          <ac:spMkLst>
            <pc:docMk/>
            <pc:sldMk cId="1074736661" sldId="398"/>
            <ac:spMk id="3" creationId="{5014A452-417C-40F1-99E1-33935A76F03E}"/>
          </ac:spMkLst>
        </pc:spChg>
      </pc:sldChg>
      <pc:sldChg chg="addSp delSp modSp new mod">
        <pc:chgData name="richard vidal" userId="13c4c14fef6239e3" providerId="LiveId" clId="{76DF7D8A-3F84-45B3-A6C4-3E1C8E3E158F}" dt="2020-10-20T20:29:11.785" v="360" actId="20577"/>
        <pc:sldMkLst>
          <pc:docMk/>
          <pc:sldMk cId="3465490749" sldId="399"/>
        </pc:sldMkLst>
        <pc:spChg chg="mod">
          <ac:chgData name="richard vidal" userId="13c4c14fef6239e3" providerId="LiveId" clId="{76DF7D8A-3F84-45B3-A6C4-3E1C8E3E158F}" dt="2020-10-20T20:29:11.785" v="360" actId="20577"/>
          <ac:spMkLst>
            <pc:docMk/>
            <pc:sldMk cId="3465490749" sldId="399"/>
            <ac:spMk id="2" creationId="{4B034A33-1774-4F1E-B455-D3E268976F44}"/>
          </ac:spMkLst>
        </pc:spChg>
        <pc:spChg chg="del">
          <ac:chgData name="richard vidal" userId="13c4c14fef6239e3" providerId="LiveId" clId="{76DF7D8A-3F84-45B3-A6C4-3E1C8E3E158F}" dt="2020-10-20T20:28:53.279" v="349" actId="22"/>
          <ac:spMkLst>
            <pc:docMk/>
            <pc:sldMk cId="3465490749" sldId="399"/>
            <ac:spMk id="3" creationId="{2AABD0F4-0219-4D4D-A5DE-A4A368FBAD6D}"/>
          </ac:spMkLst>
        </pc:spChg>
        <pc:picChg chg="add mod ord">
          <ac:chgData name="richard vidal" userId="13c4c14fef6239e3" providerId="LiveId" clId="{76DF7D8A-3F84-45B3-A6C4-3E1C8E3E158F}" dt="2020-10-20T20:28:53.279" v="349" actId="22"/>
          <ac:picMkLst>
            <pc:docMk/>
            <pc:sldMk cId="3465490749" sldId="399"/>
            <ac:picMk id="6" creationId="{6CA1B1C5-14C2-41A7-AF58-37D3243641E9}"/>
          </ac:picMkLst>
        </pc:picChg>
      </pc:sldChg>
      <pc:sldChg chg="modSp new mod">
        <pc:chgData name="richard vidal" userId="13c4c14fef6239e3" providerId="LiveId" clId="{76DF7D8A-3F84-45B3-A6C4-3E1C8E3E158F}" dt="2020-10-20T20:29:40.123" v="379" actId="27636"/>
        <pc:sldMkLst>
          <pc:docMk/>
          <pc:sldMk cId="2136728192" sldId="400"/>
        </pc:sldMkLst>
        <pc:spChg chg="mod">
          <ac:chgData name="richard vidal" userId="13c4c14fef6239e3" providerId="LiveId" clId="{76DF7D8A-3F84-45B3-A6C4-3E1C8E3E158F}" dt="2020-10-20T20:29:40.123" v="379" actId="27636"/>
          <ac:spMkLst>
            <pc:docMk/>
            <pc:sldMk cId="2136728192" sldId="400"/>
            <ac:spMk id="3" creationId="{D0B84393-0DA2-41DF-A6EA-B367F58348A6}"/>
          </ac:spMkLst>
        </pc:spChg>
      </pc:sldChg>
      <pc:sldChg chg="modSp new mod">
        <pc:chgData name="richard vidal" userId="13c4c14fef6239e3" providerId="LiveId" clId="{76DF7D8A-3F84-45B3-A6C4-3E1C8E3E158F}" dt="2020-10-20T20:30:57.674" v="412" actId="20577"/>
        <pc:sldMkLst>
          <pc:docMk/>
          <pc:sldMk cId="400525260" sldId="401"/>
        </pc:sldMkLst>
        <pc:spChg chg="mod">
          <ac:chgData name="richard vidal" userId="13c4c14fef6239e3" providerId="LiveId" clId="{76DF7D8A-3F84-45B3-A6C4-3E1C8E3E158F}" dt="2020-10-20T20:30:57.674" v="412" actId="20577"/>
          <ac:spMkLst>
            <pc:docMk/>
            <pc:sldMk cId="400525260" sldId="401"/>
            <ac:spMk id="3" creationId="{53BFAACC-28C3-436C-A823-B21AE7CE859C}"/>
          </ac:spMkLst>
        </pc:spChg>
      </pc:sldChg>
      <pc:sldChg chg="addSp delSp modSp new mod">
        <pc:chgData name="richard vidal" userId="13c4c14fef6239e3" providerId="LiveId" clId="{76DF7D8A-3F84-45B3-A6C4-3E1C8E3E158F}" dt="2020-10-20T20:31:27.442" v="413" actId="22"/>
        <pc:sldMkLst>
          <pc:docMk/>
          <pc:sldMk cId="3789348470" sldId="402"/>
        </pc:sldMkLst>
        <pc:spChg chg="del">
          <ac:chgData name="richard vidal" userId="13c4c14fef6239e3" providerId="LiveId" clId="{76DF7D8A-3F84-45B3-A6C4-3E1C8E3E158F}" dt="2020-10-20T20:31:27.442" v="413" actId="22"/>
          <ac:spMkLst>
            <pc:docMk/>
            <pc:sldMk cId="3789348470" sldId="402"/>
            <ac:spMk id="3" creationId="{925B32F2-4507-4715-953B-97EAC973E844}"/>
          </ac:spMkLst>
        </pc:spChg>
        <pc:picChg chg="add mod ord">
          <ac:chgData name="richard vidal" userId="13c4c14fef6239e3" providerId="LiveId" clId="{76DF7D8A-3F84-45B3-A6C4-3E1C8E3E158F}" dt="2020-10-20T20:31:27.442" v="413" actId="22"/>
          <ac:picMkLst>
            <pc:docMk/>
            <pc:sldMk cId="3789348470" sldId="402"/>
            <ac:picMk id="6" creationId="{1025E120-B6AF-4B6F-B3C5-F92E0DD4CE6E}"/>
          </ac:picMkLst>
        </pc:picChg>
      </pc:sldChg>
      <pc:sldChg chg="modSp new mod">
        <pc:chgData name="richard vidal" userId="13c4c14fef6239e3" providerId="LiveId" clId="{76DF7D8A-3F84-45B3-A6C4-3E1C8E3E158F}" dt="2020-10-20T20:31:57.530" v="423" actId="20577"/>
        <pc:sldMkLst>
          <pc:docMk/>
          <pc:sldMk cId="2462303336" sldId="403"/>
        </pc:sldMkLst>
        <pc:spChg chg="mod">
          <ac:chgData name="richard vidal" userId="13c4c14fef6239e3" providerId="LiveId" clId="{76DF7D8A-3F84-45B3-A6C4-3E1C8E3E158F}" dt="2020-10-20T20:31:57.530" v="423" actId="20577"/>
          <ac:spMkLst>
            <pc:docMk/>
            <pc:sldMk cId="2462303336" sldId="403"/>
            <ac:spMk id="3" creationId="{BA536239-9618-45E9-B9FB-3BA1F7643629}"/>
          </ac:spMkLst>
        </pc:spChg>
      </pc:sldChg>
      <pc:sldChg chg="modSp new mod">
        <pc:chgData name="richard vidal" userId="13c4c14fef6239e3" providerId="LiveId" clId="{76DF7D8A-3F84-45B3-A6C4-3E1C8E3E158F}" dt="2020-10-20T20:32:52.153" v="453" actId="20577"/>
        <pc:sldMkLst>
          <pc:docMk/>
          <pc:sldMk cId="3938203711" sldId="404"/>
        </pc:sldMkLst>
        <pc:spChg chg="mod">
          <ac:chgData name="richard vidal" userId="13c4c14fef6239e3" providerId="LiveId" clId="{76DF7D8A-3F84-45B3-A6C4-3E1C8E3E158F}" dt="2020-10-20T20:32:52.153" v="453" actId="20577"/>
          <ac:spMkLst>
            <pc:docMk/>
            <pc:sldMk cId="3938203711" sldId="404"/>
            <ac:spMk id="2" creationId="{6EE0C894-4BD7-4FF1-B1B2-AC544D3B3576}"/>
          </ac:spMkLst>
        </pc:spChg>
        <pc:spChg chg="mod">
          <ac:chgData name="richard vidal" userId="13c4c14fef6239e3" providerId="LiveId" clId="{76DF7D8A-3F84-45B3-A6C4-3E1C8E3E158F}" dt="2020-10-20T20:32:43.915" v="450" actId="20577"/>
          <ac:spMkLst>
            <pc:docMk/>
            <pc:sldMk cId="3938203711" sldId="404"/>
            <ac:spMk id="3" creationId="{E95525D7-AD24-41D8-A3B9-9DBD62AB345C}"/>
          </ac:spMkLst>
        </pc:spChg>
      </pc:sldChg>
      <pc:sldChg chg="addSp delSp modSp new mod">
        <pc:chgData name="richard vidal" userId="13c4c14fef6239e3" providerId="LiveId" clId="{76DF7D8A-3F84-45B3-A6C4-3E1C8E3E158F}" dt="2020-10-20T20:33:23.087" v="454" actId="22"/>
        <pc:sldMkLst>
          <pc:docMk/>
          <pc:sldMk cId="2624018287" sldId="405"/>
        </pc:sldMkLst>
        <pc:spChg chg="del">
          <ac:chgData name="richard vidal" userId="13c4c14fef6239e3" providerId="LiveId" clId="{76DF7D8A-3F84-45B3-A6C4-3E1C8E3E158F}" dt="2020-10-20T20:33:23.087" v="454" actId="22"/>
          <ac:spMkLst>
            <pc:docMk/>
            <pc:sldMk cId="2624018287" sldId="405"/>
            <ac:spMk id="3" creationId="{C3A42543-EAC9-406C-B9E0-5F75B32F9068}"/>
          </ac:spMkLst>
        </pc:spChg>
        <pc:picChg chg="add mod ord">
          <ac:chgData name="richard vidal" userId="13c4c14fef6239e3" providerId="LiveId" clId="{76DF7D8A-3F84-45B3-A6C4-3E1C8E3E158F}" dt="2020-10-20T20:33:23.087" v="454" actId="22"/>
          <ac:picMkLst>
            <pc:docMk/>
            <pc:sldMk cId="2624018287" sldId="405"/>
            <ac:picMk id="6" creationId="{D4E54418-4620-4C56-A1BB-CA85DCB3AF6F}"/>
          </ac:picMkLst>
        </pc:picChg>
      </pc:sldChg>
      <pc:sldChg chg="modSp new mod">
        <pc:chgData name="richard vidal" userId="13c4c14fef6239e3" providerId="LiveId" clId="{76DF7D8A-3F84-45B3-A6C4-3E1C8E3E158F}" dt="2020-10-20T20:34:17.258" v="469" actId="20577"/>
        <pc:sldMkLst>
          <pc:docMk/>
          <pc:sldMk cId="931077092" sldId="406"/>
        </pc:sldMkLst>
        <pc:spChg chg="mod">
          <ac:chgData name="richard vidal" userId="13c4c14fef6239e3" providerId="LiveId" clId="{76DF7D8A-3F84-45B3-A6C4-3E1C8E3E158F}" dt="2020-10-20T20:34:17.258" v="469" actId="20577"/>
          <ac:spMkLst>
            <pc:docMk/>
            <pc:sldMk cId="931077092" sldId="406"/>
            <ac:spMk id="3" creationId="{880E8C00-A10B-4345-8FF1-A6AA9725100B}"/>
          </ac:spMkLst>
        </pc:spChg>
      </pc:sldChg>
      <pc:sldChg chg="modSp new mod">
        <pc:chgData name="richard vidal" userId="13c4c14fef6239e3" providerId="LiveId" clId="{76DF7D8A-3F84-45B3-A6C4-3E1C8E3E158F}" dt="2020-10-20T20:37:36.217" v="481" actId="20577"/>
        <pc:sldMkLst>
          <pc:docMk/>
          <pc:sldMk cId="1609157080" sldId="407"/>
        </pc:sldMkLst>
        <pc:spChg chg="mod">
          <ac:chgData name="richard vidal" userId="13c4c14fef6239e3" providerId="LiveId" clId="{76DF7D8A-3F84-45B3-A6C4-3E1C8E3E158F}" dt="2020-10-20T20:36:07.141" v="471"/>
          <ac:spMkLst>
            <pc:docMk/>
            <pc:sldMk cId="1609157080" sldId="407"/>
            <ac:spMk id="2" creationId="{0E504A7D-FE33-4C1B-809F-5638FA2B4323}"/>
          </ac:spMkLst>
        </pc:spChg>
        <pc:spChg chg="mod">
          <ac:chgData name="richard vidal" userId="13c4c14fef6239e3" providerId="LiveId" clId="{76DF7D8A-3F84-45B3-A6C4-3E1C8E3E158F}" dt="2020-10-20T20:37:36.217" v="481" actId="20577"/>
          <ac:spMkLst>
            <pc:docMk/>
            <pc:sldMk cId="1609157080" sldId="407"/>
            <ac:spMk id="3" creationId="{F7880254-D247-477D-B639-97D6E889444B}"/>
          </ac:spMkLst>
        </pc:spChg>
      </pc:sldChg>
      <pc:sldChg chg="modSp new mod">
        <pc:chgData name="richard vidal" userId="13c4c14fef6239e3" providerId="LiveId" clId="{76DF7D8A-3F84-45B3-A6C4-3E1C8E3E158F}" dt="2020-10-20T20:38:17.001" v="495" actId="20577"/>
        <pc:sldMkLst>
          <pc:docMk/>
          <pc:sldMk cId="1451715041" sldId="408"/>
        </pc:sldMkLst>
        <pc:spChg chg="mod">
          <ac:chgData name="richard vidal" userId="13c4c14fef6239e3" providerId="LiveId" clId="{76DF7D8A-3F84-45B3-A6C4-3E1C8E3E158F}" dt="2020-10-20T20:38:17.001" v="495" actId="20577"/>
          <ac:spMkLst>
            <pc:docMk/>
            <pc:sldMk cId="1451715041" sldId="408"/>
            <ac:spMk id="3" creationId="{FD21BE46-2E72-4DD7-B255-5EA98B9C6076}"/>
          </ac:spMkLst>
        </pc:spChg>
      </pc:sldChg>
      <pc:sldChg chg="addSp delSp modSp new mod">
        <pc:chgData name="richard vidal" userId="13c4c14fef6239e3" providerId="LiveId" clId="{76DF7D8A-3F84-45B3-A6C4-3E1C8E3E158F}" dt="2020-10-20T20:41:26.220" v="500" actId="1076"/>
        <pc:sldMkLst>
          <pc:docMk/>
          <pc:sldMk cId="3095118228" sldId="409"/>
        </pc:sldMkLst>
        <pc:spChg chg="mod">
          <ac:chgData name="richard vidal" userId="13c4c14fef6239e3" providerId="LiveId" clId="{76DF7D8A-3F84-45B3-A6C4-3E1C8E3E158F}" dt="2020-10-20T20:40:29.749" v="496"/>
          <ac:spMkLst>
            <pc:docMk/>
            <pc:sldMk cId="3095118228" sldId="409"/>
            <ac:spMk id="2" creationId="{61C7F8F5-2863-400D-BC7D-5D8106D96676}"/>
          </ac:spMkLst>
        </pc:spChg>
        <pc:spChg chg="del">
          <ac:chgData name="richard vidal" userId="13c4c14fef6239e3" providerId="LiveId" clId="{76DF7D8A-3F84-45B3-A6C4-3E1C8E3E158F}" dt="2020-10-20T20:41:21.214" v="497"/>
          <ac:spMkLst>
            <pc:docMk/>
            <pc:sldMk cId="3095118228" sldId="409"/>
            <ac:spMk id="3" creationId="{5D451DCD-7C8A-44B5-A1E4-947C99856F86}"/>
          </ac:spMkLst>
        </pc:spChg>
        <pc:picChg chg="add mod">
          <ac:chgData name="richard vidal" userId="13c4c14fef6239e3" providerId="LiveId" clId="{76DF7D8A-3F84-45B3-A6C4-3E1C8E3E158F}" dt="2020-10-20T20:41:26.220" v="500" actId="1076"/>
          <ac:picMkLst>
            <pc:docMk/>
            <pc:sldMk cId="3095118228" sldId="409"/>
            <ac:picMk id="5" creationId="{AFC4FB34-5BC0-4C79-984B-E754B9597067}"/>
          </ac:picMkLst>
        </pc:picChg>
      </pc:sldChg>
      <pc:sldChg chg="modSp new mod">
        <pc:chgData name="richard vidal" userId="13c4c14fef6239e3" providerId="LiveId" clId="{76DF7D8A-3F84-45B3-A6C4-3E1C8E3E158F}" dt="2020-10-20T20:41:59.257" v="505" actId="20577"/>
        <pc:sldMkLst>
          <pc:docMk/>
          <pc:sldMk cId="2462521662" sldId="410"/>
        </pc:sldMkLst>
        <pc:spChg chg="mod">
          <ac:chgData name="richard vidal" userId="13c4c14fef6239e3" providerId="LiveId" clId="{76DF7D8A-3F84-45B3-A6C4-3E1C8E3E158F}" dt="2020-10-20T20:41:59.257" v="505" actId="20577"/>
          <ac:spMkLst>
            <pc:docMk/>
            <pc:sldMk cId="2462521662" sldId="410"/>
            <ac:spMk id="3" creationId="{67BFC850-0DA4-4CE1-B45B-A6EE5400FC85}"/>
          </ac:spMkLst>
        </pc:spChg>
      </pc:sldChg>
      <pc:sldChg chg="addSp delSp modSp new mod">
        <pc:chgData name="richard vidal" userId="13c4c14fef6239e3" providerId="LiveId" clId="{76DF7D8A-3F84-45B3-A6C4-3E1C8E3E158F}" dt="2020-10-20T20:42:12.242" v="506" actId="22"/>
        <pc:sldMkLst>
          <pc:docMk/>
          <pc:sldMk cId="100131491" sldId="411"/>
        </pc:sldMkLst>
        <pc:spChg chg="del">
          <ac:chgData name="richard vidal" userId="13c4c14fef6239e3" providerId="LiveId" clId="{76DF7D8A-3F84-45B3-A6C4-3E1C8E3E158F}" dt="2020-10-20T20:42:12.242" v="506" actId="22"/>
          <ac:spMkLst>
            <pc:docMk/>
            <pc:sldMk cId="100131491" sldId="411"/>
            <ac:spMk id="3" creationId="{553A2639-46F7-4607-A609-6A2687BD2ADC}"/>
          </ac:spMkLst>
        </pc:spChg>
        <pc:picChg chg="add mod ord">
          <ac:chgData name="richard vidal" userId="13c4c14fef6239e3" providerId="LiveId" clId="{76DF7D8A-3F84-45B3-A6C4-3E1C8E3E158F}" dt="2020-10-20T20:42:12.242" v="506" actId="22"/>
          <ac:picMkLst>
            <pc:docMk/>
            <pc:sldMk cId="100131491" sldId="411"/>
            <ac:picMk id="6" creationId="{4D456E1B-463B-4A66-AC2E-B0A060159F82}"/>
          </ac:picMkLst>
        </pc:picChg>
      </pc:sldChg>
      <pc:sldChg chg="modSp new mod">
        <pc:chgData name="richard vidal" userId="13c4c14fef6239e3" providerId="LiveId" clId="{76DF7D8A-3F84-45B3-A6C4-3E1C8E3E158F}" dt="2020-10-20T20:43:29.513" v="522" actId="20577"/>
        <pc:sldMkLst>
          <pc:docMk/>
          <pc:sldMk cId="3160833690" sldId="412"/>
        </pc:sldMkLst>
        <pc:spChg chg="mod">
          <ac:chgData name="richard vidal" userId="13c4c14fef6239e3" providerId="LiveId" clId="{76DF7D8A-3F84-45B3-A6C4-3E1C8E3E158F}" dt="2020-10-20T20:43:29.513" v="522" actId="20577"/>
          <ac:spMkLst>
            <pc:docMk/>
            <pc:sldMk cId="3160833690" sldId="412"/>
            <ac:spMk id="3" creationId="{ACE03C79-F008-424D-805E-B8A0215BC606}"/>
          </ac:spMkLst>
        </pc:spChg>
      </pc:sldChg>
      <pc:sldChg chg="addSp delSp modSp new mod">
        <pc:chgData name="richard vidal" userId="13c4c14fef6239e3" providerId="LiveId" clId="{76DF7D8A-3F84-45B3-A6C4-3E1C8E3E158F}" dt="2020-10-20T20:43:42.228" v="523" actId="22"/>
        <pc:sldMkLst>
          <pc:docMk/>
          <pc:sldMk cId="2844027466" sldId="413"/>
        </pc:sldMkLst>
        <pc:spChg chg="del">
          <ac:chgData name="richard vidal" userId="13c4c14fef6239e3" providerId="LiveId" clId="{76DF7D8A-3F84-45B3-A6C4-3E1C8E3E158F}" dt="2020-10-20T20:43:42.228" v="523" actId="22"/>
          <ac:spMkLst>
            <pc:docMk/>
            <pc:sldMk cId="2844027466" sldId="413"/>
            <ac:spMk id="3" creationId="{273DDDFB-53FF-4F3B-967C-EE629C487C7E}"/>
          </ac:spMkLst>
        </pc:spChg>
        <pc:picChg chg="add mod ord">
          <ac:chgData name="richard vidal" userId="13c4c14fef6239e3" providerId="LiveId" clId="{76DF7D8A-3F84-45B3-A6C4-3E1C8E3E158F}" dt="2020-10-20T20:43:42.228" v="523" actId="22"/>
          <ac:picMkLst>
            <pc:docMk/>
            <pc:sldMk cId="2844027466" sldId="413"/>
            <ac:picMk id="6" creationId="{68930DBB-DA52-41EE-BE9F-A975CAD3DC41}"/>
          </ac:picMkLst>
        </pc:picChg>
      </pc:sldChg>
      <pc:sldChg chg="addSp delSp modSp new mod">
        <pc:chgData name="richard vidal" userId="13c4c14fef6239e3" providerId="LiveId" clId="{76DF7D8A-3F84-45B3-A6C4-3E1C8E3E158F}" dt="2020-10-20T20:43:56.288" v="524" actId="22"/>
        <pc:sldMkLst>
          <pc:docMk/>
          <pc:sldMk cId="129499325" sldId="414"/>
        </pc:sldMkLst>
        <pc:spChg chg="del">
          <ac:chgData name="richard vidal" userId="13c4c14fef6239e3" providerId="LiveId" clId="{76DF7D8A-3F84-45B3-A6C4-3E1C8E3E158F}" dt="2020-10-20T20:43:56.288" v="524" actId="22"/>
          <ac:spMkLst>
            <pc:docMk/>
            <pc:sldMk cId="129499325" sldId="414"/>
            <ac:spMk id="3" creationId="{69E7BDED-4833-4E75-A180-46CC93184C4C}"/>
          </ac:spMkLst>
        </pc:spChg>
        <pc:picChg chg="add mod ord">
          <ac:chgData name="richard vidal" userId="13c4c14fef6239e3" providerId="LiveId" clId="{76DF7D8A-3F84-45B3-A6C4-3E1C8E3E158F}" dt="2020-10-20T20:43:56.288" v="524" actId="22"/>
          <ac:picMkLst>
            <pc:docMk/>
            <pc:sldMk cId="129499325" sldId="414"/>
            <ac:picMk id="6" creationId="{AC389F33-3ED0-4837-AC5B-EE7F2F271959}"/>
          </ac:picMkLst>
        </pc:picChg>
      </pc:sldChg>
      <pc:sldChg chg="addSp delSp modSp new mod ord">
        <pc:chgData name="richard vidal" userId="13c4c14fef6239e3" providerId="LiveId" clId="{76DF7D8A-3F84-45B3-A6C4-3E1C8E3E158F}" dt="2020-10-20T20:44:52.192" v="537"/>
        <pc:sldMkLst>
          <pc:docMk/>
          <pc:sldMk cId="4273510289" sldId="415"/>
        </pc:sldMkLst>
        <pc:spChg chg="del">
          <ac:chgData name="richard vidal" userId="13c4c14fef6239e3" providerId="LiveId" clId="{76DF7D8A-3F84-45B3-A6C4-3E1C8E3E158F}" dt="2020-10-20T20:44:41.043" v="535" actId="22"/>
          <ac:spMkLst>
            <pc:docMk/>
            <pc:sldMk cId="4273510289" sldId="415"/>
            <ac:spMk id="3" creationId="{6BE6729A-9BA0-4E49-85E5-F1944A3E1A7E}"/>
          </ac:spMkLst>
        </pc:spChg>
        <pc:picChg chg="add mod ord">
          <ac:chgData name="richard vidal" userId="13c4c14fef6239e3" providerId="LiveId" clId="{76DF7D8A-3F84-45B3-A6C4-3E1C8E3E158F}" dt="2020-10-20T20:44:41.043" v="535" actId="22"/>
          <ac:picMkLst>
            <pc:docMk/>
            <pc:sldMk cId="4273510289" sldId="415"/>
            <ac:picMk id="6" creationId="{7ABECC3D-4871-429B-A4E0-7CF9CA746B5B}"/>
          </ac:picMkLst>
        </pc:picChg>
      </pc:sldChg>
      <pc:sldChg chg="modSp new mod">
        <pc:chgData name="richard vidal" userId="13c4c14fef6239e3" providerId="LiveId" clId="{76DF7D8A-3F84-45B3-A6C4-3E1C8E3E158F}" dt="2020-10-20T20:45:30.825" v="558" actId="27636"/>
        <pc:sldMkLst>
          <pc:docMk/>
          <pc:sldMk cId="3352901381" sldId="416"/>
        </pc:sldMkLst>
        <pc:spChg chg="mod">
          <ac:chgData name="richard vidal" userId="13c4c14fef6239e3" providerId="LiveId" clId="{76DF7D8A-3F84-45B3-A6C4-3E1C8E3E158F}" dt="2020-10-20T20:45:30.825" v="558" actId="27636"/>
          <ac:spMkLst>
            <pc:docMk/>
            <pc:sldMk cId="3352901381" sldId="416"/>
            <ac:spMk id="3" creationId="{56DA513E-5D8E-4C7A-B627-1447D8357BFF}"/>
          </ac:spMkLst>
        </pc:spChg>
      </pc:sldChg>
      <pc:sldChg chg="modSp new mod">
        <pc:chgData name="richard vidal" userId="13c4c14fef6239e3" providerId="LiveId" clId="{76DF7D8A-3F84-45B3-A6C4-3E1C8E3E158F}" dt="2020-10-20T20:45:55.609" v="564" actId="20577"/>
        <pc:sldMkLst>
          <pc:docMk/>
          <pc:sldMk cId="1375661251" sldId="417"/>
        </pc:sldMkLst>
        <pc:spChg chg="mod">
          <ac:chgData name="richard vidal" userId="13c4c14fef6239e3" providerId="LiveId" clId="{76DF7D8A-3F84-45B3-A6C4-3E1C8E3E158F}" dt="2020-10-20T20:45:55.609" v="564" actId="20577"/>
          <ac:spMkLst>
            <pc:docMk/>
            <pc:sldMk cId="1375661251" sldId="417"/>
            <ac:spMk id="3" creationId="{94928F58-255A-4199-830A-9A09AECFAA6F}"/>
          </ac:spMkLst>
        </pc:spChg>
      </pc:sldChg>
      <pc:sldChg chg="modSp new mod">
        <pc:chgData name="richard vidal" userId="13c4c14fef6239e3" providerId="LiveId" clId="{76DF7D8A-3F84-45B3-A6C4-3E1C8E3E158F}" dt="2020-10-20T20:50:31.385" v="652" actId="20577"/>
        <pc:sldMkLst>
          <pc:docMk/>
          <pc:sldMk cId="2690043630" sldId="418"/>
        </pc:sldMkLst>
        <pc:spChg chg="mod">
          <ac:chgData name="richard vidal" userId="13c4c14fef6239e3" providerId="LiveId" clId="{76DF7D8A-3F84-45B3-A6C4-3E1C8E3E158F}" dt="2020-10-20T20:50:31.385" v="652" actId="20577"/>
          <ac:spMkLst>
            <pc:docMk/>
            <pc:sldMk cId="2690043630" sldId="418"/>
            <ac:spMk id="3" creationId="{1EF1FA6E-75C8-4D83-8BD9-55FD63AAB396}"/>
          </ac:spMkLst>
        </pc:spChg>
      </pc:sldChg>
      <pc:sldChg chg="modSp new mod">
        <pc:chgData name="richard vidal" userId="13c4c14fef6239e3" providerId="LiveId" clId="{76DF7D8A-3F84-45B3-A6C4-3E1C8E3E158F}" dt="2020-10-20T20:44:24.617" v="534" actId="20577"/>
        <pc:sldMkLst>
          <pc:docMk/>
          <pc:sldMk cId="2393780684" sldId="419"/>
        </pc:sldMkLst>
        <pc:spChg chg="mod">
          <ac:chgData name="richard vidal" userId="13c4c14fef6239e3" providerId="LiveId" clId="{76DF7D8A-3F84-45B3-A6C4-3E1C8E3E158F}" dt="2020-10-20T20:44:24.617" v="534" actId="20577"/>
          <ac:spMkLst>
            <pc:docMk/>
            <pc:sldMk cId="2393780684" sldId="419"/>
            <ac:spMk id="3" creationId="{B2B917EA-A60D-4E13-A2CA-E1F5CC475190}"/>
          </ac:spMkLst>
        </pc:spChg>
      </pc:sldChg>
      <pc:sldChg chg="modSp new mod">
        <pc:chgData name="richard vidal" userId="13c4c14fef6239e3" providerId="LiveId" clId="{76DF7D8A-3F84-45B3-A6C4-3E1C8E3E158F}" dt="2020-10-20T20:45:35.127" v="560"/>
        <pc:sldMkLst>
          <pc:docMk/>
          <pc:sldMk cId="655587333" sldId="420"/>
        </pc:sldMkLst>
        <pc:spChg chg="mod">
          <ac:chgData name="richard vidal" userId="13c4c14fef6239e3" providerId="LiveId" clId="{76DF7D8A-3F84-45B3-A6C4-3E1C8E3E158F}" dt="2020-10-20T20:45:35.127" v="560"/>
          <ac:spMkLst>
            <pc:docMk/>
            <pc:sldMk cId="655587333" sldId="420"/>
            <ac:spMk id="3" creationId="{A6FC265B-F6D7-472D-A724-0567FACD60E7}"/>
          </ac:spMkLst>
        </pc:spChg>
      </pc:sldChg>
      <pc:sldChg chg="modSp new mod">
        <pc:chgData name="richard vidal" userId="13c4c14fef6239e3" providerId="LiveId" clId="{76DF7D8A-3F84-45B3-A6C4-3E1C8E3E158F}" dt="2020-10-20T20:46:32.034" v="585" actId="113"/>
        <pc:sldMkLst>
          <pc:docMk/>
          <pc:sldMk cId="1528848171" sldId="421"/>
        </pc:sldMkLst>
        <pc:spChg chg="mod">
          <ac:chgData name="richard vidal" userId="13c4c14fef6239e3" providerId="LiveId" clId="{76DF7D8A-3F84-45B3-A6C4-3E1C8E3E158F}" dt="2020-10-20T20:46:10.343" v="574" actId="27636"/>
          <ac:spMkLst>
            <pc:docMk/>
            <pc:sldMk cId="1528848171" sldId="421"/>
            <ac:spMk id="2" creationId="{4DF5DC0B-CC29-43AD-9F82-A1E84447CC33}"/>
          </ac:spMkLst>
        </pc:spChg>
        <pc:spChg chg="mod">
          <ac:chgData name="richard vidal" userId="13c4c14fef6239e3" providerId="LiveId" clId="{76DF7D8A-3F84-45B3-A6C4-3E1C8E3E158F}" dt="2020-10-20T20:46:32.034" v="585" actId="113"/>
          <ac:spMkLst>
            <pc:docMk/>
            <pc:sldMk cId="1528848171" sldId="421"/>
            <ac:spMk id="3" creationId="{EB33E681-5558-4DAF-B9BD-23E60009A6BD}"/>
          </ac:spMkLst>
        </pc:spChg>
      </pc:sldChg>
      <pc:sldChg chg="addSp delSp modSp new mod">
        <pc:chgData name="richard vidal" userId="13c4c14fef6239e3" providerId="LiveId" clId="{76DF7D8A-3F84-45B3-A6C4-3E1C8E3E158F}" dt="2020-10-20T20:46:48.422" v="586" actId="22"/>
        <pc:sldMkLst>
          <pc:docMk/>
          <pc:sldMk cId="2702124605" sldId="422"/>
        </pc:sldMkLst>
        <pc:spChg chg="del">
          <ac:chgData name="richard vidal" userId="13c4c14fef6239e3" providerId="LiveId" clId="{76DF7D8A-3F84-45B3-A6C4-3E1C8E3E158F}" dt="2020-10-20T20:46:48.422" v="586" actId="22"/>
          <ac:spMkLst>
            <pc:docMk/>
            <pc:sldMk cId="2702124605" sldId="422"/>
            <ac:spMk id="3" creationId="{E8A4527A-816A-47A9-B8FA-815B573C7F99}"/>
          </ac:spMkLst>
        </pc:spChg>
        <pc:picChg chg="add mod ord">
          <ac:chgData name="richard vidal" userId="13c4c14fef6239e3" providerId="LiveId" clId="{76DF7D8A-3F84-45B3-A6C4-3E1C8E3E158F}" dt="2020-10-20T20:46:48.422" v="586" actId="22"/>
          <ac:picMkLst>
            <pc:docMk/>
            <pc:sldMk cId="2702124605" sldId="422"/>
            <ac:picMk id="6" creationId="{8DFF36AC-D65C-4C30-9ADB-18D35122B5EC}"/>
          </ac:picMkLst>
        </pc:picChg>
      </pc:sldChg>
      <pc:sldChg chg="modSp new mod">
        <pc:chgData name="richard vidal" userId="13c4c14fef6239e3" providerId="LiveId" clId="{76DF7D8A-3F84-45B3-A6C4-3E1C8E3E158F}" dt="2020-10-20T20:47:38.465" v="598"/>
        <pc:sldMkLst>
          <pc:docMk/>
          <pc:sldMk cId="1423519985" sldId="423"/>
        </pc:sldMkLst>
        <pc:spChg chg="mod">
          <ac:chgData name="richard vidal" userId="13c4c14fef6239e3" providerId="LiveId" clId="{76DF7D8A-3F84-45B3-A6C4-3E1C8E3E158F}" dt="2020-10-20T20:47:38.465" v="598"/>
          <ac:spMkLst>
            <pc:docMk/>
            <pc:sldMk cId="1423519985" sldId="423"/>
            <ac:spMk id="3" creationId="{487106D6-8603-4C9A-B6F7-58734D136815}"/>
          </ac:spMkLst>
        </pc:spChg>
      </pc:sldChg>
      <pc:sldChg chg="modSp new mod">
        <pc:chgData name="richard vidal" userId="13c4c14fef6239e3" providerId="LiveId" clId="{76DF7D8A-3F84-45B3-A6C4-3E1C8E3E158F}" dt="2020-10-20T20:48:01.257" v="607" actId="20577"/>
        <pc:sldMkLst>
          <pc:docMk/>
          <pc:sldMk cId="3458242651" sldId="424"/>
        </pc:sldMkLst>
        <pc:spChg chg="mod">
          <ac:chgData name="richard vidal" userId="13c4c14fef6239e3" providerId="LiveId" clId="{76DF7D8A-3F84-45B3-A6C4-3E1C8E3E158F}" dt="2020-10-20T20:48:01.257" v="607" actId="20577"/>
          <ac:spMkLst>
            <pc:docMk/>
            <pc:sldMk cId="3458242651" sldId="424"/>
            <ac:spMk id="3" creationId="{79458084-3862-47B8-B024-2B20C96A0171}"/>
          </ac:spMkLst>
        </pc:spChg>
      </pc:sldChg>
      <pc:sldChg chg="addSp delSp modSp new mod">
        <pc:chgData name="richard vidal" userId="13c4c14fef6239e3" providerId="LiveId" clId="{76DF7D8A-3F84-45B3-A6C4-3E1C8E3E158F}" dt="2020-10-20T20:48:13.778" v="608" actId="22"/>
        <pc:sldMkLst>
          <pc:docMk/>
          <pc:sldMk cId="1815036677" sldId="425"/>
        </pc:sldMkLst>
        <pc:spChg chg="del">
          <ac:chgData name="richard vidal" userId="13c4c14fef6239e3" providerId="LiveId" clId="{76DF7D8A-3F84-45B3-A6C4-3E1C8E3E158F}" dt="2020-10-20T20:48:13.778" v="608" actId="22"/>
          <ac:spMkLst>
            <pc:docMk/>
            <pc:sldMk cId="1815036677" sldId="425"/>
            <ac:spMk id="3" creationId="{2FE36015-31E6-4D18-9D0E-8FD0980CF284}"/>
          </ac:spMkLst>
        </pc:spChg>
        <pc:picChg chg="add mod ord">
          <ac:chgData name="richard vidal" userId="13c4c14fef6239e3" providerId="LiveId" clId="{76DF7D8A-3F84-45B3-A6C4-3E1C8E3E158F}" dt="2020-10-20T20:48:13.778" v="608" actId="22"/>
          <ac:picMkLst>
            <pc:docMk/>
            <pc:sldMk cId="1815036677" sldId="425"/>
            <ac:picMk id="6" creationId="{B61F02ED-D0A8-4135-8CF8-F9ED7F0C02BD}"/>
          </ac:picMkLst>
        </pc:picChg>
      </pc:sldChg>
      <pc:sldChg chg="modSp new mod">
        <pc:chgData name="richard vidal" userId="13c4c14fef6239e3" providerId="LiveId" clId="{76DF7D8A-3F84-45B3-A6C4-3E1C8E3E158F}" dt="2020-10-20T20:48:59.865" v="626" actId="20577"/>
        <pc:sldMkLst>
          <pc:docMk/>
          <pc:sldMk cId="3628986313" sldId="426"/>
        </pc:sldMkLst>
        <pc:spChg chg="mod">
          <ac:chgData name="richard vidal" userId="13c4c14fef6239e3" providerId="LiveId" clId="{76DF7D8A-3F84-45B3-A6C4-3E1C8E3E158F}" dt="2020-10-20T20:48:59.865" v="626" actId="20577"/>
          <ac:spMkLst>
            <pc:docMk/>
            <pc:sldMk cId="3628986313" sldId="426"/>
            <ac:spMk id="3" creationId="{B8821C01-2014-4579-9040-54857E42E18C}"/>
          </ac:spMkLst>
        </pc:spChg>
      </pc:sldChg>
      <pc:sldChg chg="addSp delSp modSp new mod">
        <pc:chgData name="richard vidal" userId="13c4c14fef6239e3" providerId="LiveId" clId="{76DF7D8A-3F84-45B3-A6C4-3E1C8E3E158F}" dt="2020-10-20T20:49:22.926" v="630" actId="14100"/>
        <pc:sldMkLst>
          <pc:docMk/>
          <pc:sldMk cId="2739651283" sldId="427"/>
        </pc:sldMkLst>
        <pc:spChg chg="del">
          <ac:chgData name="richard vidal" userId="13c4c14fef6239e3" providerId="LiveId" clId="{76DF7D8A-3F84-45B3-A6C4-3E1C8E3E158F}" dt="2020-10-20T20:49:18.250" v="628" actId="478"/>
          <ac:spMkLst>
            <pc:docMk/>
            <pc:sldMk cId="2739651283" sldId="427"/>
            <ac:spMk id="2" creationId="{9C56197A-2701-4442-81BC-BB2C034A216D}"/>
          </ac:spMkLst>
        </pc:spChg>
        <pc:spChg chg="del">
          <ac:chgData name="richard vidal" userId="13c4c14fef6239e3" providerId="LiveId" clId="{76DF7D8A-3F84-45B3-A6C4-3E1C8E3E158F}" dt="2020-10-20T20:49:14.844" v="627" actId="22"/>
          <ac:spMkLst>
            <pc:docMk/>
            <pc:sldMk cId="2739651283" sldId="427"/>
            <ac:spMk id="3" creationId="{10E21065-4B9B-44C8-B1EC-9902965EA32A}"/>
          </ac:spMkLst>
        </pc:spChg>
        <pc:picChg chg="add mod ord">
          <ac:chgData name="richard vidal" userId="13c4c14fef6239e3" providerId="LiveId" clId="{76DF7D8A-3F84-45B3-A6C4-3E1C8E3E158F}" dt="2020-10-20T20:49:22.926" v="630" actId="14100"/>
          <ac:picMkLst>
            <pc:docMk/>
            <pc:sldMk cId="2739651283" sldId="427"/>
            <ac:picMk id="6" creationId="{612FDF73-819A-4970-8856-7067EDB2D05E}"/>
          </ac:picMkLst>
        </pc:picChg>
      </pc:sldChg>
      <pc:sldChg chg="modSp new mod">
        <pc:chgData name="richard vidal" userId="13c4c14fef6239e3" providerId="LiveId" clId="{76DF7D8A-3F84-45B3-A6C4-3E1C8E3E158F}" dt="2020-10-20T20:50:06.425" v="644" actId="20577"/>
        <pc:sldMkLst>
          <pc:docMk/>
          <pc:sldMk cId="443554351" sldId="428"/>
        </pc:sldMkLst>
        <pc:spChg chg="mod">
          <ac:chgData name="richard vidal" userId="13c4c14fef6239e3" providerId="LiveId" clId="{76DF7D8A-3F84-45B3-A6C4-3E1C8E3E158F}" dt="2020-10-20T20:50:06.425" v="644" actId="20577"/>
          <ac:spMkLst>
            <pc:docMk/>
            <pc:sldMk cId="443554351" sldId="428"/>
            <ac:spMk id="3" creationId="{B34CBD0B-EACA-4C68-A6D2-3AE82156734D}"/>
          </ac:spMkLst>
        </pc:spChg>
      </pc:sldChg>
      <pc:sldChg chg="addSp delSp modSp new">
        <pc:chgData name="richard vidal" userId="13c4c14fef6239e3" providerId="LiveId" clId="{76DF7D8A-3F84-45B3-A6C4-3E1C8E3E158F}" dt="2020-10-20T20:51:11.135" v="658"/>
        <pc:sldMkLst>
          <pc:docMk/>
          <pc:sldMk cId="3375609894" sldId="429"/>
        </pc:sldMkLst>
        <pc:spChg chg="del">
          <ac:chgData name="richard vidal" userId="13c4c14fef6239e3" providerId="LiveId" clId="{76DF7D8A-3F84-45B3-A6C4-3E1C8E3E158F}" dt="2020-10-20T20:51:11.135" v="658"/>
          <ac:spMkLst>
            <pc:docMk/>
            <pc:sldMk cId="3375609894" sldId="429"/>
            <ac:spMk id="3" creationId="{7EA609E0-FABE-460E-AE6F-1BE3FEB92A15}"/>
          </ac:spMkLst>
        </pc:spChg>
        <pc:picChg chg="add mod">
          <ac:chgData name="richard vidal" userId="13c4c14fef6239e3" providerId="LiveId" clId="{76DF7D8A-3F84-45B3-A6C4-3E1C8E3E158F}" dt="2020-10-20T20:51:11.135" v="658"/>
          <ac:picMkLst>
            <pc:docMk/>
            <pc:sldMk cId="3375609894" sldId="429"/>
            <ac:picMk id="5" creationId="{F0CAF478-FA75-433D-9D06-600EF0AA93B6}"/>
          </ac:picMkLst>
        </pc:picChg>
      </pc:sldChg>
      <pc:sldChg chg="modSp new mod">
        <pc:chgData name="richard vidal" userId="13c4c14fef6239e3" providerId="LiveId" clId="{76DF7D8A-3F84-45B3-A6C4-3E1C8E3E158F}" dt="2020-10-20T20:56:29.433" v="701" actId="20577"/>
        <pc:sldMkLst>
          <pc:docMk/>
          <pc:sldMk cId="1826278613" sldId="430"/>
        </pc:sldMkLst>
        <pc:spChg chg="mod">
          <ac:chgData name="richard vidal" userId="13c4c14fef6239e3" providerId="LiveId" clId="{76DF7D8A-3F84-45B3-A6C4-3E1C8E3E158F}" dt="2020-10-20T20:56:29.433" v="701" actId="20577"/>
          <ac:spMkLst>
            <pc:docMk/>
            <pc:sldMk cId="1826278613" sldId="430"/>
            <ac:spMk id="3" creationId="{2A0638A4-FAF5-4F21-8676-030C854E1F88}"/>
          </ac:spMkLst>
        </pc:spChg>
      </pc:sldChg>
      <pc:sldChg chg="modSp new mod">
        <pc:chgData name="richard vidal" userId="13c4c14fef6239e3" providerId="LiveId" clId="{76DF7D8A-3F84-45B3-A6C4-3E1C8E3E158F}" dt="2020-10-20T20:54:41.912" v="678" actId="20577"/>
        <pc:sldMkLst>
          <pc:docMk/>
          <pc:sldMk cId="334651202" sldId="431"/>
        </pc:sldMkLst>
        <pc:spChg chg="mod">
          <ac:chgData name="richard vidal" userId="13c4c14fef6239e3" providerId="LiveId" clId="{76DF7D8A-3F84-45B3-A6C4-3E1C8E3E158F}" dt="2020-10-20T20:54:41.912" v="678" actId="20577"/>
          <ac:spMkLst>
            <pc:docMk/>
            <pc:sldMk cId="334651202" sldId="431"/>
            <ac:spMk id="3" creationId="{3E439D06-E8A9-4749-82F5-78FCDE3B3DFE}"/>
          </ac:spMkLst>
        </pc:spChg>
      </pc:sldChg>
      <pc:sldChg chg="addSp delSp modSp new mod">
        <pc:chgData name="richard vidal" userId="13c4c14fef6239e3" providerId="LiveId" clId="{76DF7D8A-3F84-45B3-A6C4-3E1C8E3E158F}" dt="2020-10-20T21:06:12.100" v="707" actId="1076"/>
        <pc:sldMkLst>
          <pc:docMk/>
          <pc:sldMk cId="2449749299" sldId="432"/>
        </pc:sldMkLst>
        <pc:spChg chg="del">
          <ac:chgData name="richard vidal" userId="13c4c14fef6239e3" providerId="LiveId" clId="{76DF7D8A-3F84-45B3-A6C4-3E1C8E3E158F}" dt="2020-10-20T21:06:05.529" v="706" actId="478"/>
          <ac:spMkLst>
            <pc:docMk/>
            <pc:sldMk cId="2449749299" sldId="432"/>
            <ac:spMk id="2" creationId="{BCB528C3-3EA9-414B-B867-DACD067CE8EC}"/>
          </ac:spMkLst>
        </pc:spChg>
        <pc:spChg chg="del">
          <ac:chgData name="richard vidal" userId="13c4c14fef6239e3" providerId="LiveId" clId="{76DF7D8A-3F84-45B3-A6C4-3E1C8E3E158F}" dt="2020-10-20T21:05:55.555" v="705"/>
          <ac:spMkLst>
            <pc:docMk/>
            <pc:sldMk cId="2449749299" sldId="432"/>
            <ac:spMk id="3" creationId="{7F02332C-52DF-43FD-BBA9-F1B5146AC6AF}"/>
          </ac:spMkLst>
        </pc:spChg>
        <pc:spChg chg="add mod">
          <ac:chgData name="richard vidal" userId="13c4c14fef6239e3" providerId="LiveId" clId="{76DF7D8A-3F84-45B3-A6C4-3E1C8E3E158F}" dt="2020-10-20T21:06:12.100" v="707" actId="1076"/>
          <ac:spMkLst>
            <pc:docMk/>
            <pc:sldMk cId="2449749299" sldId="432"/>
            <ac:spMk id="5" creationId="{5E9B5EB6-F90F-463F-8C03-C5F4754F6347}"/>
          </ac:spMkLst>
        </pc:spChg>
      </pc:sldChg>
      <pc:sldChg chg="new">
        <pc:chgData name="richard vidal" userId="13c4c14fef6239e3" providerId="LiveId" clId="{76DF7D8A-3F84-45B3-A6C4-3E1C8E3E158F}" dt="2020-10-20T20:51:08.596" v="657" actId="680"/>
        <pc:sldMkLst>
          <pc:docMk/>
          <pc:sldMk cId="4172554995" sldId="433"/>
        </pc:sldMkLst>
      </pc:sldChg>
      <pc:sldChg chg="modSp new mod ord">
        <pc:chgData name="richard vidal" userId="13c4c14fef6239e3" providerId="LiveId" clId="{76DF7D8A-3F84-45B3-A6C4-3E1C8E3E158F}" dt="2020-10-20T21:06:21.880" v="726" actId="20577"/>
        <pc:sldMkLst>
          <pc:docMk/>
          <pc:sldMk cId="3788939550" sldId="434"/>
        </pc:sldMkLst>
        <pc:spChg chg="mod">
          <ac:chgData name="richard vidal" userId="13c4c14fef6239e3" providerId="LiveId" clId="{76DF7D8A-3F84-45B3-A6C4-3E1C8E3E158F}" dt="2020-10-20T21:06:21.880" v="726" actId="20577"/>
          <ac:spMkLst>
            <pc:docMk/>
            <pc:sldMk cId="3788939550" sldId="434"/>
            <ac:spMk id="2" creationId="{90905018-7DF3-4D0F-8A40-B8ACEC1D6B95}"/>
          </ac:spMkLst>
        </pc:spChg>
      </pc:sldChg>
    </pc:docChg>
  </pc:docChgLst>
  <pc:docChgLst>
    <pc:chgData name="richard vidal" userId="13c4c14fef6239e3" providerId="LiveId" clId="{5D08B452-F19A-4260-A635-94C3B9F4ED19}"/>
    <pc:docChg chg="undo custSel addSld delSld modSld sldOrd">
      <pc:chgData name="richard vidal" userId="13c4c14fef6239e3" providerId="LiveId" clId="{5D08B452-F19A-4260-A635-94C3B9F4ED19}" dt="2020-12-16T19:50:21.194" v="2706" actId="113"/>
      <pc:docMkLst>
        <pc:docMk/>
      </pc:docMkLst>
      <pc:sldChg chg="modSp mod">
        <pc:chgData name="richard vidal" userId="13c4c14fef6239e3" providerId="LiveId" clId="{5D08B452-F19A-4260-A635-94C3B9F4ED19}" dt="2020-11-24T07:53:22.897" v="8" actId="20577"/>
        <pc:sldMkLst>
          <pc:docMk/>
          <pc:sldMk cId="593499764" sldId="312"/>
        </pc:sldMkLst>
        <pc:spChg chg="mod">
          <ac:chgData name="richard vidal" userId="13c4c14fef6239e3" providerId="LiveId" clId="{5D08B452-F19A-4260-A635-94C3B9F4ED19}" dt="2020-11-24T07:53:22.897" v="8" actId="20577"/>
          <ac:spMkLst>
            <pc:docMk/>
            <pc:sldMk cId="593499764" sldId="312"/>
            <ac:spMk id="2" creationId="{8A26A8E1-B678-448D-BD5B-44ED0DC6EB79}"/>
          </ac:spMkLst>
        </pc:spChg>
      </pc:sldChg>
      <pc:sldChg chg="modSp mod">
        <pc:chgData name="richard vidal" userId="13c4c14fef6239e3" providerId="LiveId" clId="{5D08B452-F19A-4260-A635-94C3B9F4ED19}" dt="2020-11-24T07:53:16.688" v="5" actId="20577"/>
        <pc:sldMkLst>
          <pc:docMk/>
          <pc:sldMk cId="1060224785" sldId="374"/>
        </pc:sldMkLst>
        <pc:spChg chg="mod">
          <ac:chgData name="richard vidal" userId="13c4c14fef6239e3" providerId="LiveId" clId="{5D08B452-F19A-4260-A635-94C3B9F4ED19}" dt="2020-11-24T07:53:16.688" v="5" actId="20577"/>
          <ac:spMkLst>
            <pc:docMk/>
            <pc:sldMk cId="1060224785" sldId="374"/>
            <ac:spMk id="2" creationId="{1BA17668-F7A8-4C6A-B295-F4CFD9AEDB5C}"/>
          </ac:spMkLst>
        </pc:spChg>
        <pc:spChg chg="mod">
          <ac:chgData name="richard vidal" userId="13c4c14fef6239e3" providerId="LiveId" clId="{5D08B452-F19A-4260-A635-94C3B9F4ED19}" dt="2020-11-24T07:53:14.741" v="4" actId="20577"/>
          <ac:spMkLst>
            <pc:docMk/>
            <pc:sldMk cId="1060224785" sldId="374"/>
            <ac:spMk id="3" creationId="{5DB3DBB8-B46F-4EAC-82A6-B052A78BB277}"/>
          </ac:spMkLst>
        </pc:spChg>
      </pc:sldChg>
      <pc:sldChg chg="del">
        <pc:chgData name="richard vidal" userId="13c4c14fef6239e3" providerId="LiveId" clId="{5D08B452-F19A-4260-A635-94C3B9F4ED19}" dt="2020-11-24T07:52:51.937" v="0" actId="47"/>
        <pc:sldMkLst>
          <pc:docMk/>
          <pc:sldMk cId="3538901380" sldId="583"/>
        </pc:sldMkLst>
      </pc:sldChg>
      <pc:sldChg chg="del">
        <pc:chgData name="richard vidal" userId="13c4c14fef6239e3" providerId="LiveId" clId="{5D08B452-F19A-4260-A635-94C3B9F4ED19}" dt="2020-11-24T07:52:51.937" v="0" actId="47"/>
        <pc:sldMkLst>
          <pc:docMk/>
          <pc:sldMk cId="2102794717" sldId="599"/>
        </pc:sldMkLst>
      </pc:sldChg>
      <pc:sldChg chg="del">
        <pc:chgData name="richard vidal" userId="13c4c14fef6239e3" providerId="LiveId" clId="{5D08B452-F19A-4260-A635-94C3B9F4ED19}" dt="2020-11-24T07:52:51.937" v="0" actId="47"/>
        <pc:sldMkLst>
          <pc:docMk/>
          <pc:sldMk cId="1720433750" sldId="600"/>
        </pc:sldMkLst>
      </pc:sldChg>
      <pc:sldChg chg="del">
        <pc:chgData name="richard vidal" userId="13c4c14fef6239e3" providerId="LiveId" clId="{5D08B452-F19A-4260-A635-94C3B9F4ED19}" dt="2020-11-24T07:52:51.937" v="0" actId="47"/>
        <pc:sldMkLst>
          <pc:docMk/>
          <pc:sldMk cId="3979446655" sldId="601"/>
        </pc:sldMkLst>
      </pc:sldChg>
      <pc:sldChg chg="del">
        <pc:chgData name="richard vidal" userId="13c4c14fef6239e3" providerId="LiveId" clId="{5D08B452-F19A-4260-A635-94C3B9F4ED19}" dt="2020-11-24T07:52:51.937" v="0" actId="47"/>
        <pc:sldMkLst>
          <pc:docMk/>
          <pc:sldMk cId="3602773239" sldId="602"/>
        </pc:sldMkLst>
      </pc:sldChg>
      <pc:sldChg chg="del">
        <pc:chgData name="richard vidal" userId="13c4c14fef6239e3" providerId="LiveId" clId="{5D08B452-F19A-4260-A635-94C3B9F4ED19}" dt="2020-11-24T07:52:51.937" v="0" actId="47"/>
        <pc:sldMkLst>
          <pc:docMk/>
          <pc:sldMk cId="434475522" sldId="603"/>
        </pc:sldMkLst>
      </pc:sldChg>
      <pc:sldChg chg="del">
        <pc:chgData name="richard vidal" userId="13c4c14fef6239e3" providerId="LiveId" clId="{5D08B452-F19A-4260-A635-94C3B9F4ED19}" dt="2020-11-24T07:52:51.937" v="0" actId="47"/>
        <pc:sldMkLst>
          <pc:docMk/>
          <pc:sldMk cId="492084757" sldId="604"/>
        </pc:sldMkLst>
      </pc:sldChg>
      <pc:sldChg chg="del">
        <pc:chgData name="richard vidal" userId="13c4c14fef6239e3" providerId="LiveId" clId="{5D08B452-F19A-4260-A635-94C3B9F4ED19}" dt="2020-11-24T07:52:51.937" v="0" actId="47"/>
        <pc:sldMkLst>
          <pc:docMk/>
          <pc:sldMk cId="1305491662" sldId="605"/>
        </pc:sldMkLst>
      </pc:sldChg>
      <pc:sldChg chg="del">
        <pc:chgData name="richard vidal" userId="13c4c14fef6239e3" providerId="LiveId" clId="{5D08B452-F19A-4260-A635-94C3B9F4ED19}" dt="2020-11-24T07:52:51.937" v="0" actId="47"/>
        <pc:sldMkLst>
          <pc:docMk/>
          <pc:sldMk cId="2312212542" sldId="606"/>
        </pc:sldMkLst>
      </pc:sldChg>
      <pc:sldChg chg="del">
        <pc:chgData name="richard vidal" userId="13c4c14fef6239e3" providerId="LiveId" clId="{5D08B452-F19A-4260-A635-94C3B9F4ED19}" dt="2020-11-24T07:52:51.937" v="0" actId="47"/>
        <pc:sldMkLst>
          <pc:docMk/>
          <pc:sldMk cId="215341340" sldId="607"/>
        </pc:sldMkLst>
      </pc:sldChg>
      <pc:sldChg chg="del">
        <pc:chgData name="richard vidal" userId="13c4c14fef6239e3" providerId="LiveId" clId="{5D08B452-F19A-4260-A635-94C3B9F4ED19}" dt="2020-11-24T07:52:51.937" v="0" actId="47"/>
        <pc:sldMkLst>
          <pc:docMk/>
          <pc:sldMk cId="3049731999" sldId="608"/>
        </pc:sldMkLst>
      </pc:sldChg>
      <pc:sldChg chg="del">
        <pc:chgData name="richard vidal" userId="13c4c14fef6239e3" providerId="LiveId" clId="{5D08B452-F19A-4260-A635-94C3B9F4ED19}" dt="2020-11-24T07:52:51.937" v="0" actId="47"/>
        <pc:sldMkLst>
          <pc:docMk/>
          <pc:sldMk cId="2214948186" sldId="609"/>
        </pc:sldMkLst>
      </pc:sldChg>
      <pc:sldChg chg="del">
        <pc:chgData name="richard vidal" userId="13c4c14fef6239e3" providerId="LiveId" clId="{5D08B452-F19A-4260-A635-94C3B9F4ED19}" dt="2020-11-24T07:52:51.937" v="0" actId="47"/>
        <pc:sldMkLst>
          <pc:docMk/>
          <pc:sldMk cId="2861166203" sldId="610"/>
        </pc:sldMkLst>
      </pc:sldChg>
      <pc:sldChg chg="del">
        <pc:chgData name="richard vidal" userId="13c4c14fef6239e3" providerId="LiveId" clId="{5D08B452-F19A-4260-A635-94C3B9F4ED19}" dt="2020-11-24T07:52:51.937" v="0" actId="47"/>
        <pc:sldMkLst>
          <pc:docMk/>
          <pc:sldMk cId="1883876236" sldId="611"/>
        </pc:sldMkLst>
      </pc:sldChg>
      <pc:sldChg chg="del">
        <pc:chgData name="richard vidal" userId="13c4c14fef6239e3" providerId="LiveId" clId="{5D08B452-F19A-4260-A635-94C3B9F4ED19}" dt="2020-11-24T07:52:51.937" v="0" actId="47"/>
        <pc:sldMkLst>
          <pc:docMk/>
          <pc:sldMk cId="2420733361" sldId="612"/>
        </pc:sldMkLst>
      </pc:sldChg>
      <pc:sldChg chg="del">
        <pc:chgData name="richard vidal" userId="13c4c14fef6239e3" providerId="LiveId" clId="{5D08B452-F19A-4260-A635-94C3B9F4ED19}" dt="2020-11-24T07:52:51.937" v="0" actId="47"/>
        <pc:sldMkLst>
          <pc:docMk/>
          <pc:sldMk cId="624042417" sldId="613"/>
        </pc:sldMkLst>
      </pc:sldChg>
      <pc:sldChg chg="del">
        <pc:chgData name="richard vidal" userId="13c4c14fef6239e3" providerId="LiveId" clId="{5D08B452-F19A-4260-A635-94C3B9F4ED19}" dt="2020-11-24T07:52:51.937" v="0" actId="47"/>
        <pc:sldMkLst>
          <pc:docMk/>
          <pc:sldMk cId="3739579940" sldId="614"/>
        </pc:sldMkLst>
      </pc:sldChg>
      <pc:sldChg chg="del">
        <pc:chgData name="richard vidal" userId="13c4c14fef6239e3" providerId="LiveId" clId="{5D08B452-F19A-4260-A635-94C3B9F4ED19}" dt="2020-11-24T07:52:51.937" v="0" actId="47"/>
        <pc:sldMkLst>
          <pc:docMk/>
          <pc:sldMk cId="3981583280" sldId="615"/>
        </pc:sldMkLst>
      </pc:sldChg>
      <pc:sldChg chg="del">
        <pc:chgData name="richard vidal" userId="13c4c14fef6239e3" providerId="LiveId" clId="{5D08B452-F19A-4260-A635-94C3B9F4ED19}" dt="2020-11-24T07:52:51.937" v="0" actId="47"/>
        <pc:sldMkLst>
          <pc:docMk/>
          <pc:sldMk cId="1460868787" sldId="616"/>
        </pc:sldMkLst>
      </pc:sldChg>
      <pc:sldChg chg="del">
        <pc:chgData name="richard vidal" userId="13c4c14fef6239e3" providerId="LiveId" clId="{5D08B452-F19A-4260-A635-94C3B9F4ED19}" dt="2020-11-24T07:52:51.937" v="0" actId="47"/>
        <pc:sldMkLst>
          <pc:docMk/>
          <pc:sldMk cId="347868419" sldId="617"/>
        </pc:sldMkLst>
      </pc:sldChg>
      <pc:sldChg chg="del">
        <pc:chgData name="richard vidal" userId="13c4c14fef6239e3" providerId="LiveId" clId="{5D08B452-F19A-4260-A635-94C3B9F4ED19}" dt="2020-11-24T07:52:51.937" v="0" actId="47"/>
        <pc:sldMkLst>
          <pc:docMk/>
          <pc:sldMk cId="2529691168" sldId="618"/>
        </pc:sldMkLst>
      </pc:sldChg>
      <pc:sldChg chg="del">
        <pc:chgData name="richard vidal" userId="13c4c14fef6239e3" providerId="LiveId" clId="{5D08B452-F19A-4260-A635-94C3B9F4ED19}" dt="2020-11-24T07:52:51.937" v="0" actId="47"/>
        <pc:sldMkLst>
          <pc:docMk/>
          <pc:sldMk cId="2832259728" sldId="619"/>
        </pc:sldMkLst>
      </pc:sldChg>
      <pc:sldChg chg="del">
        <pc:chgData name="richard vidal" userId="13c4c14fef6239e3" providerId="LiveId" clId="{5D08B452-F19A-4260-A635-94C3B9F4ED19}" dt="2020-11-24T07:52:51.937" v="0" actId="47"/>
        <pc:sldMkLst>
          <pc:docMk/>
          <pc:sldMk cId="754436919" sldId="620"/>
        </pc:sldMkLst>
      </pc:sldChg>
      <pc:sldChg chg="del">
        <pc:chgData name="richard vidal" userId="13c4c14fef6239e3" providerId="LiveId" clId="{5D08B452-F19A-4260-A635-94C3B9F4ED19}" dt="2020-11-24T07:52:51.937" v="0" actId="47"/>
        <pc:sldMkLst>
          <pc:docMk/>
          <pc:sldMk cId="1612127081" sldId="621"/>
        </pc:sldMkLst>
      </pc:sldChg>
      <pc:sldChg chg="del">
        <pc:chgData name="richard vidal" userId="13c4c14fef6239e3" providerId="LiveId" clId="{5D08B452-F19A-4260-A635-94C3B9F4ED19}" dt="2020-11-24T07:52:51.937" v="0" actId="47"/>
        <pc:sldMkLst>
          <pc:docMk/>
          <pc:sldMk cId="1503948463" sldId="622"/>
        </pc:sldMkLst>
      </pc:sldChg>
      <pc:sldChg chg="del">
        <pc:chgData name="richard vidal" userId="13c4c14fef6239e3" providerId="LiveId" clId="{5D08B452-F19A-4260-A635-94C3B9F4ED19}" dt="2020-11-24T07:52:51.937" v="0" actId="47"/>
        <pc:sldMkLst>
          <pc:docMk/>
          <pc:sldMk cId="3050276755" sldId="623"/>
        </pc:sldMkLst>
      </pc:sldChg>
      <pc:sldChg chg="del">
        <pc:chgData name="richard vidal" userId="13c4c14fef6239e3" providerId="LiveId" clId="{5D08B452-F19A-4260-A635-94C3B9F4ED19}" dt="2020-11-24T07:52:51.937" v="0" actId="47"/>
        <pc:sldMkLst>
          <pc:docMk/>
          <pc:sldMk cId="2672000463" sldId="624"/>
        </pc:sldMkLst>
      </pc:sldChg>
      <pc:sldChg chg="del">
        <pc:chgData name="richard vidal" userId="13c4c14fef6239e3" providerId="LiveId" clId="{5D08B452-F19A-4260-A635-94C3B9F4ED19}" dt="2020-11-24T07:52:51.937" v="0" actId="47"/>
        <pc:sldMkLst>
          <pc:docMk/>
          <pc:sldMk cId="1317736595" sldId="625"/>
        </pc:sldMkLst>
      </pc:sldChg>
      <pc:sldChg chg="del">
        <pc:chgData name="richard vidal" userId="13c4c14fef6239e3" providerId="LiveId" clId="{5D08B452-F19A-4260-A635-94C3B9F4ED19}" dt="2020-11-24T07:52:51.937" v="0" actId="47"/>
        <pc:sldMkLst>
          <pc:docMk/>
          <pc:sldMk cId="4120474377" sldId="626"/>
        </pc:sldMkLst>
      </pc:sldChg>
      <pc:sldChg chg="del">
        <pc:chgData name="richard vidal" userId="13c4c14fef6239e3" providerId="LiveId" clId="{5D08B452-F19A-4260-A635-94C3B9F4ED19}" dt="2020-11-24T07:52:51.937" v="0" actId="47"/>
        <pc:sldMkLst>
          <pc:docMk/>
          <pc:sldMk cId="1358216295" sldId="627"/>
        </pc:sldMkLst>
      </pc:sldChg>
      <pc:sldChg chg="del">
        <pc:chgData name="richard vidal" userId="13c4c14fef6239e3" providerId="LiveId" clId="{5D08B452-F19A-4260-A635-94C3B9F4ED19}" dt="2020-11-24T07:52:51.937" v="0" actId="47"/>
        <pc:sldMkLst>
          <pc:docMk/>
          <pc:sldMk cId="2889804744" sldId="628"/>
        </pc:sldMkLst>
      </pc:sldChg>
      <pc:sldChg chg="del">
        <pc:chgData name="richard vidal" userId="13c4c14fef6239e3" providerId="LiveId" clId="{5D08B452-F19A-4260-A635-94C3B9F4ED19}" dt="2020-11-24T07:52:51.937" v="0" actId="47"/>
        <pc:sldMkLst>
          <pc:docMk/>
          <pc:sldMk cId="671486900" sldId="629"/>
        </pc:sldMkLst>
      </pc:sldChg>
      <pc:sldChg chg="del">
        <pc:chgData name="richard vidal" userId="13c4c14fef6239e3" providerId="LiveId" clId="{5D08B452-F19A-4260-A635-94C3B9F4ED19}" dt="2020-11-24T07:52:51.937" v="0" actId="47"/>
        <pc:sldMkLst>
          <pc:docMk/>
          <pc:sldMk cId="4244640391" sldId="630"/>
        </pc:sldMkLst>
      </pc:sldChg>
      <pc:sldChg chg="del">
        <pc:chgData name="richard vidal" userId="13c4c14fef6239e3" providerId="LiveId" clId="{5D08B452-F19A-4260-A635-94C3B9F4ED19}" dt="2020-11-24T07:52:51.937" v="0" actId="47"/>
        <pc:sldMkLst>
          <pc:docMk/>
          <pc:sldMk cId="2379438959" sldId="631"/>
        </pc:sldMkLst>
      </pc:sldChg>
      <pc:sldChg chg="del">
        <pc:chgData name="richard vidal" userId="13c4c14fef6239e3" providerId="LiveId" clId="{5D08B452-F19A-4260-A635-94C3B9F4ED19}" dt="2020-11-24T07:52:51.937" v="0" actId="47"/>
        <pc:sldMkLst>
          <pc:docMk/>
          <pc:sldMk cId="1585331782" sldId="632"/>
        </pc:sldMkLst>
      </pc:sldChg>
      <pc:sldChg chg="del">
        <pc:chgData name="richard vidal" userId="13c4c14fef6239e3" providerId="LiveId" clId="{5D08B452-F19A-4260-A635-94C3B9F4ED19}" dt="2020-11-24T07:52:51.937" v="0" actId="47"/>
        <pc:sldMkLst>
          <pc:docMk/>
          <pc:sldMk cId="3802334544" sldId="633"/>
        </pc:sldMkLst>
      </pc:sldChg>
      <pc:sldChg chg="del">
        <pc:chgData name="richard vidal" userId="13c4c14fef6239e3" providerId="LiveId" clId="{5D08B452-F19A-4260-A635-94C3B9F4ED19}" dt="2020-11-24T07:52:51.937" v="0" actId="47"/>
        <pc:sldMkLst>
          <pc:docMk/>
          <pc:sldMk cId="646926286" sldId="634"/>
        </pc:sldMkLst>
      </pc:sldChg>
      <pc:sldChg chg="del">
        <pc:chgData name="richard vidal" userId="13c4c14fef6239e3" providerId="LiveId" clId="{5D08B452-F19A-4260-A635-94C3B9F4ED19}" dt="2020-11-24T07:52:51.937" v="0" actId="47"/>
        <pc:sldMkLst>
          <pc:docMk/>
          <pc:sldMk cId="1143827889" sldId="635"/>
        </pc:sldMkLst>
      </pc:sldChg>
      <pc:sldChg chg="del">
        <pc:chgData name="richard vidal" userId="13c4c14fef6239e3" providerId="LiveId" clId="{5D08B452-F19A-4260-A635-94C3B9F4ED19}" dt="2020-11-24T07:52:51.937" v="0" actId="47"/>
        <pc:sldMkLst>
          <pc:docMk/>
          <pc:sldMk cId="2012354257" sldId="636"/>
        </pc:sldMkLst>
      </pc:sldChg>
      <pc:sldChg chg="del">
        <pc:chgData name="richard vidal" userId="13c4c14fef6239e3" providerId="LiveId" clId="{5D08B452-F19A-4260-A635-94C3B9F4ED19}" dt="2020-11-24T07:52:51.937" v="0" actId="47"/>
        <pc:sldMkLst>
          <pc:docMk/>
          <pc:sldMk cId="1982674766" sldId="637"/>
        </pc:sldMkLst>
      </pc:sldChg>
      <pc:sldChg chg="del">
        <pc:chgData name="richard vidal" userId="13c4c14fef6239e3" providerId="LiveId" clId="{5D08B452-F19A-4260-A635-94C3B9F4ED19}" dt="2020-11-24T07:52:51.937" v="0" actId="47"/>
        <pc:sldMkLst>
          <pc:docMk/>
          <pc:sldMk cId="173988089" sldId="638"/>
        </pc:sldMkLst>
      </pc:sldChg>
      <pc:sldChg chg="del">
        <pc:chgData name="richard vidal" userId="13c4c14fef6239e3" providerId="LiveId" clId="{5D08B452-F19A-4260-A635-94C3B9F4ED19}" dt="2020-11-24T07:52:51.937" v="0" actId="47"/>
        <pc:sldMkLst>
          <pc:docMk/>
          <pc:sldMk cId="590440949" sldId="639"/>
        </pc:sldMkLst>
      </pc:sldChg>
      <pc:sldChg chg="del">
        <pc:chgData name="richard vidal" userId="13c4c14fef6239e3" providerId="LiveId" clId="{5D08B452-F19A-4260-A635-94C3B9F4ED19}" dt="2020-11-24T07:52:51.937" v="0" actId="47"/>
        <pc:sldMkLst>
          <pc:docMk/>
          <pc:sldMk cId="1941181328" sldId="640"/>
        </pc:sldMkLst>
      </pc:sldChg>
      <pc:sldChg chg="del">
        <pc:chgData name="richard vidal" userId="13c4c14fef6239e3" providerId="LiveId" clId="{5D08B452-F19A-4260-A635-94C3B9F4ED19}" dt="2020-11-24T07:52:51.937" v="0" actId="47"/>
        <pc:sldMkLst>
          <pc:docMk/>
          <pc:sldMk cId="1948960584" sldId="641"/>
        </pc:sldMkLst>
      </pc:sldChg>
      <pc:sldChg chg="addSp delSp modSp mod">
        <pc:chgData name="richard vidal" userId="13c4c14fef6239e3" providerId="LiveId" clId="{5D08B452-F19A-4260-A635-94C3B9F4ED19}" dt="2020-11-24T20:40:58.448" v="389"/>
        <pc:sldMkLst>
          <pc:docMk/>
          <pc:sldMk cId="2645315591" sldId="642"/>
        </pc:sldMkLst>
        <pc:spChg chg="mod">
          <ac:chgData name="richard vidal" userId="13c4c14fef6239e3" providerId="LiveId" clId="{5D08B452-F19A-4260-A635-94C3B9F4ED19}" dt="2020-11-24T07:57:23.792" v="55"/>
          <ac:spMkLst>
            <pc:docMk/>
            <pc:sldMk cId="2645315591" sldId="642"/>
            <ac:spMk id="3" creationId="{22BE17F1-2214-40E4-9450-4726A28C4154}"/>
          </ac:spMkLst>
        </pc:spChg>
        <pc:picChg chg="add del mod">
          <ac:chgData name="richard vidal" userId="13c4c14fef6239e3" providerId="LiveId" clId="{5D08B452-F19A-4260-A635-94C3B9F4ED19}" dt="2020-11-24T20:40:58.448" v="389"/>
          <ac:picMkLst>
            <pc:docMk/>
            <pc:sldMk cId="2645315591" sldId="642"/>
            <ac:picMk id="6" creationId="{A931333C-3E9A-44B7-82E3-2DB20D1173AC}"/>
          </ac:picMkLst>
        </pc:picChg>
      </pc:sldChg>
      <pc:sldChg chg="modSp mod">
        <pc:chgData name="richard vidal" userId="13c4c14fef6239e3" providerId="LiveId" clId="{5D08B452-F19A-4260-A635-94C3B9F4ED19}" dt="2020-11-24T20:41:20.622" v="395" actId="20577"/>
        <pc:sldMkLst>
          <pc:docMk/>
          <pc:sldMk cId="3502908559" sldId="643"/>
        </pc:sldMkLst>
        <pc:spChg chg="mod">
          <ac:chgData name="richard vidal" userId="13c4c14fef6239e3" providerId="LiveId" clId="{5D08B452-F19A-4260-A635-94C3B9F4ED19}" dt="2020-11-24T20:41:20.622" v="395" actId="20577"/>
          <ac:spMkLst>
            <pc:docMk/>
            <pc:sldMk cId="3502908559" sldId="643"/>
            <ac:spMk id="3" creationId="{71D463A9-ED7E-4AD5-ADFD-E282B94033F1}"/>
          </ac:spMkLst>
        </pc:spChg>
      </pc:sldChg>
      <pc:sldChg chg="modSp mod">
        <pc:chgData name="richard vidal" userId="13c4c14fef6239e3" providerId="LiveId" clId="{5D08B452-F19A-4260-A635-94C3B9F4ED19}" dt="2020-11-24T07:56:21.200" v="53" actId="20577"/>
        <pc:sldMkLst>
          <pc:docMk/>
          <pc:sldMk cId="2349072932" sldId="644"/>
        </pc:sldMkLst>
        <pc:spChg chg="mod">
          <ac:chgData name="richard vidal" userId="13c4c14fef6239e3" providerId="LiveId" clId="{5D08B452-F19A-4260-A635-94C3B9F4ED19}" dt="2020-11-24T07:56:21.200" v="53" actId="20577"/>
          <ac:spMkLst>
            <pc:docMk/>
            <pc:sldMk cId="2349072932" sldId="644"/>
            <ac:spMk id="3" creationId="{36DB412A-FEF4-42F7-8718-C50F5ECD75B0}"/>
          </ac:spMkLst>
        </pc:spChg>
      </pc:sldChg>
      <pc:sldChg chg="modSp mod">
        <pc:chgData name="richard vidal" userId="13c4c14fef6239e3" providerId="LiveId" clId="{5D08B452-F19A-4260-A635-94C3B9F4ED19}" dt="2020-11-24T08:01:04.906" v="375" actId="12"/>
        <pc:sldMkLst>
          <pc:docMk/>
          <pc:sldMk cId="2357714411" sldId="645"/>
        </pc:sldMkLst>
        <pc:spChg chg="mod">
          <ac:chgData name="richard vidal" userId="13c4c14fef6239e3" providerId="LiveId" clId="{5D08B452-F19A-4260-A635-94C3B9F4ED19}" dt="2020-11-24T07:57:54.160" v="71" actId="20577"/>
          <ac:spMkLst>
            <pc:docMk/>
            <pc:sldMk cId="2357714411" sldId="645"/>
            <ac:spMk id="2" creationId="{E871597B-54F5-4F1E-9530-631DDD63355E}"/>
          </ac:spMkLst>
        </pc:spChg>
        <pc:spChg chg="mod">
          <ac:chgData name="richard vidal" userId="13c4c14fef6239e3" providerId="LiveId" clId="{5D08B452-F19A-4260-A635-94C3B9F4ED19}" dt="2020-11-24T08:01:04.906" v="375" actId="12"/>
          <ac:spMkLst>
            <pc:docMk/>
            <pc:sldMk cId="2357714411" sldId="645"/>
            <ac:spMk id="3" creationId="{57B6D456-ADC9-4C1D-BBA3-C492B7BA2024}"/>
          </ac:spMkLst>
        </pc:spChg>
      </pc:sldChg>
      <pc:sldChg chg="modSp mod">
        <pc:chgData name="richard vidal" userId="13c4c14fef6239e3" providerId="LiveId" clId="{5D08B452-F19A-4260-A635-94C3B9F4ED19}" dt="2020-11-24T07:58:23.227" v="90"/>
        <pc:sldMkLst>
          <pc:docMk/>
          <pc:sldMk cId="1602157531" sldId="646"/>
        </pc:sldMkLst>
        <pc:spChg chg="mod">
          <ac:chgData name="richard vidal" userId="13c4c14fef6239e3" providerId="LiveId" clId="{5D08B452-F19A-4260-A635-94C3B9F4ED19}" dt="2020-11-24T07:58:23.227" v="90"/>
          <ac:spMkLst>
            <pc:docMk/>
            <pc:sldMk cId="1602157531" sldId="646"/>
            <ac:spMk id="3" creationId="{C50001D1-FD13-4E9D-BF44-5444289733ED}"/>
          </ac:spMkLst>
        </pc:spChg>
      </pc:sldChg>
      <pc:sldChg chg="modSp del mod">
        <pc:chgData name="richard vidal" userId="13c4c14fef6239e3" providerId="LiveId" clId="{5D08B452-F19A-4260-A635-94C3B9F4ED19}" dt="2020-11-24T20:45:42.166" v="486" actId="47"/>
        <pc:sldMkLst>
          <pc:docMk/>
          <pc:sldMk cId="1877435657" sldId="647"/>
        </pc:sldMkLst>
        <pc:spChg chg="mod">
          <ac:chgData name="richard vidal" userId="13c4c14fef6239e3" providerId="LiveId" clId="{5D08B452-F19A-4260-A635-94C3B9F4ED19}" dt="2020-11-24T20:45:40.304" v="485" actId="6549"/>
          <ac:spMkLst>
            <pc:docMk/>
            <pc:sldMk cId="1877435657" sldId="647"/>
            <ac:spMk id="3" creationId="{A8740F34-F339-4411-809D-18AB3B77CA11}"/>
          </ac:spMkLst>
        </pc:spChg>
      </pc:sldChg>
      <pc:sldChg chg="modSp mod">
        <pc:chgData name="richard vidal" userId="13c4c14fef6239e3" providerId="LiveId" clId="{5D08B452-F19A-4260-A635-94C3B9F4ED19}" dt="2020-11-24T21:03:47.299" v="836" actId="113"/>
        <pc:sldMkLst>
          <pc:docMk/>
          <pc:sldMk cId="2156666211" sldId="648"/>
        </pc:sldMkLst>
        <pc:spChg chg="mod">
          <ac:chgData name="richard vidal" userId="13c4c14fef6239e3" providerId="LiveId" clId="{5D08B452-F19A-4260-A635-94C3B9F4ED19}" dt="2020-11-24T08:01:27.267" v="387" actId="20577"/>
          <ac:spMkLst>
            <pc:docMk/>
            <pc:sldMk cId="2156666211" sldId="648"/>
            <ac:spMk id="2" creationId="{FFE6138F-92AF-4FD3-9A2C-D1CD5E0E3297}"/>
          </ac:spMkLst>
        </pc:spChg>
        <pc:spChg chg="mod">
          <ac:chgData name="richard vidal" userId="13c4c14fef6239e3" providerId="LiveId" clId="{5D08B452-F19A-4260-A635-94C3B9F4ED19}" dt="2020-11-24T21:03:47.299" v="836" actId="113"/>
          <ac:spMkLst>
            <pc:docMk/>
            <pc:sldMk cId="2156666211" sldId="648"/>
            <ac:spMk id="3" creationId="{F9597D2F-FDED-4A9D-BB73-778CE6C349DC}"/>
          </ac:spMkLst>
        </pc:spChg>
      </pc:sldChg>
      <pc:sldChg chg="modSp mod">
        <pc:chgData name="richard vidal" userId="13c4c14fef6239e3" providerId="LiveId" clId="{5D08B452-F19A-4260-A635-94C3B9F4ED19}" dt="2020-11-24T20:42:58.925" v="425" actId="20577"/>
        <pc:sldMkLst>
          <pc:docMk/>
          <pc:sldMk cId="903145009" sldId="649"/>
        </pc:sldMkLst>
        <pc:spChg chg="mod">
          <ac:chgData name="richard vidal" userId="13c4c14fef6239e3" providerId="LiveId" clId="{5D08B452-F19A-4260-A635-94C3B9F4ED19}" dt="2020-11-24T20:42:31.276" v="420" actId="20577"/>
          <ac:spMkLst>
            <pc:docMk/>
            <pc:sldMk cId="903145009" sldId="649"/>
            <ac:spMk id="2" creationId="{BB6CE63A-FC35-4676-863A-F09BB398A7E9}"/>
          </ac:spMkLst>
        </pc:spChg>
        <pc:spChg chg="mod">
          <ac:chgData name="richard vidal" userId="13c4c14fef6239e3" providerId="LiveId" clId="{5D08B452-F19A-4260-A635-94C3B9F4ED19}" dt="2020-11-24T20:42:58.925" v="425" actId="20577"/>
          <ac:spMkLst>
            <pc:docMk/>
            <pc:sldMk cId="903145009" sldId="649"/>
            <ac:spMk id="3" creationId="{7A60224C-D497-406B-8580-DEE9FC0B907F}"/>
          </ac:spMkLst>
        </pc:spChg>
      </pc:sldChg>
      <pc:sldChg chg="modSp mod">
        <pc:chgData name="richard vidal" userId="13c4c14fef6239e3" providerId="LiveId" clId="{5D08B452-F19A-4260-A635-94C3B9F4ED19}" dt="2020-11-24T20:43:53.022" v="430" actId="20577"/>
        <pc:sldMkLst>
          <pc:docMk/>
          <pc:sldMk cId="3142486609" sldId="650"/>
        </pc:sldMkLst>
        <pc:spChg chg="mod">
          <ac:chgData name="richard vidal" userId="13c4c14fef6239e3" providerId="LiveId" clId="{5D08B452-F19A-4260-A635-94C3B9F4ED19}" dt="2020-11-24T20:43:53.022" v="430" actId="20577"/>
          <ac:spMkLst>
            <pc:docMk/>
            <pc:sldMk cId="3142486609" sldId="650"/>
            <ac:spMk id="3" creationId="{7E763825-DE5A-4C99-9D7B-D5CA83B96FC7}"/>
          </ac:spMkLst>
        </pc:spChg>
      </pc:sldChg>
      <pc:sldChg chg="modSp mod">
        <pc:chgData name="richard vidal" userId="13c4c14fef6239e3" providerId="LiveId" clId="{5D08B452-F19A-4260-A635-94C3B9F4ED19}" dt="2020-11-24T20:45:27.956" v="483" actId="27636"/>
        <pc:sldMkLst>
          <pc:docMk/>
          <pc:sldMk cId="1839820059" sldId="651"/>
        </pc:sldMkLst>
        <pc:spChg chg="mod">
          <ac:chgData name="richard vidal" userId="13c4c14fef6239e3" providerId="LiveId" clId="{5D08B452-F19A-4260-A635-94C3B9F4ED19}" dt="2020-11-24T20:45:27.956" v="483" actId="27636"/>
          <ac:spMkLst>
            <pc:docMk/>
            <pc:sldMk cId="1839820059" sldId="651"/>
            <ac:spMk id="3" creationId="{0C7DE3AC-0AAF-43C1-B4E6-6822F24EB356}"/>
          </ac:spMkLst>
        </pc:spChg>
      </pc:sldChg>
      <pc:sldChg chg="modSp mod">
        <pc:chgData name="richard vidal" userId="13c4c14fef6239e3" providerId="LiveId" clId="{5D08B452-F19A-4260-A635-94C3B9F4ED19}" dt="2020-11-24T20:45:30.216" v="484"/>
        <pc:sldMkLst>
          <pc:docMk/>
          <pc:sldMk cId="3012106743" sldId="652"/>
        </pc:sldMkLst>
        <pc:spChg chg="mod">
          <ac:chgData name="richard vidal" userId="13c4c14fef6239e3" providerId="LiveId" clId="{5D08B452-F19A-4260-A635-94C3B9F4ED19}" dt="2020-11-24T20:45:30.216" v="484"/>
          <ac:spMkLst>
            <pc:docMk/>
            <pc:sldMk cId="3012106743" sldId="652"/>
            <ac:spMk id="3" creationId="{8D1C9F52-4DCB-4F51-BD34-BF2B3AE320D3}"/>
          </ac:spMkLst>
        </pc:spChg>
      </pc:sldChg>
      <pc:sldChg chg="modSp mod">
        <pc:chgData name="richard vidal" userId="13c4c14fef6239e3" providerId="LiveId" clId="{5D08B452-F19A-4260-A635-94C3B9F4ED19}" dt="2020-11-24T20:47:44.329" v="499"/>
        <pc:sldMkLst>
          <pc:docMk/>
          <pc:sldMk cId="672110543" sldId="653"/>
        </pc:sldMkLst>
        <pc:spChg chg="mod">
          <ac:chgData name="richard vidal" userId="13c4c14fef6239e3" providerId="LiveId" clId="{5D08B452-F19A-4260-A635-94C3B9F4ED19}" dt="2020-11-24T20:47:25.053" v="498" actId="20577"/>
          <ac:spMkLst>
            <pc:docMk/>
            <pc:sldMk cId="672110543" sldId="653"/>
            <ac:spMk id="2" creationId="{09F9D33A-A432-442B-844A-6AB378F6CBA2}"/>
          </ac:spMkLst>
        </pc:spChg>
        <pc:spChg chg="mod">
          <ac:chgData name="richard vidal" userId="13c4c14fef6239e3" providerId="LiveId" clId="{5D08B452-F19A-4260-A635-94C3B9F4ED19}" dt="2020-11-24T20:47:44.329" v="499"/>
          <ac:spMkLst>
            <pc:docMk/>
            <pc:sldMk cId="672110543" sldId="653"/>
            <ac:spMk id="3" creationId="{EAB59690-A82A-4769-B557-B8535C092335}"/>
          </ac:spMkLst>
        </pc:spChg>
      </pc:sldChg>
      <pc:sldChg chg="modSp mod">
        <pc:chgData name="richard vidal" userId="13c4c14fef6239e3" providerId="LiveId" clId="{5D08B452-F19A-4260-A635-94C3B9F4ED19}" dt="2020-11-24T20:49:43.582" v="623" actId="20577"/>
        <pc:sldMkLst>
          <pc:docMk/>
          <pc:sldMk cId="28315915" sldId="654"/>
        </pc:sldMkLst>
        <pc:spChg chg="mod">
          <ac:chgData name="richard vidal" userId="13c4c14fef6239e3" providerId="LiveId" clId="{5D08B452-F19A-4260-A635-94C3B9F4ED19}" dt="2020-11-24T20:48:36.251" v="500"/>
          <ac:spMkLst>
            <pc:docMk/>
            <pc:sldMk cId="28315915" sldId="654"/>
            <ac:spMk id="2" creationId="{4685EB34-ED67-4118-98DF-ED19F5AE040F}"/>
          </ac:spMkLst>
        </pc:spChg>
        <pc:spChg chg="mod">
          <ac:chgData name="richard vidal" userId="13c4c14fef6239e3" providerId="LiveId" clId="{5D08B452-F19A-4260-A635-94C3B9F4ED19}" dt="2020-11-24T20:49:43.582" v="623" actId="20577"/>
          <ac:spMkLst>
            <pc:docMk/>
            <pc:sldMk cId="28315915" sldId="654"/>
            <ac:spMk id="3" creationId="{0792C0E6-D771-4F85-A331-9FC561512284}"/>
          </ac:spMkLst>
        </pc:spChg>
      </pc:sldChg>
      <pc:sldChg chg="modSp mod">
        <pc:chgData name="richard vidal" userId="13c4c14fef6239e3" providerId="LiveId" clId="{5D08B452-F19A-4260-A635-94C3B9F4ED19}" dt="2020-11-24T20:50:37.854" v="704" actId="20577"/>
        <pc:sldMkLst>
          <pc:docMk/>
          <pc:sldMk cId="3302334666" sldId="655"/>
        </pc:sldMkLst>
        <pc:spChg chg="mod">
          <ac:chgData name="richard vidal" userId="13c4c14fef6239e3" providerId="LiveId" clId="{5D08B452-F19A-4260-A635-94C3B9F4ED19}" dt="2020-11-24T20:50:37.854" v="704" actId="20577"/>
          <ac:spMkLst>
            <pc:docMk/>
            <pc:sldMk cId="3302334666" sldId="655"/>
            <ac:spMk id="3" creationId="{1614D97E-A9B8-4AC4-ADF5-7F2D5BA5BC29}"/>
          </ac:spMkLst>
        </pc:spChg>
      </pc:sldChg>
      <pc:sldChg chg="addSp delSp modSp new">
        <pc:chgData name="richard vidal" userId="13c4c14fef6239e3" providerId="LiveId" clId="{5D08B452-F19A-4260-A635-94C3B9F4ED19}" dt="2020-11-24T20:41:02.979" v="391"/>
        <pc:sldMkLst>
          <pc:docMk/>
          <pc:sldMk cId="4005969086" sldId="656"/>
        </pc:sldMkLst>
        <pc:spChg chg="del">
          <ac:chgData name="richard vidal" userId="13c4c14fef6239e3" providerId="LiveId" clId="{5D08B452-F19A-4260-A635-94C3B9F4ED19}" dt="2020-11-24T20:41:02.979" v="391"/>
          <ac:spMkLst>
            <pc:docMk/>
            <pc:sldMk cId="4005969086" sldId="656"/>
            <ac:spMk id="3" creationId="{0E5C46C7-1860-439B-89EA-D2087896AAB2}"/>
          </ac:spMkLst>
        </pc:spChg>
        <pc:picChg chg="add mod">
          <ac:chgData name="richard vidal" userId="13c4c14fef6239e3" providerId="LiveId" clId="{5D08B452-F19A-4260-A635-94C3B9F4ED19}" dt="2020-11-24T20:41:02.979" v="391"/>
          <ac:picMkLst>
            <pc:docMk/>
            <pc:sldMk cId="4005969086" sldId="656"/>
            <ac:picMk id="5" creationId="{41DCB610-7A97-4F5E-9E18-CAFB3612A9D5}"/>
          </ac:picMkLst>
        </pc:picChg>
      </pc:sldChg>
      <pc:sldChg chg="modSp new mod">
        <pc:chgData name="richard vidal" userId="13c4c14fef6239e3" providerId="LiveId" clId="{5D08B452-F19A-4260-A635-94C3B9F4ED19}" dt="2020-11-24T20:51:00.078" v="714" actId="20577"/>
        <pc:sldMkLst>
          <pc:docMk/>
          <pc:sldMk cId="3423057085" sldId="657"/>
        </pc:sldMkLst>
        <pc:spChg chg="mod">
          <ac:chgData name="richard vidal" userId="13c4c14fef6239e3" providerId="LiveId" clId="{5D08B452-F19A-4260-A635-94C3B9F4ED19}" dt="2020-11-24T20:51:00.078" v="714" actId="20577"/>
          <ac:spMkLst>
            <pc:docMk/>
            <pc:sldMk cId="3423057085" sldId="657"/>
            <ac:spMk id="3" creationId="{8FFB540D-6DAF-43C8-8E59-CE8A0E6F274D}"/>
          </ac:spMkLst>
        </pc:spChg>
      </pc:sldChg>
      <pc:sldChg chg="modSp new mod">
        <pc:chgData name="richard vidal" userId="13c4c14fef6239e3" providerId="LiveId" clId="{5D08B452-F19A-4260-A635-94C3B9F4ED19}" dt="2020-11-24T20:51:49.393" v="723" actId="27636"/>
        <pc:sldMkLst>
          <pc:docMk/>
          <pc:sldMk cId="972431854" sldId="658"/>
        </pc:sldMkLst>
        <pc:spChg chg="mod">
          <ac:chgData name="richard vidal" userId="13c4c14fef6239e3" providerId="LiveId" clId="{5D08B452-F19A-4260-A635-94C3B9F4ED19}" dt="2020-11-24T20:51:49.393" v="723" actId="27636"/>
          <ac:spMkLst>
            <pc:docMk/>
            <pc:sldMk cId="972431854" sldId="658"/>
            <ac:spMk id="3" creationId="{7A653939-23BD-48E7-99B4-27F4659C5B6B}"/>
          </ac:spMkLst>
        </pc:spChg>
      </pc:sldChg>
      <pc:sldChg chg="modSp new mod">
        <pc:chgData name="richard vidal" userId="13c4c14fef6239e3" providerId="LiveId" clId="{5D08B452-F19A-4260-A635-94C3B9F4ED19}" dt="2020-11-24T20:51:56.702" v="726" actId="20577"/>
        <pc:sldMkLst>
          <pc:docMk/>
          <pc:sldMk cId="2793190101" sldId="659"/>
        </pc:sldMkLst>
        <pc:spChg chg="mod">
          <ac:chgData name="richard vidal" userId="13c4c14fef6239e3" providerId="LiveId" clId="{5D08B452-F19A-4260-A635-94C3B9F4ED19}" dt="2020-11-24T20:51:56.702" v="726" actId="20577"/>
          <ac:spMkLst>
            <pc:docMk/>
            <pc:sldMk cId="2793190101" sldId="659"/>
            <ac:spMk id="3" creationId="{91D1CF8F-53C9-4656-BF4C-7827EF85829C}"/>
          </ac:spMkLst>
        </pc:spChg>
      </pc:sldChg>
      <pc:sldChg chg="modSp new mod">
        <pc:chgData name="richard vidal" userId="13c4c14fef6239e3" providerId="LiveId" clId="{5D08B452-F19A-4260-A635-94C3B9F4ED19}" dt="2020-11-24T20:52:24.686" v="729" actId="20577"/>
        <pc:sldMkLst>
          <pc:docMk/>
          <pc:sldMk cId="2090684869" sldId="660"/>
        </pc:sldMkLst>
        <pc:spChg chg="mod">
          <ac:chgData name="richard vidal" userId="13c4c14fef6239e3" providerId="LiveId" clId="{5D08B452-F19A-4260-A635-94C3B9F4ED19}" dt="2020-11-24T20:52:24.686" v="729" actId="20577"/>
          <ac:spMkLst>
            <pc:docMk/>
            <pc:sldMk cId="2090684869" sldId="660"/>
            <ac:spMk id="3" creationId="{FC8D7879-8A2D-4612-9DC8-EC1821A000FC}"/>
          </ac:spMkLst>
        </pc:spChg>
      </pc:sldChg>
      <pc:sldChg chg="modSp new mod">
        <pc:chgData name="richard vidal" userId="13c4c14fef6239e3" providerId="LiveId" clId="{5D08B452-F19A-4260-A635-94C3B9F4ED19}" dt="2020-11-24T20:52:35.644" v="730"/>
        <pc:sldMkLst>
          <pc:docMk/>
          <pc:sldMk cId="2726585609" sldId="661"/>
        </pc:sldMkLst>
        <pc:spChg chg="mod">
          <ac:chgData name="richard vidal" userId="13c4c14fef6239e3" providerId="LiveId" clId="{5D08B452-F19A-4260-A635-94C3B9F4ED19}" dt="2020-11-24T20:52:35.644" v="730"/>
          <ac:spMkLst>
            <pc:docMk/>
            <pc:sldMk cId="2726585609" sldId="661"/>
            <ac:spMk id="3" creationId="{3A7BFD01-07F1-4176-AA41-227D4286AE30}"/>
          </ac:spMkLst>
        </pc:spChg>
      </pc:sldChg>
      <pc:sldChg chg="modSp new mod">
        <pc:chgData name="richard vidal" userId="13c4c14fef6239e3" providerId="LiveId" clId="{5D08B452-F19A-4260-A635-94C3B9F4ED19}" dt="2020-11-24T20:53:27.568" v="732"/>
        <pc:sldMkLst>
          <pc:docMk/>
          <pc:sldMk cId="68769689" sldId="662"/>
        </pc:sldMkLst>
        <pc:spChg chg="mod">
          <ac:chgData name="richard vidal" userId="13c4c14fef6239e3" providerId="LiveId" clId="{5D08B452-F19A-4260-A635-94C3B9F4ED19}" dt="2020-11-24T20:53:19.654" v="731"/>
          <ac:spMkLst>
            <pc:docMk/>
            <pc:sldMk cId="68769689" sldId="662"/>
            <ac:spMk id="2" creationId="{874F5A2F-F221-4084-A94F-0221EA7D0551}"/>
          </ac:spMkLst>
        </pc:spChg>
        <pc:spChg chg="mod">
          <ac:chgData name="richard vidal" userId="13c4c14fef6239e3" providerId="LiveId" clId="{5D08B452-F19A-4260-A635-94C3B9F4ED19}" dt="2020-11-24T20:53:27.568" v="732"/>
          <ac:spMkLst>
            <pc:docMk/>
            <pc:sldMk cId="68769689" sldId="662"/>
            <ac:spMk id="3" creationId="{70A3A48D-CAD8-4421-B458-698757E46E11}"/>
          </ac:spMkLst>
        </pc:spChg>
      </pc:sldChg>
      <pc:sldChg chg="modSp new mod">
        <pc:chgData name="richard vidal" userId="13c4c14fef6239e3" providerId="LiveId" clId="{5D08B452-F19A-4260-A635-94C3B9F4ED19}" dt="2020-11-24T21:07:16.054" v="849"/>
        <pc:sldMkLst>
          <pc:docMk/>
          <pc:sldMk cId="1681018369" sldId="663"/>
        </pc:sldMkLst>
        <pc:spChg chg="mod">
          <ac:chgData name="richard vidal" userId="13c4c14fef6239e3" providerId="LiveId" clId="{5D08B452-F19A-4260-A635-94C3B9F4ED19}" dt="2020-11-24T21:05:59.323" v="837"/>
          <ac:spMkLst>
            <pc:docMk/>
            <pc:sldMk cId="1681018369" sldId="663"/>
            <ac:spMk id="2" creationId="{EB7096BE-8533-44EF-9C92-CA667CD9282F}"/>
          </ac:spMkLst>
        </pc:spChg>
        <pc:spChg chg="mod">
          <ac:chgData name="richard vidal" userId="13c4c14fef6239e3" providerId="LiveId" clId="{5D08B452-F19A-4260-A635-94C3B9F4ED19}" dt="2020-11-24T21:07:16.054" v="849"/>
          <ac:spMkLst>
            <pc:docMk/>
            <pc:sldMk cId="1681018369" sldId="663"/>
            <ac:spMk id="3" creationId="{D9427029-8070-43F4-80DF-EFCFFAD631A5}"/>
          </ac:spMkLst>
        </pc:spChg>
      </pc:sldChg>
      <pc:sldChg chg="modSp new mod">
        <pc:chgData name="richard vidal" userId="13c4c14fef6239e3" providerId="LiveId" clId="{5D08B452-F19A-4260-A635-94C3B9F4ED19}" dt="2020-11-24T20:53:56.142" v="748" actId="20577"/>
        <pc:sldMkLst>
          <pc:docMk/>
          <pc:sldMk cId="281914464" sldId="664"/>
        </pc:sldMkLst>
        <pc:spChg chg="mod">
          <ac:chgData name="richard vidal" userId="13c4c14fef6239e3" providerId="LiveId" clId="{5D08B452-F19A-4260-A635-94C3B9F4ED19}" dt="2020-11-24T20:53:41.833" v="743"/>
          <ac:spMkLst>
            <pc:docMk/>
            <pc:sldMk cId="281914464" sldId="664"/>
            <ac:spMk id="2" creationId="{2564E977-0AEC-4A08-B686-158C56EE0FEA}"/>
          </ac:spMkLst>
        </pc:spChg>
        <pc:spChg chg="mod">
          <ac:chgData name="richard vidal" userId="13c4c14fef6239e3" providerId="LiveId" clId="{5D08B452-F19A-4260-A635-94C3B9F4ED19}" dt="2020-11-24T20:53:56.142" v="748" actId="20577"/>
          <ac:spMkLst>
            <pc:docMk/>
            <pc:sldMk cId="281914464" sldId="664"/>
            <ac:spMk id="3" creationId="{D90D009A-BFAB-4A7A-AF5D-3C58836A2782}"/>
          </ac:spMkLst>
        </pc:spChg>
      </pc:sldChg>
      <pc:sldChg chg="modSp new mod">
        <pc:chgData name="richard vidal" userId="13c4c14fef6239e3" providerId="LiveId" clId="{5D08B452-F19A-4260-A635-94C3B9F4ED19}" dt="2020-11-24T20:55:55.310" v="753" actId="20577"/>
        <pc:sldMkLst>
          <pc:docMk/>
          <pc:sldMk cId="3298699420" sldId="665"/>
        </pc:sldMkLst>
        <pc:spChg chg="mod">
          <ac:chgData name="richard vidal" userId="13c4c14fef6239e3" providerId="LiveId" clId="{5D08B452-F19A-4260-A635-94C3B9F4ED19}" dt="2020-11-24T20:54:06.964" v="750" actId="27636"/>
          <ac:spMkLst>
            <pc:docMk/>
            <pc:sldMk cId="3298699420" sldId="665"/>
            <ac:spMk id="2" creationId="{D78593A6-9AE5-435C-85BD-C1E93E8A4C10}"/>
          </ac:spMkLst>
        </pc:spChg>
        <pc:spChg chg="mod">
          <ac:chgData name="richard vidal" userId="13c4c14fef6239e3" providerId="LiveId" clId="{5D08B452-F19A-4260-A635-94C3B9F4ED19}" dt="2020-11-24T20:55:55.310" v="753" actId="20577"/>
          <ac:spMkLst>
            <pc:docMk/>
            <pc:sldMk cId="3298699420" sldId="665"/>
            <ac:spMk id="3" creationId="{9F165DA1-D42A-40CC-8ABE-3CA595717810}"/>
          </ac:spMkLst>
        </pc:spChg>
      </pc:sldChg>
      <pc:sldChg chg="modSp new mod">
        <pc:chgData name="richard vidal" userId="13c4c14fef6239e3" providerId="LiveId" clId="{5D08B452-F19A-4260-A635-94C3B9F4ED19}" dt="2020-11-24T20:56:32.302" v="756" actId="20577"/>
        <pc:sldMkLst>
          <pc:docMk/>
          <pc:sldMk cId="2877547746" sldId="666"/>
        </pc:sldMkLst>
        <pc:spChg chg="mod">
          <ac:chgData name="richard vidal" userId="13c4c14fef6239e3" providerId="LiveId" clId="{5D08B452-F19A-4260-A635-94C3B9F4ED19}" dt="2020-11-24T20:56:32.302" v="756" actId="20577"/>
          <ac:spMkLst>
            <pc:docMk/>
            <pc:sldMk cId="2877547746" sldId="666"/>
            <ac:spMk id="3" creationId="{D63A7A9E-A165-408D-8C4D-48FE039A3970}"/>
          </ac:spMkLst>
        </pc:spChg>
      </pc:sldChg>
      <pc:sldChg chg="modSp new mod">
        <pc:chgData name="richard vidal" userId="13c4c14fef6239e3" providerId="LiveId" clId="{5D08B452-F19A-4260-A635-94C3B9F4ED19}" dt="2020-11-24T20:56:45.621" v="757"/>
        <pc:sldMkLst>
          <pc:docMk/>
          <pc:sldMk cId="1835050307" sldId="667"/>
        </pc:sldMkLst>
        <pc:spChg chg="mod">
          <ac:chgData name="richard vidal" userId="13c4c14fef6239e3" providerId="LiveId" clId="{5D08B452-F19A-4260-A635-94C3B9F4ED19}" dt="2020-11-24T20:56:45.621" v="757"/>
          <ac:spMkLst>
            <pc:docMk/>
            <pc:sldMk cId="1835050307" sldId="667"/>
            <ac:spMk id="3" creationId="{9E106B42-B9E7-4D36-B607-584643D885C1}"/>
          </ac:spMkLst>
        </pc:spChg>
      </pc:sldChg>
      <pc:sldChg chg="modSp new mod">
        <pc:chgData name="richard vidal" userId="13c4c14fef6239e3" providerId="LiveId" clId="{5D08B452-F19A-4260-A635-94C3B9F4ED19}" dt="2020-11-24T20:57:07.077" v="758"/>
        <pc:sldMkLst>
          <pc:docMk/>
          <pc:sldMk cId="1998303170" sldId="668"/>
        </pc:sldMkLst>
        <pc:spChg chg="mod">
          <ac:chgData name="richard vidal" userId="13c4c14fef6239e3" providerId="LiveId" clId="{5D08B452-F19A-4260-A635-94C3B9F4ED19}" dt="2020-11-24T20:57:07.077" v="758"/>
          <ac:spMkLst>
            <pc:docMk/>
            <pc:sldMk cId="1998303170" sldId="668"/>
            <ac:spMk id="3" creationId="{71DA7A79-2AEC-4729-A283-30CF0E00AD25}"/>
          </ac:spMkLst>
        </pc:spChg>
      </pc:sldChg>
      <pc:sldChg chg="modSp new mod">
        <pc:chgData name="richard vidal" userId="13c4c14fef6239e3" providerId="LiveId" clId="{5D08B452-F19A-4260-A635-94C3B9F4ED19}" dt="2020-11-24T20:57:33.515" v="763" actId="20577"/>
        <pc:sldMkLst>
          <pc:docMk/>
          <pc:sldMk cId="3288497144" sldId="669"/>
        </pc:sldMkLst>
        <pc:spChg chg="mod">
          <ac:chgData name="richard vidal" userId="13c4c14fef6239e3" providerId="LiveId" clId="{5D08B452-F19A-4260-A635-94C3B9F4ED19}" dt="2020-11-24T20:57:33.515" v="763" actId="20577"/>
          <ac:spMkLst>
            <pc:docMk/>
            <pc:sldMk cId="3288497144" sldId="669"/>
            <ac:spMk id="3" creationId="{E0D1B9F6-DC11-44EB-8025-23D65DAF4BE1}"/>
          </ac:spMkLst>
        </pc:spChg>
      </pc:sldChg>
      <pc:sldChg chg="modSp new mod">
        <pc:chgData name="richard vidal" userId="13c4c14fef6239e3" providerId="LiveId" clId="{5D08B452-F19A-4260-A635-94C3B9F4ED19}" dt="2020-11-24T20:58:15.025" v="767"/>
        <pc:sldMkLst>
          <pc:docMk/>
          <pc:sldMk cId="3391748599" sldId="670"/>
        </pc:sldMkLst>
        <pc:spChg chg="mod">
          <ac:chgData name="richard vidal" userId="13c4c14fef6239e3" providerId="LiveId" clId="{5D08B452-F19A-4260-A635-94C3B9F4ED19}" dt="2020-11-24T20:58:15.025" v="767"/>
          <ac:spMkLst>
            <pc:docMk/>
            <pc:sldMk cId="3391748599" sldId="670"/>
            <ac:spMk id="3" creationId="{2484D554-68F7-4DBC-AFAF-2C96120F4A54}"/>
          </ac:spMkLst>
        </pc:spChg>
      </pc:sldChg>
      <pc:sldChg chg="modSp new mod">
        <pc:chgData name="richard vidal" userId="13c4c14fef6239e3" providerId="LiveId" clId="{5D08B452-F19A-4260-A635-94C3B9F4ED19}" dt="2020-11-24T20:58:52.397" v="769"/>
        <pc:sldMkLst>
          <pc:docMk/>
          <pc:sldMk cId="1531505731" sldId="671"/>
        </pc:sldMkLst>
        <pc:spChg chg="mod">
          <ac:chgData name="richard vidal" userId="13c4c14fef6239e3" providerId="LiveId" clId="{5D08B452-F19A-4260-A635-94C3B9F4ED19}" dt="2020-11-24T20:58:31.605" v="768"/>
          <ac:spMkLst>
            <pc:docMk/>
            <pc:sldMk cId="1531505731" sldId="671"/>
            <ac:spMk id="2" creationId="{C596C3EC-C4AB-4EE1-AF65-3DD90E8A5700}"/>
          </ac:spMkLst>
        </pc:spChg>
        <pc:spChg chg="mod">
          <ac:chgData name="richard vidal" userId="13c4c14fef6239e3" providerId="LiveId" clId="{5D08B452-F19A-4260-A635-94C3B9F4ED19}" dt="2020-11-24T20:58:52.397" v="769"/>
          <ac:spMkLst>
            <pc:docMk/>
            <pc:sldMk cId="1531505731" sldId="671"/>
            <ac:spMk id="3" creationId="{36FF7D0B-47CD-426D-950F-03CC04D68405}"/>
          </ac:spMkLst>
        </pc:spChg>
      </pc:sldChg>
      <pc:sldChg chg="modSp new mod">
        <pc:chgData name="richard vidal" userId="13c4c14fef6239e3" providerId="LiveId" clId="{5D08B452-F19A-4260-A635-94C3B9F4ED19}" dt="2020-11-24T21:00:02.527" v="822" actId="20577"/>
        <pc:sldMkLst>
          <pc:docMk/>
          <pc:sldMk cId="663855032" sldId="672"/>
        </pc:sldMkLst>
        <pc:spChg chg="mod">
          <ac:chgData name="richard vidal" userId="13c4c14fef6239e3" providerId="LiveId" clId="{5D08B452-F19A-4260-A635-94C3B9F4ED19}" dt="2020-11-24T21:00:02.527" v="822" actId="20577"/>
          <ac:spMkLst>
            <pc:docMk/>
            <pc:sldMk cId="663855032" sldId="672"/>
            <ac:spMk id="3" creationId="{5ABFA294-E017-4B40-B4ED-3E4A531680F9}"/>
          </ac:spMkLst>
        </pc:spChg>
      </pc:sldChg>
      <pc:sldChg chg="modSp new mod">
        <pc:chgData name="richard vidal" userId="13c4c14fef6239e3" providerId="LiveId" clId="{5D08B452-F19A-4260-A635-94C3B9F4ED19}" dt="2020-11-24T21:00:28.286" v="825" actId="20577"/>
        <pc:sldMkLst>
          <pc:docMk/>
          <pc:sldMk cId="3783720185" sldId="673"/>
        </pc:sldMkLst>
        <pc:spChg chg="mod">
          <ac:chgData name="richard vidal" userId="13c4c14fef6239e3" providerId="LiveId" clId="{5D08B452-F19A-4260-A635-94C3B9F4ED19}" dt="2020-11-24T21:00:28.286" v="825" actId="20577"/>
          <ac:spMkLst>
            <pc:docMk/>
            <pc:sldMk cId="3783720185" sldId="673"/>
            <ac:spMk id="3" creationId="{15BBC879-78D9-4941-BE79-37216A33317C}"/>
          </ac:spMkLst>
        </pc:spChg>
      </pc:sldChg>
      <pc:sldChg chg="modSp new mod">
        <pc:chgData name="richard vidal" userId="13c4c14fef6239e3" providerId="LiveId" clId="{5D08B452-F19A-4260-A635-94C3B9F4ED19}" dt="2020-11-24T21:07:35.503" v="852" actId="20577"/>
        <pc:sldMkLst>
          <pc:docMk/>
          <pc:sldMk cId="3092562749" sldId="674"/>
        </pc:sldMkLst>
        <pc:spChg chg="mod">
          <ac:chgData name="richard vidal" userId="13c4c14fef6239e3" providerId="LiveId" clId="{5D08B452-F19A-4260-A635-94C3B9F4ED19}" dt="2020-11-24T21:07:35.503" v="852" actId="20577"/>
          <ac:spMkLst>
            <pc:docMk/>
            <pc:sldMk cId="3092562749" sldId="674"/>
            <ac:spMk id="3" creationId="{1A05F527-3AF3-4967-867B-BBD98F677927}"/>
          </ac:spMkLst>
        </pc:spChg>
      </pc:sldChg>
      <pc:sldChg chg="modSp new mod">
        <pc:chgData name="richard vidal" userId="13c4c14fef6239e3" providerId="LiveId" clId="{5D08B452-F19A-4260-A635-94C3B9F4ED19}" dt="2020-11-24T21:07:47.533" v="853"/>
        <pc:sldMkLst>
          <pc:docMk/>
          <pc:sldMk cId="3252871221" sldId="675"/>
        </pc:sldMkLst>
        <pc:spChg chg="mod">
          <ac:chgData name="richard vidal" userId="13c4c14fef6239e3" providerId="LiveId" clId="{5D08B452-F19A-4260-A635-94C3B9F4ED19}" dt="2020-11-24T21:07:47.533" v="853"/>
          <ac:spMkLst>
            <pc:docMk/>
            <pc:sldMk cId="3252871221" sldId="675"/>
            <ac:spMk id="3" creationId="{822B95EE-7CF0-4384-933D-9DAB8528CEB6}"/>
          </ac:spMkLst>
        </pc:spChg>
      </pc:sldChg>
      <pc:sldChg chg="modSp new mod">
        <pc:chgData name="richard vidal" userId="13c4c14fef6239e3" providerId="LiveId" clId="{5D08B452-F19A-4260-A635-94C3B9F4ED19}" dt="2020-11-29T19:31:43.666" v="879" actId="20577"/>
        <pc:sldMkLst>
          <pc:docMk/>
          <pc:sldMk cId="959554859" sldId="676"/>
        </pc:sldMkLst>
        <pc:spChg chg="mod">
          <ac:chgData name="richard vidal" userId="13c4c14fef6239e3" providerId="LiveId" clId="{5D08B452-F19A-4260-A635-94C3B9F4ED19}" dt="2020-11-29T19:31:43.666" v="879" actId="20577"/>
          <ac:spMkLst>
            <pc:docMk/>
            <pc:sldMk cId="959554859" sldId="676"/>
            <ac:spMk id="3" creationId="{23EAC56B-4B58-409F-B3DC-023C393889CC}"/>
          </ac:spMkLst>
        </pc:spChg>
      </pc:sldChg>
      <pc:sldChg chg="modSp new mod">
        <pc:chgData name="richard vidal" userId="13c4c14fef6239e3" providerId="LiveId" clId="{5D08B452-F19A-4260-A635-94C3B9F4ED19}" dt="2020-11-24T21:08:59.265" v="863" actId="27636"/>
        <pc:sldMkLst>
          <pc:docMk/>
          <pc:sldMk cId="2547711970" sldId="677"/>
        </pc:sldMkLst>
        <pc:spChg chg="mod">
          <ac:chgData name="richard vidal" userId="13c4c14fef6239e3" providerId="LiveId" clId="{5D08B452-F19A-4260-A635-94C3B9F4ED19}" dt="2020-11-24T21:08:59.265" v="863" actId="27636"/>
          <ac:spMkLst>
            <pc:docMk/>
            <pc:sldMk cId="2547711970" sldId="677"/>
            <ac:spMk id="3" creationId="{00310842-619D-4118-A9CD-823ECABC1648}"/>
          </ac:spMkLst>
        </pc:spChg>
      </pc:sldChg>
      <pc:sldChg chg="addSp modSp new mod">
        <pc:chgData name="richard vidal" userId="13c4c14fef6239e3" providerId="LiveId" clId="{5D08B452-F19A-4260-A635-94C3B9F4ED19}" dt="2020-11-24T21:26:31.854" v="870" actId="113"/>
        <pc:sldMkLst>
          <pc:docMk/>
          <pc:sldMk cId="3158749562" sldId="678"/>
        </pc:sldMkLst>
        <pc:spChg chg="mod">
          <ac:chgData name="richard vidal" userId="13c4c14fef6239e3" providerId="LiveId" clId="{5D08B452-F19A-4260-A635-94C3B9F4ED19}" dt="2020-11-24T21:26:31.854" v="870" actId="113"/>
          <ac:spMkLst>
            <pc:docMk/>
            <pc:sldMk cId="3158749562" sldId="678"/>
            <ac:spMk id="3" creationId="{FABB276D-200D-4EC0-93D0-6642662E8F81}"/>
          </ac:spMkLst>
        </pc:spChg>
        <pc:picChg chg="add mod">
          <ac:chgData name="richard vidal" userId="13c4c14fef6239e3" providerId="LiveId" clId="{5D08B452-F19A-4260-A635-94C3B9F4ED19}" dt="2020-11-24T21:10:10.660" v="868" actId="1076"/>
          <ac:picMkLst>
            <pc:docMk/>
            <pc:sldMk cId="3158749562" sldId="678"/>
            <ac:picMk id="6" creationId="{8091A882-978D-44A4-AE4B-222043D7FCAA}"/>
          </ac:picMkLst>
        </pc:picChg>
      </pc:sldChg>
      <pc:sldChg chg="addSp delSp modSp new mod">
        <pc:chgData name="richard vidal" userId="13c4c14fef6239e3" providerId="LiveId" clId="{5D08B452-F19A-4260-A635-94C3B9F4ED19}" dt="2020-11-29T19:31:13.640" v="877" actId="22"/>
        <pc:sldMkLst>
          <pc:docMk/>
          <pc:sldMk cId="114386325" sldId="679"/>
        </pc:sldMkLst>
        <pc:spChg chg="mod">
          <ac:chgData name="richard vidal" userId="13c4c14fef6239e3" providerId="LiveId" clId="{5D08B452-F19A-4260-A635-94C3B9F4ED19}" dt="2020-11-29T19:31:11.212" v="876" actId="20577"/>
          <ac:spMkLst>
            <pc:docMk/>
            <pc:sldMk cId="114386325" sldId="679"/>
            <ac:spMk id="2" creationId="{1D354FEB-8D77-4482-BAAC-BD15D7B7246F}"/>
          </ac:spMkLst>
        </pc:spChg>
        <pc:spChg chg="del">
          <ac:chgData name="richard vidal" userId="13c4c14fef6239e3" providerId="LiveId" clId="{5D08B452-F19A-4260-A635-94C3B9F4ED19}" dt="2020-11-29T19:31:13.640" v="877" actId="22"/>
          <ac:spMkLst>
            <pc:docMk/>
            <pc:sldMk cId="114386325" sldId="679"/>
            <ac:spMk id="3" creationId="{D508FC26-429B-45D3-ABEB-D6AF102A5D6A}"/>
          </ac:spMkLst>
        </pc:spChg>
        <pc:picChg chg="add mod ord">
          <ac:chgData name="richard vidal" userId="13c4c14fef6239e3" providerId="LiveId" clId="{5D08B452-F19A-4260-A635-94C3B9F4ED19}" dt="2020-11-29T19:31:13.640" v="877" actId="22"/>
          <ac:picMkLst>
            <pc:docMk/>
            <pc:sldMk cId="114386325" sldId="679"/>
            <ac:picMk id="6" creationId="{EE1365B6-205C-48D7-91C1-75E1F389B0E3}"/>
          </ac:picMkLst>
        </pc:picChg>
      </pc:sldChg>
      <pc:sldChg chg="modSp new mod">
        <pc:chgData name="richard vidal" userId="13c4c14fef6239e3" providerId="LiveId" clId="{5D08B452-F19A-4260-A635-94C3B9F4ED19}" dt="2020-12-07T20:44:04.098" v="2372" actId="207"/>
        <pc:sldMkLst>
          <pc:docMk/>
          <pc:sldMk cId="3188106016" sldId="680"/>
        </pc:sldMkLst>
        <pc:spChg chg="mod">
          <ac:chgData name="richard vidal" userId="13c4c14fef6239e3" providerId="LiveId" clId="{5D08B452-F19A-4260-A635-94C3B9F4ED19}" dt="2020-11-29T19:33:34.830" v="906"/>
          <ac:spMkLst>
            <pc:docMk/>
            <pc:sldMk cId="3188106016" sldId="680"/>
            <ac:spMk id="2" creationId="{88385FC5-A108-4317-8193-92AF2600A65D}"/>
          </ac:spMkLst>
        </pc:spChg>
        <pc:spChg chg="mod">
          <ac:chgData name="richard vidal" userId="13c4c14fef6239e3" providerId="LiveId" clId="{5D08B452-F19A-4260-A635-94C3B9F4ED19}" dt="2020-12-07T20:44:04.098" v="2372" actId="207"/>
          <ac:spMkLst>
            <pc:docMk/>
            <pc:sldMk cId="3188106016" sldId="680"/>
            <ac:spMk id="3" creationId="{920A37E6-E781-4BB8-BB62-5FA909BB17EF}"/>
          </ac:spMkLst>
        </pc:spChg>
      </pc:sldChg>
      <pc:sldChg chg="modSp new mod">
        <pc:chgData name="richard vidal" userId="13c4c14fef6239e3" providerId="LiveId" clId="{5D08B452-F19A-4260-A635-94C3B9F4ED19}" dt="2020-11-29T20:24:00.081" v="917" actId="113"/>
        <pc:sldMkLst>
          <pc:docMk/>
          <pc:sldMk cId="2836417471" sldId="681"/>
        </pc:sldMkLst>
        <pc:spChg chg="mod">
          <ac:chgData name="richard vidal" userId="13c4c14fef6239e3" providerId="LiveId" clId="{5D08B452-F19A-4260-A635-94C3B9F4ED19}" dt="2020-11-29T20:24:00.081" v="917" actId="113"/>
          <ac:spMkLst>
            <pc:docMk/>
            <pc:sldMk cId="2836417471" sldId="681"/>
            <ac:spMk id="3" creationId="{B47539D0-20F4-4945-802F-559488A60D1C}"/>
          </ac:spMkLst>
        </pc:spChg>
      </pc:sldChg>
      <pc:sldChg chg="modSp new mod">
        <pc:chgData name="richard vidal" userId="13c4c14fef6239e3" providerId="LiveId" clId="{5D08B452-F19A-4260-A635-94C3B9F4ED19}" dt="2020-11-29T20:24:14.098" v="921" actId="20577"/>
        <pc:sldMkLst>
          <pc:docMk/>
          <pc:sldMk cId="2052761282" sldId="682"/>
        </pc:sldMkLst>
        <pc:spChg chg="mod">
          <ac:chgData name="richard vidal" userId="13c4c14fef6239e3" providerId="LiveId" clId="{5D08B452-F19A-4260-A635-94C3B9F4ED19}" dt="2020-11-29T20:24:14.098" v="921" actId="20577"/>
          <ac:spMkLst>
            <pc:docMk/>
            <pc:sldMk cId="2052761282" sldId="682"/>
            <ac:spMk id="3" creationId="{E05527F3-38A1-4CC9-8324-1FCD697EADAA}"/>
          </ac:spMkLst>
        </pc:spChg>
      </pc:sldChg>
      <pc:sldChg chg="modSp new mod">
        <pc:chgData name="richard vidal" userId="13c4c14fef6239e3" providerId="LiveId" clId="{5D08B452-F19A-4260-A635-94C3B9F4ED19}" dt="2020-11-29T20:26:25.966" v="956" actId="113"/>
        <pc:sldMkLst>
          <pc:docMk/>
          <pc:sldMk cId="293488044" sldId="683"/>
        </pc:sldMkLst>
        <pc:spChg chg="mod">
          <ac:chgData name="richard vidal" userId="13c4c14fef6239e3" providerId="LiveId" clId="{5D08B452-F19A-4260-A635-94C3B9F4ED19}" dt="2020-11-29T20:26:25.966" v="956" actId="113"/>
          <ac:spMkLst>
            <pc:docMk/>
            <pc:sldMk cId="293488044" sldId="683"/>
            <ac:spMk id="3" creationId="{AAD55D25-AA7C-4321-8ED6-A4B33D5D7DA8}"/>
          </ac:spMkLst>
        </pc:spChg>
      </pc:sldChg>
      <pc:sldChg chg="modSp new mod">
        <pc:chgData name="richard vidal" userId="13c4c14fef6239e3" providerId="LiveId" clId="{5D08B452-F19A-4260-A635-94C3B9F4ED19}" dt="2020-11-29T20:27:14.608" v="964" actId="20577"/>
        <pc:sldMkLst>
          <pc:docMk/>
          <pc:sldMk cId="1406827110" sldId="684"/>
        </pc:sldMkLst>
        <pc:spChg chg="mod">
          <ac:chgData name="richard vidal" userId="13c4c14fef6239e3" providerId="LiveId" clId="{5D08B452-F19A-4260-A635-94C3B9F4ED19}" dt="2020-11-29T20:26:36.661" v="957"/>
          <ac:spMkLst>
            <pc:docMk/>
            <pc:sldMk cId="1406827110" sldId="684"/>
            <ac:spMk id="2" creationId="{7113DC25-1CFB-4E4F-A849-9EFA35AFF87B}"/>
          </ac:spMkLst>
        </pc:spChg>
        <pc:spChg chg="mod">
          <ac:chgData name="richard vidal" userId="13c4c14fef6239e3" providerId="LiveId" clId="{5D08B452-F19A-4260-A635-94C3B9F4ED19}" dt="2020-11-29T20:27:14.608" v="964" actId="20577"/>
          <ac:spMkLst>
            <pc:docMk/>
            <pc:sldMk cId="1406827110" sldId="684"/>
            <ac:spMk id="3" creationId="{BE3945E3-707D-4F0B-84EB-BB05F172E7CA}"/>
          </ac:spMkLst>
        </pc:spChg>
      </pc:sldChg>
      <pc:sldChg chg="modSp new mod">
        <pc:chgData name="richard vidal" userId="13c4c14fef6239e3" providerId="LiveId" clId="{5D08B452-F19A-4260-A635-94C3B9F4ED19}" dt="2020-11-29T20:27:42.557" v="967" actId="113"/>
        <pc:sldMkLst>
          <pc:docMk/>
          <pc:sldMk cId="533208959" sldId="685"/>
        </pc:sldMkLst>
        <pc:spChg chg="mod">
          <ac:chgData name="richard vidal" userId="13c4c14fef6239e3" providerId="LiveId" clId="{5D08B452-F19A-4260-A635-94C3B9F4ED19}" dt="2020-11-29T20:27:42.557" v="967" actId="113"/>
          <ac:spMkLst>
            <pc:docMk/>
            <pc:sldMk cId="533208959" sldId="685"/>
            <ac:spMk id="3" creationId="{02C12105-EEE2-4AF8-A1F0-D3EB97E1A43F}"/>
          </ac:spMkLst>
        </pc:spChg>
      </pc:sldChg>
      <pc:sldChg chg="addSp modSp new mod">
        <pc:chgData name="richard vidal" userId="13c4c14fef6239e3" providerId="LiveId" clId="{5D08B452-F19A-4260-A635-94C3B9F4ED19}" dt="2020-12-07T20:44:39.394" v="2374" actId="113"/>
        <pc:sldMkLst>
          <pc:docMk/>
          <pc:sldMk cId="1622997655" sldId="686"/>
        </pc:sldMkLst>
        <pc:spChg chg="mod">
          <ac:chgData name="richard vidal" userId="13c4c14fef6239e3" providerId="LiveId" clId="{5D08B452-F19A-4260-A635-94C3B9F4ED19}" dt="2020-12-07T20:44:39.394" v="2374" actId="113"/>
          <ac:spMkLst>
            <pc:docMk/>
            <pc:sldMk cId="1622997655" sldId="686"/>
            <ac:spMk id="3" creationId="{B49D51C1-E90C-4295-A835-C70F9A8B05D5}"/>
          </ac:spMkLst>
        </pc:spChg>
        <pc:picChg chg="add mod">
          <ac:chgData name="richard vidal" userId="13c4c14fef6239e3" providerId="LiveId" clId="{5D08B452-F19A-4260-A635-94C3B9F4ED19}" dt="2020-11-29T20:28:44.218" v="971" actId="1076"/>
          <ac:picMkLst>
            <pc:docMk/>
            <pc:sldMk cId="1622997655" sldId="686"/>
            <ac:picMk id="6" creationId="{0948AEBB-A36F-4E16-A1FF-7F1F968C1011}"/>
          </ac:picMkLst>
        </pc:picChg>
      </pc:sldChg>
      <pc:sldChg chg="modSp new mod">
        <pc:chgData name="richard vidal" userId="13c4c14fef6239e3" providerId="LiveId" clId="{5D08B452-F19A-4260-A635-94C3B9F4ED19}" dt="2020-11-29T20:29:05.441" v="975" actId="207"/>
        <pc:sldMkLst>
          <pc:docMk/>
          <pc:sldMk cId="40159275" sldId="687"/>
        </pc:sldMkLst>
        <pc:spChg chg="mod">
          <ac:chgData name="richard vidal" userId="13c4c14fef6239e3" providerId="LiveId" clId="{5D08B452-F19A-4260-A635-94C3B9F4ED19}" dt="2020-11-29T20:29:05.441" v="975" actId="207"/>
          <ac:spMkLst>
            <pc:docMk/>
            <pc:sldMk cId="40159275" sldId="687"/>
            <ac:spMk id="3" creationId="{E0AD9C96-B01A-4F90-9601-639B606809E9}"/>
          </ac:spMkLst>
        </pc:spChg>
      </pc:sldChg>
      <pc:sldChg chg="modSp new mod">
        <pc:chgData name="richard vidal" userId="13c4c14fef6239e3" providerId="LiveId" clId="{5D08B452-F19A-4260-A635-94C3B9F4ED19}" dt="2020-11-29T20:32:04.357" v="996" actId="113"/>
        <pc:sldMkLst>
          <pc:docMk/>
          <pc:sldMk cId="2412236394" sldId="688"/>
        </pc:sldMkLst>
        <pc:spChg chg="mod">
          <ac:chgData name="richard vidal" userId="13c4c14fef6239e3" providerId="LiveId" clId="{5D08B452-F19A-4260-A635-94C3B9F4ED19}" dt="2020-11-29T20:29:15.521" v="976"/>
          <ac:spMkLst>
            <pc:docMk/>
            <pc:sldMk cId="2412236394" sldId="688"/>
            <ac:spMk id="2" creationId="{52E4551B-3260-4E9A-861C-2BCC9034D80A}"/>
          </ac:spMkLst>
        </pc:spChg>
        <pc:spChg chg="mod">
          <ac:chgData name="richard vidal" userId="13c4c14fef6239e3" providerId="LiveId" clId="{5D08B452-F19A-4260-A635-94C3B9F4ED19}" dt="2020-11-29T20:32:04.357" v="996" actId="113"/>
          <ac:spMkLst>
            <pc:docMk/>
            <pc:sldMk cId="2412236394" sldId="688"/>
            <ac:spMk id="3" creationId="{022FFB84-5789-4A36-8F3E-2B8ADBD7DA2F}"/>
          </ac:spMkLst>
        </pc:spChg>
      </pc:sldChg>
      <pc:sldChg chg="addSp delSp modSp new mod">
        <pc:chgData name="richard vidal" userId="13c4c14fef6239e3" providerId="LiveId" clId="{5D08B452-F19A-4260-A635-94C3B9F4ED19}" dt="2020-12-05T21:35:13.725" v="1630" actId="22"/>
        <pc:sldMkLst>
          <pc:docMk/>
          <pc:sldMk cId="3004587771" sldId="689"/>
        </pc:sldMkLst>
        <pc:spChg chg="del">
          <ac:chgData name="richard vidal" userId="13c4c14fef6239e3" providerId="LiveId" clId="{5D08B452-F19A-4260-A635-94C3B9F4ED19}" dt="2020-12-05T21:35:13.725" v="1630" actId="22"/>
          <ac:spMkLst>
            <pc:docMk/>
            <pc:sldMk cId="3004587771" sldId="689"/>
            <ac:spMk id="3" creationId="{2F0FA077-6329-4B85-81D7-7E6FEDA9A223}"/>
          </ac:spMkLst>
        </pc:spChg>
        <pc:picChg chg="add mod ord">
          <ac:chgData name="richard vidal" userId="13c4c14fef6239e3" providerId="LiveId" clId="{5D08B452-F19A-4260-A635-94C3B9F4ED19}" dt="2020-12-05T21:35:13.725" v="1630" actId="22"/>
          <ac:picMkLst>
            <pc:docMk/>
            <pc:sldMk cId="3004587771" sldId="689"/>
            <ac:picMk id="6" creationId="{35B277F6-DF0C-4192-A624-BF538E1575BA}"/>
          </ac:picMkLst>
        </pc:picChg>
      </pc:sldChg>
      <pc:sldChg chg="modSp new mod">
        <pc:chgData name="richard vidal" userId="13c4c14fef6239e3" providerId="LiveId" clId="{5D08B452-F19A-4260-A635-94C3B9F4ED19}" dt="2020-12-05T21:34:53.547" v="1629"/>
        <pc:sldMkLst>
          <pc:docMk/>
          <pc:sldMk cId="793226369" sldId="690"/>
        </pc:sldMkLst>
        <pc:spChg chg="mod">
          <ac:chgData name="richard vidal" userId="13c4c14fef6239e3" providerId="LiveId" clId="{5D08B452-F19A-4260-A635-94C3B9F4ED19}" dt="2020-12-05T21:34:46.729" v="1627"/>
          <ac:spMkLst>
            <pc:docMk/>
            <pc:sldMk cId="793226369" sldId="690"/>
            <ac:spMk id="2" creationId="{DB50BEE9-B7C4-404E-805E-6FCD3373A4D9}"/>
          </ac:spMkLst>
        </pc:spChg>
        <pc:spChg chg="mod">
          <ac:chgData name="richard vidal" userId="13c4c14fef6239e3" providerId="LiveId" clId="{5D08B452-F19A-4260-A635-94C3B9F4ED19}" dt="2020-12-05T21:34:53.547" v="1629"/>
          <ac:spMkLst>
            <pc:docMk/>
            <pc:sldMk cId="793226369" sldId="690"/>
            <ac:spMk id="3" creationId="{EDEA0F2D-99C5-405C-9F46-F6B3E40027FF}"/>
          </ac:spMkLst>
        </pc:spChg>
      </pc:sldChg>
      <pc:sldChg chg="addSp delSp modSp new mod">
        <pc:chgData name="richard vidal" userId="13c4c14fef6239e3" providerId="LiveId" clId="{5D08B452-F19A-4260-A635-94C3B9F4ED19}" dt="2020-12-05T21:35:23.986" v="1631" actId="22"/>
        <pc:sldMkLst>
          <pc:docMk/>
          <pc:sldMk cId="1360188248" sldId="691"/>
        </pc:sldMkLst>
        <pc:spChg chg="del">
          <ac:chgData name="richard vidal" userId="13c4c14fef6239e3" providerId="LiveId" clId="{5D08B452-F19A-4260-A635-94C3B9F4ED19}" dt="2020-12-05T21:35:23.986" v="1631" actId="22"/>
          <ac:spMkLst>
            <pc:docMk/>
            <pc:sldMk cId="1360188248" sldId="691"/>
            <ac:spMk id="3" creationId="{467F0D27-65A6-4A94-8961-C0B250379584}"/>
          </ac:spMkLst>
        </pc:spChg>
        <pc:picChg chg="add mod ord">
          <ac:chgData name="richard vidal" userId="13c4c14fef6239e3" providerId="LiveId" clId="{5D08B452-F19A-4260-A635-94C3B9F4ED19}" dt="2020-12-05T21:35:23.986" v="1631" actId="22"/>
          <ac:picMkLst>
            <pc:docMk/>
            <pc:sldMk cId="1360188248" sldId="691"/>
            <ac:picMk id="6" creationId="{CD30A186-1571-49CC-8BFF-1840A17CB538}"/>
          </ac:picMkLst>
        </pc:picChg>
      </pc:sldChg>
      <pc:sldChg chg="modSp new mod">
        <pc:chgData name="richard vidal" userId="13c4c14fef6239e3" providerId="LiveId" clId="{5D08B452-F19A-4260-A635-94C3B9F4ED19}" dt="2020-12-05T21:35:59.428" v="1633"/>
        <pc:sldMkLst>
          <pc:docMk/>
          <pc:sldMk cId="3968854303" sldId="692"/>
        </pc:sldMkLst>
        <pc:spChg chg="mod">
          <ac:chgData name="richard vidal" userId="13c4c14fef6239e3" providerId="LiveId" clId="{5D08B452-F19A-4260-A635-94C3B9F4ED19}" dt="2020-12-05T21:35:39.071" v="1632"/>
          <ac:spMkLst>
            <pc:docMk/>
            <pc:sldMk cId="3968854303" sldId="692"/>
            <ac:spMk id="2" creationId="{B5D7C9FA-27F7-451F-8C00-AD9603D4EC20}"/>
          </ac:spMkLst>
        </pc:spChg>
        <pc:spChg chg="mod">
          <ac:chgData name="richard vidal" userId="13c4c14fef6239e3" providerId="LiveId" clId="{5D08B452-F19A-4260-A635-94C3B9F4ED19}" dt="2020-12-05T21:35:59.428" v="1633"/>
          <ac:spMkLst>
            <pc:docMk/>
            <pc:sldMk cId="3968854303" sldId="692"/>
            <ac:spMk id="3" creationId="{FA5FF6AE-2639-4F5B-B265-152AE27CC9EE}"/>
          </ac:spMkLst>
        </pc:spChg>
      </pc:sldChg>
      <pc:sldChg chg="modSp new mod">
        <pc:chgData name="richard vidal" userId="13c4c14fef6239e3" providerId="LiveId" clId="{5D08B452-F19A-4260-A635-94C3B9F4ED19}" dt="2020-12-05T21:42:18.987" v="1640" actId="20577"/>
        <pc:sldMkLst>
          <pc:docMk/>
          <pc:sldMk cId="3056721838" sldId="693"/>
        </pc:sldMkLst>
        <pc:spChg chg="mod">
          <ac:chgData name="richard vidal" userId="13c4c14fef6239e3" providerId="LiveId" clId="{5D08B452-F19A-4260-A635-94C3B9F4ED19}" dt="2020-12-05T21:41:33.497" v="1634"/>
          <ac:spMkLst>
            <pc:docMk/>
            <pc:sldMk cId="3056721838" sldId="693"/>
            <ac:spMk id="2" creationId="{6AF7C1B9-BC8C-4A6C-916F-D4679F84AD80}"/>
          </ac:spMkLst>
        </pc:spChg>
        <pc:spChg chg="mod">
          <ac:chgData name="richard vidal" userId="13c4c14fef6239e3" providerId="LiveId" clId="{5D08B452-F19A-4260-A635-94C3B9F4ED19}" dt="2020-12-05T21:42:18.987" v="1640" actId="20577"/>
          <ac:spMkLst>
            <pc:docMk/>
            <pc:sldMk cId="3056721838" sldId="693"/>
            <ac:spMk id="3" creationId="{CFCEFBA4-288E-47E5-B3F5-0B241ACC4187}"/>
          </ac:spMkLst>
        </pc:spChg>
      </pc:sldChg>
      <pc:sldChg chg="modSp new mod">
        <pc:chgData name="richard vidal" userId="13c4c14fef6239e3" providerId="LiveId" clId="{5D08B452-F19A-4260-A635-94C3B9F4ED19}" dt="2020-12-05T21:42:41.795" v="1654" actId="207"/>
        <pc:sldMkLst>
          <pc:docMk/>
          <pc:sldMk cId="4248292678" sldId="694"/>
        </pc:sldMkLst>
        <pc:spChg chg="mod">
          <ac:chgData name="richard vidal" userId="13c4c14fef6239e3" providerId="LiveId" clId="{5D08B452-F19A-4260-A635-94C3B9F4ED19}" dt="2020-12-05T21:42:37.323" v="1653" actId="20577"/>
          <ac:spMkLst>
            <pc:docMk/>
            <pc:sldMk cId="4248292678" sldId="694"/>
            <ac:spMk id="2" creationId="{810C1BD7-7D43-4706-BA5B-0CC3BD020B9B}"/>
          </ac:spMkLst>
        </pc:spChg>
        <pc:spChg chg="mod">
          <ac:chgData name="richard vidal" userId="13c4c14fef6239e3" providerId="LiveId" clId="{5D08B452-F19A-4260-A635-94C3B9F4ED19}" dt="2020-12-05T21:42:41.795" v="1654" actId="207"/>
          <ac:spMkLst>
            <pc:docMk/>
            <pc:sldMk cId="4248292678" sldId="694"/>
            <ac:spMk id="3" creationId="{79B93C8C-391A-4F91-A73D-AC4233029263}"/>
          </ac:spMkLst>
        </pc:spChg>
      </pc:sldChg>
      <pc:sldChg chg="modSp new mod">
        <pc:chgData name="richard vidal" userId="13c4c14fef6239e3" providerId="LiveId" clId="{5D08B452-F19A-4260-A635-94C3B9F4ED19}" dt="2020-12-05T21:45:17.349" v="1757" actId="207"/>
        <pc:sldMkLst>
          <pc:docMk/>
          <pc:sldMk cId="1336320086" sldId="695"/>
        </pc:sldMkLst>
        <pc:spChg chg="mod">
          <ac:chgData name="richard vidal" userId="13c4c14fef6239e3" providerId="LiveId" clId="{5D08B452-F19A-4260-A635-94C3B9F4ED19}" dt="2020-12-05T21:42:58.075" v="1656" actId="20577"/>
          <ac:spMkLst>
            <pc:docMk/>
            <pc:sldMk cId="1336320086" sldId="695"/>
            <ac:spMk id="2" creationId="{1F18C621-932F-453C-BA6B-26DA036BBB7E}"/>
          </ac:spMkLst>
        </pc:spChg>
        <pc:spChg chg="mod">
          <ac:chgData name="richard vidal" userId="13c4c14fef6239e3" providerId="LiveId" clId="{5D08B452-F19A-4260-A635-94C3B9F4ED19}" dt="2020-12-05T21:45:17.349" v="1757" actId="207"/>
          <ac:spMkLst>
            <pc:docMk/>
            <pc:sldMk cId="1336320086" sldId="695"/>
            <ac:spMk id="3" creationId="{1FE52854-BF6E-4766-9C68-BBC932F78CBA}"/>
          </ac:spMkLst>
        </pc:spChg>
      </pc:sldChg>
      <pc:sldChg chg="modSp new mod ord">
        <pc:chgData name="richard vidal" userId="13c4c14fef6239e3" providerId="LiveId" clId="{5D08B452-F19A-4260-A635-94C3B9F4ED19}" dt="2020-11-29T19:33:25.676" v="905" actId="20577"/>
        <pc:sldMkLst>
          <pc:docMk/>
          <pc:sldMk cId="2749922040" sldId="696"/>
        </pc:sldMkLst>
        <pc:spChg chg="mod">
          <ac:chgData name="richard vidal" userId="13c4c14fef6239e3" providerId="LiveId" clId="{5D08B452-F19A-4260-A635-94C3B9F4ED19}" dt="2020-11-29T19:33:25.676" v="905" actId="20577"/>
          <ac:spMkLst>
            <pc:docMk/>
            <pc:sldMk cId="2749922040" sldId="696"/>
            <ac:spMk id="2" creationId="{46E19BCD-5A90-4FAE-B6F3-5CE79FC19E31}"/>
          </ac:spMkLst>
        </pc:spChg>
      </pc:sldChg>
      <pc:sldChg chg="modSp new mod">
        <pc:chgData name="richard vidal" userId="13c4c14fef6239e3" providerId="LiveId" clId="{5D08B452-F19A-4260-A635-94C3B9F4ED19}" dt="2020-12-05T14:29:36.399" v="1025" actId="113"/>
        <pc:sldMkLst>
          <pc:docMk/>
          <pc:sldMk cId="3306446490" sldId="697"/>
        </pc:sldMkLst>
        <pc:spChg chg="mod">
          <ac:chgData name="richard vidal" userId="13c4c14fef6239e3" providerId="LiveId" clId="{5D08B452-F19A-4260-A635-94C3B9F4ED19}" dt="2020-12-05T14:28:47.381" v="998"/>
          <ac:spMkLst>
            <pc:docMk/>
            <pc:sldMk cId="3306446490" sldId="697"/>
            <ac:spMk id="2" creationId="{0179FE4B-A4EE-433A-85ED-D9CD59191A0A}"/>
          </ac:spMkLst>
        </pc:spChg>
        <pc:spChg chg="mod">
          <ac:chgData name="richard vidal" userId="13c4c14fef6239e3" providerId="LiveId" clId="{5D08B452-F19A-4260-A635-94C3B9F4ED19}" dt="2020-12-05T14:29:36.399" v="1025" actId="113"/>
          <ac:spMkLst>
            <pc:docMk/>
            <pc:sldMk cId="3306446490" sldId="697"/>
            <ac:spMk id="3" creationId="{E4BC0239-E1BC-4AB3-87A1-BF855E5B3E3B}"/>
          </ac:spMkLst>
        </pc:spChg>
      </pc:sldChg>
      <pc:sldChg chg="modSp new mod">
        <pc:chgData name="richard vidal" userId="13c4c14fef6239e3" providerId="LiveId" clId="{5D08B452-F19A-4260-A635-94C3B9F4ED19}" dt="2020-12-05T14:29:59.417" v="1029" actId="20577"/>
        <pc:sldMkLst>
          <pc:docMk/>
          <pc:sldMk cId="2070977211" sldId="698"/>
        </pc:sldMkLst>
        <pc:spChg chg="mod">
          <ac:chgData name="richard vidal" userId="13c4c14fef6239e3" providerId="LiveId" clId="{5D08B452-F19A-4260-A635-94C3B9F4ED19}" dt="2020-12-05T14:29:59.417" v="1029" actId="20577"/>
          <ac:spMkLst>
            <pc:docMk/>
            <pc:sldMk cId="2070977211" sldId="698"/>
            <ac:spMk id="3" creationId="{54D638D9-0911-4B33-BB8D-7FF83637501A}"/>
          </ac:spMkLst>
        </pc:spChg>
      </pc:sldChg>
      <pc:sldChg chg="modSp new mod">
        <pc:chgData name="richard vidal" userId="13c4c14fef6239e3" providerId="LiveId" clId="{5D08B452-F19A-4260-A635-94C3B9F4ED19}" dt="2020-12-05T14:30:33.422" v="1046" actId="5793"/>
        <pc:sldMkLst>
          <pc:docMk/>
          <pc:sldMk cId="2075195640" sldId="699"/>
        </pc:sldMkLst>
        <pc:spChg chg="mod">
          <ac:chgData name="richard vidal" userId="13c4c14fef6239e3" providerId="LiveId" clId="{5D08B452-F19A-4260-A635-94C3B9F4ED19}" dt="2020-12-05T14:30:33.422" v="1046" actId="5793"/>
          <ac:spMkLst>
            <pc:docMk/>
            <pc:sldMk cId="2075195640" sldId="699"/>
            <ac:spMk id="3" creationId="{CDDC5BDF-21D1-40C2-9164-80B738ABC9D8}"/>
          </ac:spMkLst>
        </pc:spChg>
      </pc:sldChg>
      <pc:sldChg chg="modSp new mod">
        <pc:chgData name="richard vidal" userId="13c4c14fef6239e3" providerId="LiveId" clId="{5D08B452-F19A-4260-A635-94C3B9F4ED19}" dt="2020-12-05T14:32:04.235" v="1056" actId="113"/>
        <pc:sldMkLst>
          <pc:docMk/>
          <pc:sldMk cId="3210757086" sldId="700"/>
        </pc:sldMkLst>
        <pc:spChg chg="mod">
          <ac:chgData name="richard vidal" userId="13c4c14fef6239e3" providerId="LiveId" clId="{5D08B452-F19A-4260-A635-94C3B9F4ED19}" dt="2020-12-05T14:31:43.767" v="1052" actId="20577"/>
          <ac:spMkLst>
            <pc:docMk/>
            <pc:sldMk cId="3210757086" sldId="700"/>
            <ac:spMk id="2" creationId="{9DAD3FF1-1AC8-48B4-9626-5ABC541F74EE}"/>
          </ac:spMkLst>
        </pc:spChg>
        <pc:spChg chg="mod">
          <ac:chgData name="richard vidal" userId="13c4c14fef6239e3" providerId="LiveId" clId="{5D08B452-F19A-4260-A635-94C3B9F4ED19}" dt="2020-12-05T14:32:04.235" v="1056" actId="113"/>
          <ac:spMkLst>
            <pc:docMk/>
            <pc:sldMk cId="3210757086" sldId="700"/>
            <ac:spMk id="3" creationId="{79E028B4-84F0-4A3D-8BDD-1A56771D82F4}"/>
          </ac:spMkLst>
        </pc:spChg>
      </pc:sldChg>
      <pc:sldChg chg="modSp new mod">
        <pc:chgData name="richard vidal" userId="13c4c14fef6239e3" providerId="LiveId" clId="{5D08B452-F19A-4260-A635-94C3B9F4ED19}" dt="2020-12-05T14:34:00.375" v="1150" actId="20577"/>
        <pc:sldMkLst>
          <pc:docMk/>
          <pc:sldMk cId="2705639765" sldId="701"/>
        </pc:sldMkLst>
        <pc:spChg chg="mod">
          <ac:chgData name="richard vidal" userId="13c4c14fef6239e3" providerId="LiveId" clId="{5D08B452-F19A-4260-A635-94C3B9F4ED19}" dt="2020-12-05T14:34:00.375" v="1150" actId="20577"/>
          <ac:spMkLst>
            <pc:docMk/>
            <pc:sldMk cId="2705639765" sldId="701"/>
            <ac:spMk id="2" creationId="{1E1CA6FD-902D-4612-926A-5B55551AAA42}"/>
          </ac:spMkLst>
        </pc:spChg>
        <pc:spChg chg="mod">
          <ac:chgData name="richard vidal" userId="13c4c14fef6239e3" providerId="LiveId" clId="{5D08B452-F19A-4260-A635-94C3B9F4ED19}" dt="2020-12-05T14:33:58.325" v="1147" actId="113"/>
          <ac:spMkLst>
            <pc:docMk/>
            <pc:sldMk cId="2705639765" sldId="701"/>
            <ac:spMk id="3" creationId="{6A6F4E23-8E31-44C1-B44F-609F4D3B8AB0}"/>
          </ac:spMkLst>
        </pc:spChg>
      </pc:sldChg>
      <pc:sldChg chg="modSp new mod">
        <pc:chgData name="richard vidal" userId="13c4c14fef6239e3" providerId="LiveId" clId="{5D08B452-F19A-4260-A635-94C3B9F4ED19}" dt="2020-12-05T14:34:14.428" v="1182" actId="20577"/>
        <pc:sldMkLst>
          <pc:docMk/>
          <pc:sldMk cId="788547020" sldId="702"/>
        </pc:sldMkLst>
        <pc:spChg chg="mod">
          <ac:chgData name="richard vidal" userId="13c4c14fef6239e3" providerId="LiveId" clId="{5D08B452-F19A-4260-A635-94C3B9F4ED19}" dt="2020-12-05T14:33:00.247" v="1061" actId="20577"/>
          <ac:spMkLst>
            <pc:docMk/>
            <pc:sldMk cId="788547020" sldId="702"/>
            <ac:spMk id="2" creationId="{3117FF07-7A95-4C44-BC0D-2B5820EA384D}"/>
          </ac:spMkLst>
        </pc:spChg>
        <pc:spChg chg="mod">
          <ac:chgData name="richard vidal" userId="13c4c14fef6239e3" providerId="LiveId" clId="{5D08B452-F19A-4260-A635-94C3B9F4ED19}" dt="2020-12-05T14:34:14.428" v="1182" actId="20577"/>
          <ac:spMkLst>
            <pc:docMk/>
            <pc:sldMk cId="788547020" sldId="702"/>
            <ac:spMk id="3" creationId="{08ADFEB4-1773-4B1A-BDD6-02DBFD9F429C}"/>
          </ac:spMkLst>
        </pc:spChg>
      </pc:sldChg>
      <pc:sldChg chg="modSp new mod">
        <pc:chgData name="richard vidal" userId="13c4c14fef6239e3" providerId="LiveId" clId="{5D08B452-F19A-4260-A635-94C3B9F4ED19}" dt="2020-12-05T14:34:51.431" v="1194" actId="20577"/>
        <pc:sldMkLst>
          <pc:docMk/>
          <pc:sldMk cId="1479305258" sldId="703"/>
        </pc:sldMkLst>
        <pc:spChg chg="mod">
          <ac:chgData name="richard vidal" userId="13c4c14fef6239e3" providerId="LiveId" clId="{5D08B452-F19A-4260-A635-94C3B9F4ED19}" dt="2020-12-05T14:34:51.431" v="1194" actId="20577"/>
          <ac:spMkLst>
            <pc:docMk/>
            <pc:sldMk cId="1479305258" sldId="703"/>
            <ac:spMk id="2" creationId="{A2606B30-8461-4AC5-B4AD-E859C4521197}"/>
          </ac:spMkLst>
        </pc:spChg>
        <pc:spChg chg="mod">
          <ac:chgData name="richard vidal" userId="13c4c14fef6239e3" providerId="LiveId" clId="{5D08B452-F19A-4260-A635-94C3B9F4ED19}" dt="2020-12-05T14:34:42.955" v="1188" actId="113"/>
          <ac:spMkLst>
            <pc:docMk/>
            <pc:sldMk cId="1479305258" sldId="703"/>
            <ac:spMk id="3" creationId="{62C55E71-95E2-40EE-A5B7-5507B04EEC40}"/>
          </ac:spMkLst>
        </pc:spChg>
      </pc:sldChg>
      <pc:sldChg chg="modSp new mod">
        <pc:chgData name="richard vidal" userId="13c4c14fef6239e3" providerId="LiveId" clId="{5D08B452-F19A-4260-A635-94C3B9F4ED19}" dt="2020-12-05T14:36:00.831" v="1216" actId="21"/>
        <pc:sldMkLst>
          <pc:docMk/>
          <pc:sldMk cId="3503078117" sldId="704"/>
        </pc:sldMkLst>
        <pc:spChg chg="mod">
          <ac:chgData name="richard vidal" userId="13c4c14fef6239e3" providerId="LiveId" clId="{5D08B452-F19A-4260-A635-94C3B9F4ED19}" dt="2020-12-05T14:35:30.376" v="1212" actId="20577"/>
          <ac:spMkLst>
            <pc:docMk/>
            <pc:sldMk cId="3503078117" sldId="704"/>
            <ac:spMk id="2" creationId="{7486B511-0686-41BA-A057-719C01BD2E59}"/>
          </ac:spMkLst>
        </pc:spChg>
        <pc:spChg chg="mod">
          <ac:chgData name="richard vidal" userId="13c4c14fef6239e3" providerId="LiveId" clId="{5D08B452-F19A-4260-A635-94C3B9F4ED19}" dt="2020-12-05T14:36:00.831" v="1216" actId="21"/>
          <ac:spMkLst>
            <pc:docMk/>
            <pc:sldMk cId="3503078117" sldId="704"/>
            <ac:spMk id="3" creationId="{7D57DBC4-C2D4-4F79-A484-BC203556A67C}"/>
          </ac:spMkLst>
        </pc:spChg>
      </pc:sldChg>
      <pc:sldChg chg="modSp new mod">
        <pc:chgData name="richard vidal" userId="13c4c14fef6239e3" providerId="LiveId" clId="{5D08B452-F19A-4260-A635-94C3B9F4ED19}" dt="2020-12-05T14:36:32.560" v="1259" actId="207"/>
        <pc:sldMkLst>
          <pc:docMk/>
          <pc:sldMk cId="339759137" sldId="705"/>
        </pc:sldMkLst>
        <pc:spChg chg="mod">
          <ac:chgData name="richard vidal" userId="13c4c14fef6239e3" providerId="LiveId" clId="{5D08B452-F19A-4260-A635-94C3B9F4ED19}" dt="2020-12-05T14:36:32.560" v="1259" actId="207"/>
          <ac:spMkLst>
            <pc:docMk/>
            <pc:sldMk cId="339759137" sldId="705"/>
            <ac:spMk id="3" creationId="{BF3BF643-4591-445A-A203-E9B405677BCD}"/>
          </ac:spMkLst>
        </pc:spChg>
      </pc:sldChg>
      <pc:sldChg chg="addSp delSp modSp new mod">
        <pc:chgData name="richard vidal" userId="13c4c14fef6239e3" providerId="LiveId" clId="{5D08B452-F19A-4260-A635-94C3B9F4ED19}" dt="2020-12-05T20:19:07.654" v="1283" actId="20577"/>
        <pc:sldMkLst>
          <pc:docMk/>
          <pc:sldMk cId="3927719964" sldId="706"/>
        </pc:sldMkLst>
        <pc:spChg chg="mod">
          <ac:chgData name="richard vidal" userId="13c4c14fef6239e3" providerId="LiveId" clId="{5D08B452-F19A-4260-A635-94C3B9F4ED19}" dt="2020-12-05T14:37:12.376" v="1268" actId="20577"/>
          <ac:spMkLst>
            <pc:docMk/>
            <pc:sldMk cId="3927719964" sldId="706"/>
            <ac:spMk id="2" creationId="{A3EF8A88-938B-4845-B888-6BC27A0490BE}"/>
          </ac:spMkLst>
        </pc:spChg>
        <pc:spChg chg="mod">
          <ac:chgData name="richard vidal" userId="13c4c14fef6239e3" providerId="LiveId" clId="{5D08B452-F19A-4260-A635-94C3B9F4ED19}" dt="2020-12-05T20:19:07.654" v="1283" actId="20577"/>
          <ac:spMkLst>
            <pc:docMk/>
            <pc:sldMk cId="3927719964" sldId="706"/>
            <ac:spMk id="3" creationId="{B8D80754-3155-49D2-A5D7-976FE849EFF6}"/>
          </ac:spMkLst>
        </pc:spChg>
        <pc:spChg chg="add del">
          <ac:chgData name="richard vidal" userId="13c4c14fef6239e3" providerId="LiveId" clId="{5D08B452-F19A-4260-A635-94C3B9F4ED19}" dt="2020-12-05T20:18:46.407" v="1274"/>
          <ac:spMkLst>
            <pc:docMk/>
            <pc:sldMk cId="3927719964" sldId="706"/>
            <ac:spMk id="5" creationId="{E0E96339-DA1B-4D0D-BE2C-6276CE418F82}"/>
          </ac:spMkLst>
        </pc:spChg>
      </pc:sldChg>
      <pc:sldChg chg="modSp new mod">
        <pc:chgData name="richard vidal" userId="13c4c14fef6239e3" providerId="LiveId" clId="{5D08B452-F19A-4260-A635-94C3B9F4ED19}" dt="2020-12-05T21:13:39.385" v="1596" actId="20577"/>
        <pc:sldMkLst>
          <pc:docMk/>
          <pc:sldMk cId="3409994634" sldId="707"/>
        </pc:sldMkLst>
        <pc:spChg chg="mod">
          <ac:chgData name="richard vidal" userId="13c4c14fef6239e3" providerId="LiveId" clId="{5D08B452-F19A-4260-A635-94C3B9F4ED19}" dt="2020-12-05T21:13:39.385" v="1596" actId="20577"/>
          <ac:spMkLst>
            <pc:docMk/>
            <pc:sldMk cId="3409994634" sldId="707"/>
            <ac:spMk id="2" creationId="{48499980-3C19-43F5-BDC2-11622D5BB5D1}"/>
          </ac:spMkLst>
        </pc:spChg>
        <pc:spChg chg="mod">
          <ac:chgData name="richard vidal" userId="13c4c14fef6239e3" providerId="LiveId" clId="{5D08B452-F19A-4260-A635-94C3B9F4ED19}" dt="2020-12-05T20:22:13.930" v="1297" actId="20577"/>
          <ac:spMkLst>
            <pc:docMk/>
            <pc:sldMk cId="3409994634" sldId="707"/>
            <ac:spMk id="3" creationId="{310D0206-5644-4CA1-AE1D-099CF23631C9}"/>
          </ac:spMkLst>
        </pc:spChg>
      </pc:sldChg>
      <pc:sldChg chg="modSp new mod">
        <pc:chgData name="richard vidal" userId="13c4c14fef6239e3" providerId="LiveId" clId="{5D08B452-F19A-4260-A635-94C3B9F4ED19}" dt="2020-12-05T20:56:52.170" v="1342" actId="5793"/>
        <pc:sldMkLst>
          <pc:docMk/>
          <pc:sldMk cId="1422668801" sldId="708"/>
        </pc:sldMkLst>
        <pc:spChg chg="mod">
          <ac:chgData name="richard vidal" userId="13c4c14fef6239e3" providerId="LiveId" clId="{5D08B452-F19A-4260-A635-94C3B9F4ED19}" dt="2020-12-05T20:56:52.170" v="1342" actId="5793"/>
          <ac:spMkLst>
            <pc:docMk/>
            <pc:sldMk cId="1422668801" sldId="708"/>
            <ac:spMk id="3" creationId="{BF241DBE-B40F-4E81-AE33-CB599546D312}"/>
          </ac:spMkLst>
        </pc:spChg>
      </pc:sldChg>
      <pc:sldChg chg="modSp new mod">
        <pc:chgData name="richard vidal" userId="13c4c14fef6239e3" providerId="LiveId" clId="{5D08B452-F19A-4260-A635-94C3B9F4ED19}" dt="2020-12-07T20:43:57.120" v="2370" actId="207"/>
        <pc:sldMkLst>
          <pc:docMk/>
          <pc:sldMk cId="1731912025" sldId="709"/>
        </pc:sldMkLst>
        <pc:spChg chg="mod">
          <ac:chgData name="richard vidal" userId="13c4c14fef6239e3" providerId="LiveId" clId="{5D08B452-F19A-4260-A635-94C3B9F4ED19}" dt="2020-12-07T20:43:57.120" v="2370" actId="207"/>
          <ac:spMkLst>
            <pc:docMk/>
            <pc:sldMk cId="1731912025" sldId="709"/>
            <ac:spMk id="3" creationId="{8F353E42-319D-4331-8D12-BDEDC5DAEEC9}"/>
          </ac:spMkLst>
        </pc:spChg>
      </pc:sldChg>
      <pc:sldChg chg="modSp new mod">
        <pc:chgData name="richard vidal" userId="13c4c14fef6239e3" providerId="LiveId" clId="{5D08B452-F19A-4260-A635-94C3B9F4ED19}" dt="2020-12-05T20:58:41.384" v="1368" actId="20577"/>
        <pc:sldMkLst>
          <pc:docMk/>
          <pc:sldMk cId="670682849" sldId="710"/>
        </pc:sldMkLst>
        <pc:spChg chg="mod">
          <ac:chgData name="richard vidal" userId="13c4c14fef6239e3" providerId="LiveId" clId="{5D08B452-F19A-4260-A635-94C3B9F4ED19}" dt="2020-12-05T20:58:41.384" v="1368" actId="20577"/>
          <ac:spMkLst>
            <pc:docMk/>
            <pc:sldMk cId="670682849" sldId="710"/>
            <ac:spMk id="2" creationId="{2ACAADA4-73B1-423C-AD4D-5EEDDF1B82FD}"/>
          </ac:spMkLst>
        </pc:spChg>
        <pc:spChg chg="mod">
          <ac:chgData name="richard vidal" userId="13c4c14fef6239e3" providerId="LiveId" clId="{5D08B452-F19A-4260-A635-94C3B9F4ED19}" dt="2020-12-05T20:58:11.116" v="1354" actId="207"/>
          <ac:spMkLst>
            <pc:docMk/>
            <pc:sldMk cId="670682849" sldId="710"/>
            <ac:spMk id="3" creationId="{1BBFBDC2-C4BD-4799-89AB-9BD69C099225}"/>
          </ac:spMkLst>
        </pc:spChg>
      </pc:sldChg>
      <pc:sldChg chg="modSp new mod">
        <pc:chgData name="richard vidal" userId="13c4c14fef6239e3" providerId="LiveId" clId="{5D08B452-F19A-4260-A635-94C3B9F4ED19}" dt="2020-12-05T20:59:17.250" v="1375" actId="113"/>
        <pc:sldMkLst>
          <pc:docMk/>
          <pc:sldMk cId="4214966998" sldId="711"/>
        </pc:sldMkLst>
        <pc:spChg chg="mod">
          <ac:chgData name="richard vidal" userId="13c4c14fef6239e3" providerId="LiveId" clId="{5D08B452-F19A-4260-A635-94C3B9F4ED19}" dt="2020-12-05T20:58:36.761" v="1366" actId="20577"/>
          <ac:spMkLst>
            <pc:docMk/>
            <pc:sldMk cId="4214966998" sldId="711"/>
            <ac:spMk id="2" creationId="{17146145-BF0E-4AEC-9582-ED933D28DF89}"/>
          </ac:spMkLst>
        </pc:spChg>
        <pc:spChg chg="mod">
          <ac:chgData name="richard vidal" userId="13c4c14fef6239e3" providerId="LiveId" clId="{5D08B452-F19A-4260-A635-94C3B9F4ED19}" dt="2020-12-05T20:59:17.250" v="1375" actId="113"/>
          <ac:spMkLst>
            <pc:docMk/>
            <pc:sldMk cId="4214966998" sldId="711"/>
            <ac:spMk id="3" creationId="{A31F8EA6-44FE-4682-9DC9-59C7F2691678}"/>
          </ac:spMkLst>
        </pc:spChg>
      </pc:sldChg>
      <pc:sldChg chg="modSp new mod">
        <pc:chgData name="richard vidal" userId="13c4c14fef6239e3" providerId="LiveId" clId="{5D08B452-F19A-4260-A635-94C3B9F4ED19}" dt="2020-12-05T21:07:58.501" v="1573"/>
        <pc:sldMkLst>
          <pc:docMk/>
          <pc:sldMk cId="3153305242" sldId="712"/>
        </pc:sldMkLst>
        <pc:spChg chg="mod">
          <ac:chgData name="richard vidal" userId="13c4c14fef6239e3" providerId="LiveId" clId="{5D08B452-F19A-4260-A635-94C3B9F4ED19}" dt="2020-12-05T21:07:58.501" v="1573"/>
          <ac:spMkLst>
            <pc:docMk/>
            <pc:sldMk cId="3153305242" sldId="712"/>
            <ac:spMk id="3" creationId="{9D0456A5-E99B-438A-A462-39467A76DA4C}"/>
          </ac:spMkLst>
        </pc:spChg>
      </pc:sldChg>
      <pc:sldChg chg="modSp new mod">
        <pc:chgData name="richard vidal" userId="13c4c14fef6239e3" providerId="LiveId" clId="{5D08B452-F19A-4260-A635-94C3B9F4ED19}" dt="2020-12-05T21:11:41.643" v="1593" actId="207"/>
        <pc:sldMkLst>
          <pc:docMk/>
          <pc:sldMk cId="130900123" sldId="713"/>
        </pc:sldMkLst>
        <pc:spChg chg="mod">
          <ac:chgData name="richard vidal" userId="13c4c14fef6239e3" providerId="LiveId" clId="{5D08B452-F19A-4260-A635-94C3B9F4ED19}" dt="2020-12-05T21:11:20.824" v="1588" actId="20577"/>
          <ac:spMkLst>
            <pc:docMk/>
            <pc:sldMk cId="130900123" sldId="713"/>
            <ac:spMk id="2" creationId="{BD4E9F15-127E-4794-A4B6-016BC4FE1B84}"/>
          </ac:spMkLst>
        </pc:spChg>
        <pc:spChg chg="mod">
          <ac:chgData name="richard vidal" userId="13c4c14fef6239e3" providerId="LiveId" clId="{5D08B452-F19A-4260-A635-94C3B9F4ED19}" dt="2020-12-05T21:11:41.643" v="1593" actId="207"/>
          <ac:spMkLst>
            <pc:docMk/>
            <pc:sldMk cId="130900123" sldId="713"/>
            <ac:spMk id="3" creationId="{B18B8D8F-26A5-4FD8-AA43-F0D4DBA10EF2}"/>
          </ac:spMkLst>
        </pc:spChg>
      </pc:sldChg>
      <pc:sldChg chg="modSp new mod">
        <pc:chgData name="richard vidal" userId="13c4c14fef6239e3" providerId="LiveId" clId="{5D08B452-F19A-4260-A635-94C3B9F4ED19}" dt="2020-12-05T21:14:29.493" v="1609" actId="207"/>
        <pc:sldMkLst>
          <pc:docMk/>
          <pc:sldMk cId="1665609675" sldId="714"/>
        </pc:sldMkLst>
        <pc:spChg chg="mod">
          <ac:chgData name="richard vidal" userId="13c4c14fef6239e3" providerId="LiveId" clId="{5D08B452-F19A-4260-A635-94C3B9F4ED19}" dt="2020-12-05T21:13:54.745" v="1604" actId="20577"/>
          <ac:spMkLst>
            <pc:docMk/>
            <pc:sldMk cId="1665609675" sldId="714"/>
            <ac:spMk id="2" creationId="{798F9828-2497-4914-A50C-AEF9BBF36D9B}"/>
          </ac:spMkLst>
        </pc:spChg>
        <pc:spChg chg="mod">
          <ac:chgData name="richard vidal" userId="13c4c14fef6239e3" providerId="LiveId" clId="{5D08B452-F19A-4260-A635-94C3B9F4ED19}" dt="2020-12-05T21:14:29.493" v="1609" actId="207"/>
          <ac:spMkLst>
            <pc:docMk/>
            <pc:sldMk cId="1665609675" sldId="714"/>
            <ac:spMk id="3" creationId="{F014464C-6A54-4A94-BB4A-0D56C9C196CF}"/>
          </ac:spMkLst>
        </pc:spChg>
      </pc:sldChg>
      <pc:sldChg chg="modSp new mod">
        <pc:chgData name="richard vidal" userId="13c4c14fef6239e3" providerId="LiveId" clId="{5D08B452-F19A-4260-A635-94C3B9F4ED19}" dt="2020-12-05T21:15:25.648" v="1626" actId="207"/>
        <pc:sldMkLst>
          <pc:docMk/>
          <pc:sldMk cId="3637623789" sldId="715"/>
        </pc:sldMkLst>
        <pc:spChg chg="mod">
          <ac:chgData name="richard vidal" userId="13c4c14fef6239e3" providerId="LiveId" clId="{5D08B452-F19A-4260-A635-94C3B9F4ED19}" dt="2020-12-05T21:14:59.625" v="1621" actId="20577"/>
          <ac:spMkLst>
            <pc:docMk/>
            <pc:sldMk cId="3637623789" sldId="715"/>
            <ac:spMk id="2" creationId="{2708BFC6-BC15-4DAF-848C-08D8BEAB1A36}"/>
          </ac:spMkLst>
        </pc:spChg>
        <pc:spChg chg="mod">
          <ac:chgData name="richard vidal" userId="13c4c14fef6239e3" providerId="LiveId" clId="{5D08B452-F19A-4260-A635-94C3B9F4ED19}" dt="2020-12-05T21:15:25.648" v="1626" actId="207"/>
          <ac:spMkLst>
            <pc:docMk/>
            <pc:sldMk cId="3637623789" sldId="715"/>
            <ac:spMk id="3" creationId="{F1868705-A01C-4D2F-B2CF-C872E7447E0D}"/>
          </ac:spMkLst>
        </pc:spChg>
      </pc:sldChg>
      <pc:sldChg chg="modSp new mod">
        <pc:chgData name="richard vidal" userId="13c4c14fef6239e3" providerId="LiveId" clId="{5D08B452-F19A-4260-A635-94C3B9F4ED19}" dt="2020-12-05T21:15:15.688" v="1625" actId="207"/>
        <pc:sldMkLst>
          <pc:docMk/>
          <pc:sldMk cId="4031263195" sldId="716"/>
        </pc:sldMkLst>
        <pc:spChg chg="mod">
          <ac:chgData name="richard vidal" userId="13c4c14fef6239e3" providerId="LiveId" clId="{5D08B452-F19A-4260-A635-94C3B9F4ED19}" dt="2020-12-05T21:15:15.688" v="1625" actId="207"/>
          <ac:spMkLst>
            <pc:docMk/>
            <pc:sldMk cId="4031263195" sldId="716"/>
            <ac:spMk id="3" creationId="{C61977B4-2525-4FCC-AB53-C3FD5096D860}"/>
          </ac:spMkLst>
        </pc:spChg>
      </pc:sldChg>
      <pc:sldChg chg="modSp new mod">
        <pc:chgData name="richard vidal" userId="13c4c14fef6239e3" providerId="LiveId" clId="{5D08B452-F19A-4260-A635-94C3B9F4ED19}" dt="2020-12-05T21:46:21.575" v="1770" actId="113"/>
        <pc:sldMkLst>
          <pc:docMk/>
          <pc:sldMk cId="1436308503" sldId="717"/>
        </pc:sldMkLst>
        <pc:spChg chg="mod">
          <ac:chgData name="richard vidal" userId="13c4c14fef6239e3" providerId="LiveId" clId="{5D08B452-F19A-4260-A635-94C3B9F4ED19}" dt="2020-12-05T21:45:40.030" v="1765"/>
          <ac:spMkLst>
            <pc:docMk/>
            <pc:sldMk cId="1436308503" sldId="717"/>
            <ac:spMk id="2" creationId="{BBD36B67-2F56-42A4-8309-76C7C907BB14}"/>
          </ac:spMkLst>
        </pc:spChg>
        <pc:spChg chg="mod">
          <ac:chgData name="richard vidal" userId="13c4c14fef6239e3" providerId="LiveId" clId="{5D08B452-F19A-4260-A635-94C3B9F4ED19}" dt="2020-12-05T21:46:21.575" v="1770" actId="113"/>
          <ac:spMkLst>
            <pc:docMk/>
            <pc:sldMk cId="1436308503" sldId="717"/>
            <ac:spMk id="3" creationId="{A3AD7CA8-C7CB-4B5F-AB14-7A37267233FD}"/>
          </ac:spMkLst>
        </pc:spChg>
      </pc:sldChg>
      <pc:sldChg chg="modSp new mod">
        <pc:chgData name="richard vidal" userId="13c4c14fef6239e3" providerId="LiveId" clId="{5D08B452-F19A-4260-A635-94C3B9F4ED19}" dt="2020-12-05T21:49:30.486" v="1777"/>
        <pc:sldMkLst>
          <pc:docMk/>
          <pc:sldMk cId="3834156544" sldId="718"/>
        </pc:sldMkLst>
        <pc:spChg chg="mod">
          <ac:chgData name="richard vidal" userId="13c4c14fef6239e3" providerId="LiveId" clId="{5D08B452-F19A-4260-A635-94C3B9F4ED19}" dt="2020-12-05T21:49:30.486" v="1777"/>
          <ac:spMkLst>
            <pc:docMk/>
            <pc:sldMk cId="3834156544" sldId="718"/>
            <ac:spMk id="3" creationId="{5935AAC7-E666-4C53-B728-909887560CFF}"/>
          </ac:spMkLst>
        </pc:spChg>
      </pc:sldChg>
      <pc:sldChg chg="modSp new mod">
        <pc:chgData name="richard vidal" userId="13c4c14fef6239e3" providerId="LiveId" clId="{5D08B452-F19A-4260-A635-94C3B9F4ED19}" dt="2020-12-05T21:50:36.514" v="1806" actId="113"/>
        <pc:sldMkLst>
          <pc:docMk/>
          <pc:sldMk cId="529229645" sldId="719"/>
        </pc:sldMkLst>
        <pc:spChg chg="mod">
          <ac:chgData name="richard vidal" userId="13c4c14fef6239e3" providerId="LiveId" clId="{5D08B452-F19A-4260-A635-94C3B9F4ED19}" dt="2020-12-05T21:50:21.467" v="1800" actId="20577"/>
          <ac:spMkLst>
            <pc:docMk/>
            <pc:sldMk cId="529229645" sldId="719"/>
            <ac:spMk id="2" creationId="{F89BA8A3-9659-41C1-B88D-CE4A0E175012}"/>
          </ac:spMkLst>
        </pc:spChg>
        <pc:spChg chg="mod">
          <ac:chgData name="richard vidal" userId="13c4c14fef6239e3" providerId="LiveId" clId="{5D08B452-F19A-4260-A635-94C3B9F4ED19}" dt="2020-12-05T21:50:36.514" v="1806" actId="113"/>
          <ac:spMkLst>
            <pc:docMk/>
            <pc:sldMk cId="529229645" sldId="719"/>
            <ac:spMk id="3" creationId="{FAD5F5B2-0D99-4068-8508-E6B35104F8F2}"/>
          </ac:spMkLst>
        </pc:spChg>
      </pc:sldChg>
      <pc:sldChg chg="modSp new mod">
        <pc:chgData name="richard vidal" userId="13c4c14fef6239e3" providerId="LiveId" clId="{5D08B452-F19A-4260-A635-94C3B9F4ED19}" dt="2020-12-05T21:51:08.091" v="1809" actId="20577"/>
        <pc:sldMkLst>
          <pc:docMk/>
          <pc:sldMk cId="2573108707" sldId="720"/>
        </pc:sldMkLst>
        <pc:spChg chg="mod">
          <ac:chgData name="richard vidal" userId="13c4c14fef6239e3" providerId="LiveId" clId="{5D08B452-F19A-4260-A635-94C3B9F4ED19}" dt="2020-12-05T21:51:08.091" v="1809" actId="20577"/>
          <ac:spMkLst>
            <pc:docMk/>
            <pc:sldMk cId="2573108707" sldId="720"/>
            <ac:spMk id="3" creationId="{692A8F5D-E6CE-4957-B57C-9C48E99D5622}"/>
          </ac:spMkLst>
        </pc:spChg>
      </pc:sldChg>
      <pc:sldChg chg="modSp new mod">
        <pc:chgData name="richard vidal" userId="13c4c14fef6239e3" providerId="LiveId" clId="{5D08B452-F19A-4260-A635-94C3B9F4ED19}" dt="2020-12-05T21:52:02.604" v="1825" actId="113"/>
        <pc:sldMkLst>
          <pc:docMk/>
          <pc:sldMk cId="1098173202" sldId="721"/>
        </pc:sldMkLst>
        <pc:spChg chg="mod">
          <ac:chgData name="richard vidal" userId="13c4c14fef6239e3" providerId="LiveId" clId="{5D08B452-F19A-4260-A635-94C3B9F4ED19}" dt="2020-12-05T21:51:20.622" v="1810"/>
          <ac:spMkLst>
            <pc:docMk/>
            <pc:sldMk cId="1098173202" sldId="721"/>
            <ac:spMk id="2" creationId="{DDAB5B3A-CCD8-4D45-A2C8-621153C5C26B}"/>
          </ac:spMkLst>
        </pc:spChg>
        <pc:spChg chg="mod">
          <ac:chgData name="richard vidal" userId="13c4c14fef6239e3" providerId="LiveId" clId="{5D08B452-F19A-4260-A635-94C3B9F4ED19}" dt="2020-12-05T21:52:02.604" v="1825" actId="113"/>
          <ac:spMkLst>
            <pc:docMk/>
            <pc:sldMk cId="1098173202" sldId="721"/>
            <ac:spMk id="3" creationId="{E5B7B674-4A69-4B80-81B9-918D6B8078F7}"/>
          </ac:spMkLst>
        </pc:spChg>
      </pc:sldChg>
      <pc:sldChg chg="modSp new mod">
        <pc:chgData name="richard vidal" userId="13c4c14fef6239e3" providerId="LiveId" clId="{5D08B452-F19A-4260-A635-94C3B9F4ED19}" dt="2020-12-05T21:53:52.443" v="1834" actId="20577"/>
        <pc:sldMkLst>
          <pc:docMk/>
          <pc:sldMk cId="170833220" sldId="722"/>
        </pc:sldMkLst>
        <pc:spChg chg="mod">
          <ac:chgData name="richard vidal" userId="13c4c14fef6239e3" providerId="LiveId" clId="{5D08B452-F19A-4260-A635-94C3B9F4ED19}" dt="2020-12-05T21:53:32.683" v="1828" actId="20577"/>
          <ac:spMkLst>
            <pc:docMk/>
            <pc:sldMk cId="170833220" sldId="722"/>
            <ac:spMk id="2" creationId="{B621003C-089C-4B0F-94CF-97F50FFB5826}"/>
          </ac:spMkLst>
        </pc:spChg>
        <pc:spChg chg="mod">
          <ac:chgData name="richard vidal" userId="13c4c14fef6239e3" providerId="LiveId" clId="{5D08B452-F19A-4260-A635-94C3B9F4ED19}" dt="2020-12-05T21:53:52.443" v="1834" actId="20577"/>
          <ac:spMkLst>
            <pc:docMk/>
            <pc:sldMk cId="170833220" sldId="722"/>
            <ac:spMk id="3" creationId="{99389AEB-8E28-4527-8D8B-286C9BDF9180}"/>
          </ac:spMkLst>
        </pc:spChg>
      </pc:sldChg>
      <pc:sldChg chg="modSp new mod">
        <pc:chgData name="richard vidal" userId="13c4c14fef6239e3" providerId="LiveId" clId="{5D08B452-F19A-4260-A635-94C3B9F4ED19}" dt="2020-12-05T21:56:24.621" v="1853" actId="20577"/>
        <pc:sldMkLst>
          <pc:docMk/>
          <pc:sldMk cId="633435017" sldId="723"/>
        </pc:sldMkLst>
        <pc:spChg chg="mod">
          <ac:chgData name="richard vidal" userId="13c4c14fef6239e3" providerId="LiveId" clId="{5D08B452-F19A-4260-A635-94C3B9F4ED19}" dt="2020-12-05T21:55:11.103" v="1842"/>
          <ac:spMkLst>
            <pc:docMk/>
            <pc:sldMk cId="633435017" sldId="723"/>
            <ac:spMk id="2" creationId="{5BE4BD4F-E1CB-446C-A590-31EAABF255B4}"/>
          </ac:spMkLst>
        </pc:spChg>
        <pc:spChg chg="mod">
          <ac:chgData name="richard vidal" userId="13c4c14fef6239e3" providerId="LiveId" clId="{5D08B452-F19A-4260-A635-94C3B9F4ED19}" dt="2020-12-05T21:56:24.621" v="1853" actId="20577"/>
          <ac:spMkLst>
            <pc:docMk/>
            <pc:sldMk cId="633435017" sldId="723"/>
            <ac:spMk id="3" creationId="{2DDAAD7A-90CD-4B4A-A6CA-B9375D0EF447}"/>
          </ac:spMkLst>
        </pc:spChg>
      </pc:sldChg>
      <pc:sldChg chg="modSp new mod">
        <pc:chgData name="richard vidal" userId="13c4c14fef6239e3" providerId="LiveId" clId="{5D08B452-F19A-4260-A635-94C3B9F4ED19}" dt="2020-12-05T22:03:30.509" v="2080" actId="20577"/>
        <pc:sldMkLst>
          <pc:docMk/>
          <pc:sldMk cId="3738132541" sldId="724"/>
        </pc:sldMkLst>
        <pc:spChg chg="mod">
          <ac:chgData name="richard vidal" userId="13c4c14fef6239e3" providerId="LiveId" clId="{5D08B452-F19A-4260-A635-94C3B9F4ED19}" dt="2020-12-05T22:03:30.509" v="2080" actId="20577"/>
          <ac:spMkLst>
            <pc:docMk/>
            <pc:sldMk cId="3738132541" sldId="724"/>
            <ac:spMk id="3" creationId="{661A1544-3565-4E02-8395-60326A490F4B}"/>
          </ac:spMkLst>
        </pc:spChg>
      </pc:sldChg>
      <pc:sldChg chg="modSp new mod">
        <pc:chgData name="richard vidal" userId="13c4c14fef6239e3" providerId="LiveId" clId="{5D08B452-F19A-4260-A635-94C3B9F4ED19}" dt="2020-12-05T22:04:50.525" v="2088" actId="20577"/>
        <pc:sldMkLst>
          <pc:docMk/>
          <pc:sldMk cId="4175693423" sldId="725"/>
        </pc:sldMkLst>
        <pc:spChg chg="mod">
          <ac:chgData name="richard vidal" userId="13c4c14fef6239e3" providerId="LiveId" clId="{5D08B452-F19A-4260-A635-94C3B9F4ED19}" dt="2020-12-05T22:04:50.525" v="2088" actId="20577"/>
          <ac:spMkLst>
            <pc:docMk/>
            <pc:sldMk cId="4175693423" sldId="725"/>
            <ac:spMk id="3" creationId="{B37E5FF1-3B61-4716-B1A5-E376B6AD98B8}"/>
          </ac:spMkLst>
        </pc:spChg>
      </pc:sldChg>
      <pc:sldChg chg="modSp new mod">
        <pc:chgData name="richard vidal" userId="13c4c14fef6239e3" providerId="LiveId" clId="{5D08B452-F19A-4260-A635-94C3B9F4ED19}" dt="2020-12-05T22:06:14.909" v="2103" actId="20577"/>
        <pc:sldMkLst>
          <pc:docMk/>
          <pc:sldMk cId="3968099272" sldId="726"/>
        </pc:sldMkLst>
        <pc:spChg chg="mod">
          <ac:chgData name="richard vidal" userId="13c4c14fef6239e3" providerId="LiveId" clId="{5D08B452-F19A-4260-A635-94C3B9F4ED19}" dt="2020-12-05T22:06:14.909" v="2103" actId="20577"/>
          <ac:spMkLst>
            <pc:docMk/>
            <pc:sldMk cId="3968099272" sldId="726"/>
            <ac:spMk id="3" creationId="{1F8AE170-B0C2-4B17-BCB9-8CBE6B9F1A95}"/>
          </ac:spMkLst>
        </pc:spChg>
      </pc:sldChg>
      <pc:sldChg chg="modSp new mod">
        <pc:chgData name="richard vidal" userId="13c4c14fef6239e3" providerId="LiveId" clId="{5D08B452-F19A-4260-A635-94C3B9F4ED19}" dt="2020-12-05T22:05:47.777" v="2094"/>
        <pc:sldMkLst>
          <pc:docMk/>
          <pc:sldMk cId="3087558267" sldId="727"/>
        </pc:sldMkLst>
        <pc:spChg chg="mod">
          <ac:chgData name="richard vidal" userId="13c4c14fef6239e3" providerId="LiveId" clId="{5D08B452-F19A-4260-A635-94C3B9F4ED19}" dt="2020-12-05T22:05:47.777" v="2094"/>
          <ac:spMkLst>
            <pc:docMk/>
            <pc:sldMk cId="3087558267" sldId="727"/>
            <ac:spMk id="3" creationId="{916D4B9A-AB9F-4D01-827F-D2823243D8D5}"/>
          </ac:spMkLst>
        </pc:spChg>
      </pc:sldChg>
      <pc:sldChg chg="modSp new mod">
        <pc:chgData name="richard vidal" userId="13c4c14fef6239e3" providerId="LiveId" clId="{5D08B452-F19A-4260-A635-94C3B9F4ED19}" dt="2020-12-07T19:05:45.739" v="2109" actId="20577"/>
        <pc:sldMkLst>
          <pc:docMk/>
          <pc:sldMk cId="1218183027" sldId="728"/>
        </pc:sldMkLst>
        <pc:spChg chg="mod">
          <ac:chgData name="richard vidal" userId="13c4c14fef6239e3" providerId="LiveId" clId="{5D08B452-F19A-4260-A635-94C3B9F4ED19}" dt="2020-12-05T22:07:49.744" v="2104"/>
          <ac:spMkLst>
            <pc:docMk/>
            <pc:sldMk cId="1218183027" sldId="728"/>
            <ac:spMk id="2" creationId="{3B1F72B5-C24A-4CC1-868A-5F7A7A24ABBD}"/>
          </ac:spMkLst>
        </pc:spChg>
        <pc:spChg chg="mod">
          <ac:chgData name="richard vidal" userId="13c4c14fef6239e3" providerId="LiveId" clId="{5D08B452-F19A-4260-A635-94C3B9F4ED19}" dt="2020-12-07T19:05:45.739" v="2109" actId="20577"/>
          <ac:spMkLst>
            <pc:docMk/>
            <pc:sldMk cId="1218183027" sldId="728"/>
            <ac:spMk id="3" creationId="{74DC1789-7B2C-45AF-8DD4-BA2BA989AAE7}"/>
          </ac:spMkLst>
        </pc:spChg>
      </pc:sldChg>
      <pc:sldChg chg="modSp new mod">
        <pc:chgData name="richard vidal" userId="13c4c14fef6239e3" providerId="LiveId" clId="{5D08B452-F19A-4260-A635-94C3B9F4ED19}" dt="2020-12-07T19:07:34.498" v="2116" actId="21"/>
        <pc:sldMkLst>
          <pc:docMk/>
          <pc:sldMk cId="3053384573" sldId="729"/>
        </pc:sldMkLst>
        <pc:spChg chg="mod">
          <ac:chgData name="richard vidal" userId="13c4c14fef6239e3" providerId="LiveId" clId="{5D08B452-F19A-4260-A635-94C3B9F4ED19}" dt="2020-12-07T19:07:34.498" v="2116" actId="21"/>
          <ac:spMkLst>
            <pc:docMk/>
            <pc:sldMk cId="3053384573" sldId="729"/>
            <ac:spMk id="3" creationId="{4E5D54F6-FF68-4C7E-BC96-28B96CABEF81}"/>
          </ac:spMkLst>
        </pc:spChg>
      </pc:sldChg>
      <pc:sldChg chg="addSp modSp new mod">
        <pc:chgData name="richard vidal" userId="13c4c14fef6239e3" providerId="LiveId" clId="{5D08B452-F19A-4260-A635-94C3B9F4ED19}" dt="2020-12-07T19:28:24.304" v="2207" actId="1076"/>
        <pc:sldMkLst>
          <pc:docMk/>
          <pc:sldMk cId="3276878971" sldId="730"/>
        </pc:sldMkLst>
        <pc:spChg chg="mod">
          <ac:chgData name="richard vidal" userId="13c4c14fef6239e3" providerId="LiveId" clId="{5D08B452-F19A-4260-A635-94C3B9F4ED19}" dt="2020-12-07T19:28:04.680" v="2205" actId="113"/>
          <ac:spMkLst>
            <pc:docMk/>
            <pc:sldMk cId="3276878971" sldId="730"/>
            <ac:spMk id="3" creationId="{F523BA21-9358-40E5-9870-19AB06E83648}"/>
          </ac:spMkLst>
        </pc:spChg>
        <pc:picChg chg="add mod">
          <ac:chgData name="richard vidal" userId="13c4c14fef6239e3" providerId="LiveId" clId="{5D08B452-F19A-4260-A635-94C3B9F4ED19}" dt="2020-12-07T19:28:24.304" v="2207" actId="1076"/>
          <ac:picMkLst>
            <pc:docMk/>
            <pc:sldMk cId="3276878971" sldId="730"/>
            <ac:picMk id="6" creationId="{63903EB8-08C8-4E32-95EA-99B9EE633AA6}"/>
          </ac:picMkLst>
        </pc:picChg>
      </pc:sldChg>
      <pc:sldChg chg="modSp new mod">
        <pc:chgData name="richard vidal" userId="13c4c14fef6239e3" providerId="LiveId" clId="{5D08B452-F19A-4260-A635-94C3B9F4ED19}" dt="2020-12-07T19:07:44.104" v="2125" actId="20577"/>
        <pc:sldMkLst>
          <pc:docMk/>
          <pc:sldMk cId="323789559" sldId="731"/>
        </pc:sldMkLst>
        <pc:spChg chg="mod">
          <ac:chgData name="richard vidal" userId="13c4c14fef6239e3" providerId="LiveId" clId="{5D08B452-F19A-4260-A635-94C3B9F4ED19}" dt="2020-12-07T19:07:44.104" v="2125" actId="20577"/>
          <ac:spMkLst>
            <pc:docMk/>
            <pc:sldMk cId="323789559" sldId="731"/>
            <ac:spMk id="3" creationId="{CF43FC01-10CD-481F-970C-37372705A9BD}"/>
          </ac:spMkLst>
        </pc:spChg>
      </pc:sldChg>
      <pc:sldChg chg="modSp new mod">
        <pc:chgData name="richard vidal" userId="13c4c14fef6239e3" providerId="LiveId" clId="{5D08B452-F19A-4260-A635-94C3B9F4ED19}" dt="2020-12-07T19:08:24.845" v="2137" actId="21"/>
        <pc:sldMkLst>
          <pc:docMk/>
          <pc:sldMk cId="3511184613" sldId="732"/>
        </pc:sldMkLst>
        <pc:spChg chg="mod">
          <ac:chgData name="richard vidal" userId="13c4c14fef6239e3" providerId="LiveId" clId="{5D08B452-F19A-4260-A635-94C3B9F4ED19}" dt="2020-12-07T19:08:10.857" v="2136" actId="20577"/>
          <ac:spMkLst>
            <pc:docMk/>
            <pc:sldMk cId="3511184613" sldId="732"/>
            <ac:spMk id="2" creationId="{4CC2B1D4-85C7-4A0F-B495-AF1B1A82E22E}"/>
          </ac:spMkLst>
        </pc:spChg>
        <pc:spChg chg="mod">
          <ac:chgData name="richard vidal" userId="13c4c14fef6239e3" providerId="LiveId" clId="{5D08B452-F19A-4260-A635-94C3B9F4ED19}" dt="2020-12-07T19:08:24.845" v="2137" actId="21"/>
          <ac:spMkLst>
            <pc:docMk/>
            <pc:sldMk cId="3511184613" sldId="732"/>
            <ac:spMk id="3" creationId="{C181CAE2-59C8-4F3C-B139-37B529E3117D}"/>
          </ac:spMkLst>
        </pc:spChg>
      </pc:sldChg>
      <pc:sldChg chg="modSp new mod">
        <pc:chgData name="richard vidal" userId="13c4c14fef6239e3" providerId="LiveId" clId="{5D08B452-F19A-4260-A635-94C3B9F4ED19}" dt="2020-12-07T19:11:27.835" v="2149" actId="207"/>
        <pc:sldMkLst>
          <pc:docMk/>
          <pc:sldMk cId="2716988970" sldId="733"/>
        </pc:sldMkLst>
        <pc:spChg chg="mod">
          <ac:chgData name="richard vidal" userId="13c4c14fef6239e3" providerId="LiveId" clId="{5D08B452-F19A-4260-A635-94C3B9F4ED19}" dt="2020-12-07T19:11:27.835" v="2149" actId="207"/>
          <ac:spMkLst>
            <pc:docMk/>
            <pc:sldMk cId="2716988970" sldId="733"/>
            <ac:spMk id="3" creationId="{AFA01CD6-9988-4A5C-9183-52B6B01FB281}"/>
          </ac:spMkLst>
        </pc:spChg>
      </pc:sldChg>
      <pc:sldChg chg="modSp new mod">
        <pc:chgData name="richard vidal" userId="13c4c14fef6239e3" providerId="LiveId" clId="{5D08B452-F19A-4260-A635-94C3B9F4ED19}" dt="2020-12-07T19:14:19.166" v="2163" actId="207"/>
        <pc:sldMkLst>
          <pc:docMk/>
          <pc:sldMk cId="1858577888" sldId="734"/>
        </pc:sldMkLst>
        <pc:spChg chg="mod">
          <ac:chgData name="richard vidal" userId="13c4c14fef6239e3" providerId="LiveId" clId="{5D08B452-F19A-4260-A635-94C3B9F4ED19}" dt="2020-12-07T19:14:19.166" v="2163" actId="207"/>
          <ac:spMkLst>
            <pc:docMk/>
            <pc:sldMk cId="1858577888" sldId="734"/>
            <ac:spMk id="3" creationId="{F034A8C1-0622-45EB-9AD5-8DC06A5EA4F0}"/>
          </ac:spMkLst>
        </pc:spChg>
      </pc:sldChg>
      <pc:sldChg chg="modSp new mod">
        <pc:chgData name="richard vidal" userId="13c4c14fef6239e3" providerId="LiveId" clId="{5D08B452-F19A-4260-A635-94C3B9F4ED19}" dt="2020-12-07T19:26:18.690" v="2179" actId="20577"/>
        <pc:sldMkLst>
          <pc:docMk/>
          <pc:sldMk cId="3298717837" sldId="735"/>
        </pc:sldMkLst>
        <pc:spChg chg="mod">
          <ac:chgData name="richard vidal" userId="13c4c14fef6239e3" providerId="LiveId" clId="{5D08B452-F19A-4260-A635-94C3B9F4ED19}" dt="2020-12-07T19:25:56.425" v="2176" actId="20577"/>
          <ac:spMkLst>
            <pc:docMk/>
            <pc:sldMk cId="3298717837" sldId="735"/>
            <ac:spMk id="2" creationId="{3037AFB7-4E44-4097-8130-CD342FC662F3}"/>
          </ac:spMkLst>
        </pc:spChg>
        <pc:spChg chg="mod">
          <ac:chgData name="richard vidal" userId="13c4c14fef6239e3" providerId="LiveId" clId="{5D08B452-F19A-4260-A635-94C3B9F4ED19}" dt="2020-12-07T19:26:18.690" v="2179" actId="20577"/>
          <ac:spMkLst>
            <pc:docMk/>
            <pc:sldMk cId="3298717837" sldId="735"/>
            <ac:spMk id="3" creationId="{56E71DD3-D05C-41B5-AD3E-50AB01472B4D}"/>
          </ac:spMkLst>
        </pc:spChg>
      </pc:sldChg>
      <pc:sldChg chg="addSp delSp modSp new mod">
        <pc:chgData name="richard vidal" userId="13c4c14fef6239e3" providerId="LiveId" clId="{5D08B452-F19A-4260-A635-94C3B9F4ED19}" dt="2020-12-07T19:26:55.990" v="2193" actId="20577"/>
        <pc:sldMkLst>
          <pc:docMk/>
          <pc:sldMk cId="138629039" sldId="736"/>
        </pc:sldMkLst>
        <pc:spChg chg="mod">
          <ac:chgData name="richard vidal" userId="13c4c14fef6239e3" providerId="LiveId" clId="{5D08B452-F19A-4260-A635-94C3B9F4ED19}" dt="2020-12-07T19:26:55.990" v="2193" actId="20577"/>
          <ac:spMkLst>
            <pc:docMk/>
            <pc:sldMk cId="138629039" sldId="736"/>
            <ac:spMk id="2" creationId="{3619C74C-4533-425C-A480-C8B8739BC3F0}"/>
          </ac:spMkLst>
        </pc:spChg>
        <pc:spChg chg="del">
          <ac:chgData name="richard vidal" userId="13c4c14fef6239e3" providerId="LiveId" clId="{5D08B452-F19A-4260-A635-94C3B9F4ED19}" dt="2020-12-07T19:26:45.774" v="2180" actId="22"/>
          <ac:spMkLst>
            <pc:docMk/>
            <pc:sldMk cId="138629039" sldId="736"/>
            <ac:spMk id="3" creationId="{9981231F-3096-4DA5-B5DD-956F15EFAD93}"/>
          </ac:spMkLst>
        </pc:spChg>
        <pc:picChg chg="add mod ord">
          <ac:chgData name="richard vidal" userId="13c4c14fef6239e3" providerId="LiveId" clId="{5D08B452-F19A-4260-A635-94C3B9F4ED19}" dt="2020-12-07T19:26:45.774" v="2180" actId="22"/>
          <ac:picMkLst>
            <pc:docMk/>
            <pc:sldMk cId="138629039" sldId="736"/>
            <ac:picMk id="6" creationId="{D44A576A-3238-43A8-93EC-AD0A4C67BD50}"/>
          </ac:picMkLst>
        </pc:picChg>
      </pc:sldChg>
      <pc:sldChg chg="addSp delSp modSp new mod">
        <pc:chgData name="richard vidal" userId="13c4c14fef6239e3" providerId="LiveId" clId="{5D08B452-F19A-4260-A635-94C3B9F4ED19}" dt="2020-12-07T19:12:57.111" v="2155" actId="1076"/>
        <pc:sldMkLst>
          <pc:docMk/>
          <pc:sldMk cId="3223224467" sldId="737"/>
        </pc:sldMkLst>
        <pc:spChg chg="del">
          <ac:chgData name="richard vidal" userId="13c4c14fef6239e3" providerId="LiveId" clId="{5D08B452-F19A-4260-A635-94C3B9F4ED19}" dt="2020-12-07T19:12:43.330" v="2151" actId="22"/>
          <ac:spMkLst>
            <pc:docMk/>
            <pc:sldMk cId="3223224467" sldId="737"/>
            <ac:spMk id="3" creationId="{8BB9F6E9-CAE7-419A-9C18-288B2444048D}"/>
          </ac:spMkLst>
        </pc:spChg>
        <pc:picChg chg="add mod ord">
          <ac:chgData name="richard vidal" userId="13c4c14fef6239e3" providerId="LiveId" clId="{5D08B452-F19A-4260-A635-94C3B9F4ED19}" dt="2020-12-07T19:12:57.111" v="2155" actId="1076"/>
          <ac:picMkLst>
            <pc:docMk/>
            <pc:sldMk cId="3223224467" sldId="737"/>
            <ac:picMk id="6" creationId="{A2C71675-E5BE-41DB-9A28-A6E3ACA3A54D}"/>
          </ac:picMkLst>
        </pc:picChg>
        <pc:picChg chg="add mod">
          <ac:chgData name="richard vidal" userId="13c4c14fef6239e3" providerId="LiveId" clId="{5D08B452-F19A-4260-A635-94C3B9F4ED19}" dt="2020-12-07T19:12:55.142" v="2154" actId="1076"/>
          <ac:picMkLst>
            <pc:docMk/>
            <pc:sldMk cId="3223224467" sldId="737"/>
            <ac:picMk id="8" creationId="{45E9F748-2AAC-464A-A8F6-20441B720CFA}"/>
          </ac:picMkLst>
        </pc:picChg>
      </pc:sldChg>
      <pc:sldChg chg="modSp new mod">
        <pc:chgData name="richard vidal" userId="13c4c14fef6239e3" providerId="LiveId" clId="{5D08B452-F19A-4260-A635-94C3B9F4ED19}" dt="2020-12-07T19:14:50.009" v="2169" actId="20577"/>
        <pc:sldMkLst>
          <pc:docMk/>
          <pc:sldMk cId="1196473042" sldId="738"/>
        </pc:sldMkLst>
        <pc:spChg chg="mod">
          <ac:chgData name="richard vidal" userId="13c4c14fef6239e3" providerId="LiveId" clId="{5D08B452-F19A-4260-A635-94C3B9F4ED19}" dt="2020-12-07T19:14:50.009" v="2169" actId="20577"/>
          <ac:spMkLst>
            <pc:docMk/>
            <pc:sldMk cId="1196473042" sldId="738"/>
            <ac:spMk id="3" creationId="{5AC57F04-D2F6-42FA-A76E-CFB744F7308F}"/>
          </ac:spMkLst>
        </pc:spChg>
      </pc:sldChg>
      <pc:sldChg chg="modSp new mod">
        <pc:chgData name="richard vidal" userId="13c4c14fef6239e3" providerId="LiveId" clId="{5D08B452-F19A-4260-A635-94C3B9F4ED19}" dt="2020-12-07T19:29:04.697" v="2210" actId="20577"/>
        <pc:sldMkLst>
          <pc:docMk/>
          <pc:sldMk cId="501256579" sldId="739"/>
        </pc:sldMkLst>
        <pc:spChg chg="mod">
          <ac:chgData name="richard vidal" userId="13c4c14fef6239e3" providerId="LiveId" clId="{5D08B452-F19A-4260-A635-94C3B9F4ED19}" dt="2020-12-07T19:29:04.697" v="2210" actId="20577"/>
          <ac:spMkLst>
            <pc:docMk/>
            <pc:sldMk cId="501256579" sldId="739"/>
            <ac:spMk id="3" creationId="{1A757322-7CB1-4BB2-ACEE-018CF02D10C9}"/>
          </ac:spMkLst>
        </pc:spChg>
      </pc:sldChg>
      <pc:sldChg chg="modSp new mod">
        <pc:chgData name="richard vidal" userId="13c4c14fef6239e3" providerId="LiveId" clId="{5D08B452-F19A-4260-A635-94C3B9F4ED19}" dt="2020-12-07T19:29:32.202" v="2215" actId="20577"/>
        <pc:sldMkLst>
          <pc:docMk/>
          <pc:sldMk cId="3863293183" sldId="740"/>
        </pc:sldMkLst>
        <pc:spChg chg="mod">
          <ac:chgData name="richard vidal" userId="13c4c14fef6239e3" providerId="LiveId" clId="{5D08B452-F19A-4260-A635-94C3B9F4ED19}" dt="2020-12-07T19:29:32.202" v="2215" actId="20577"/>
          <ac:spMkLst>
            <pc:docMk/>
            <pc:sldMk cId="3863293183" sldId="740"/>
            <ac:spMk id="3" creationId="{36E22953-39B1-4378-8123-56759DBD6545}"/>
          </ac:spMkLst>
        </pc:spChg>
      </pc:sldChg>
      <pc:sldChg chg="modSp new mod">
        <pc:chgData name="richard vidal" userId="13c4c14fef6239e3" providerId="LiveId" clId="{5D08B452-F19A-4260-A635-94C3B9F4ED19}" dt="2020-12-07T19:30:09.002" v="2228" actId="20577"/>
        <pc:sldMkLst>
          <pc:docMk/>
          <pc:sldMk cId="701493783" sldId="741"/>
        </pc:sldMkLst>
        <pc:spChg chg="mod">
          <ac:chgData name="richard vidal" userId="13c4c14fef6239e3" providerId="LiveId" clId="{5D08B452-F19A-4260-A635-94C3B9F4ED19}" dt="2020-12-07T19:29:59.064" v="2226" actId="20577"/>
          <ac:spMkLst>
            <pc:docMk/>
            <pc:sldMk cId="701493783" sldId="741"/>
            <ac:spMk id="2" creationId="{D514FD97-B278-486F-B9CB-F8117D6BAE96}"/>
          </ac:spMkLst>
        </pc:spChg>
        <pc:spChg chg="mod">
          <ac:chgData name="richard vidal" userId="13c4c14fef6239e3" providerId="LiveId" clId="{5D08B452-F19A-4260-A635-94C3B9F4ED19}" dt="2020-12-07T19:30:09.002" v="2228" actId="20577"/>
          <ac:spMkLst>
            <pc:docMk/>
            <pc:sldMk cId="701493783" sldId="741"/>
            <ac:spMk id="3" creationId="{A4323F68-FDFC-406B-A008-72DE1BA4D2CA}"/>
          </ac:spMkLst>
        </pc:spChg>
      </pc:sldChg>
      <pc:sldChg chg="modSp new mod">
        <pc:chgData name="richard vidal" userId="13c4c14fef6239e3" providerId="LiveId" clId="{5D08B452-F19A-4260-A635-94C3B9F4ED19}" dt="2020-12-07T19:35:04.202" v="2246" actId="21"/>
        <pc:sldMkLst>
          <pc:docMk/>
          <pc:sldMk cId="4179491420" sldId="742"/>
        </pc:sldMkLst>
        <pc:spChg chg="mod">
          <ac:chgData name="richard vidal" userId="13c4c14fef6239e3" providerId="LiveId" clId="{5D08B452-F19A-4260-A635-94C3B9F4ED19}" dt="2020-12-07T19:30:23.739" v="2229"/>
          <ac:spMkLst>
            <pc:docMk/>
            <pc:sldMk cId="4179491420" sldId="742"/>
            <ac:spMk id="2" creationId="{58C39662-710C-48F0-864F-AF47C886F624}"/>
          </ac:spMkLst>
        </pc:spChg>
        <pc:spChg chg="mod">
          <ac:chgData name="richard vidal" userId="13c4c14fef6239e3" providerId="LiveId" clId="{5D08B452-F19A-4260-A635-94C3B9F4ED19}" dt="2020-12-07T19:35:04.202" v="2246" actId="21"/>
          <ac:spMkLst>
            <pc:docMk/>
            <pc:sldMk cId="4179491420" sldId="742"/>
            <ac:spMk id="3" creationId="{6F0D0BD3-3F0A-4B90-AABF-6BAAA0A206C5}"/>
          </ac:spMkLst>
        </pc:spChg>
      </pc:sldChg>
      <pc:sldChg chg="modSp new mod">
        <pc:chgData name="richard vidal" userId="13c4c14fef6239e3" providerId="LiveId" clId="{5D08B452-F19A-4260-A635-94C3B9F4ED19}" dt="2020-12-07T19:35:44.922" v="2260" actId="20577"/>
        <pc:sldMkLst>
          <pc:docMk/>
          <pc:sldMk cId="3506246691" sldId="743"/>
        </pc:sldMkLst>
        <pc:spChg chg="mod">
          <ac:chgData name="richard vidal" userId="13c4c14fef6239e3" providerId="LiveId" clId="{5D08B452-F19A-4260-A635-94C3B9F4ED19}" dt="2020-12-07T19:35:13.355" v="2252" actId="27636"/>
          <ac:spMkLst>
            <pc:docMk/>
            <pc:sldMk cId="3506246691" sldId="743"/>
            <ac:spMk id="2" creationId="{A45E803D-2D19-4D98-8969-C321369939A8}"/>
          </ac:spMkLst>
        </pc:spChg>
        <pc:spChg chg="mod">
          <ac:chgData name="richard vidal" userId="13c4c14fef6239e3" providerId="LiveId" clId="{5D08B452-F19A-4260-A635-94C3B9F4ED19}" dt="2020-12-07T19:35:44.922" v="2260" actId="20577"/>
          <ac:spMkLst>
            <pc:docMk/>
            <pc:sldMk cId="3506246691" sldId="743"/>
            <ac:spMk id="3" creationId="{B6C5B6F3-E43E-41C0-889B-C2A8023347DF}"/>
          </ac:spMkLst>
        </pc:spChg>
      </pc:sldChg>
      <pc:sldChg chg="modSp new mod">
        <pc:chgData name="richard vidal" userId="13c4c14fef6239e3" providerId="LiveId" clId="{5D08B452-F19A-4260-A635-94C3B9F4ED19}" dt="2020-12-07T19:39:05.101" v="2286" actId="21"/>
        <pc:sldMkLst>
          <pc:docMk/>
          <pc:sldMk cId="4065971467" sldId="744"/>
        </pc:sldMkLst>
        <pc:spChg chg="mod">
          <ac:chgData name="richard vidal" userId="13c4c14fef6239e3" providerId="LiveId" clId="{5D08B452-F19A-4260-A635-94C3B9F4ED19}" dt="2020-12-07T19:35:56.328" v="2261"/>
          <ac:spMkLst>
            <pc:docMk/>
            <pc:sldMk cId="4065971467" sldId="744"/>
            <ac:spMk id="2" creationId="{AB592FDB-3792-4566-BA9D-B3FD00B3B654}"/>
          </ac:spMkLst>
        </pc:spChg>
        <pc:spChg chg="mod">
          <ac:chgData name="richard vidal" userId="13c4c14fef6239e3" providerId="LiveId" clId="{5D08B452-F19A-4260-A635-94C3B9F4ED19}" dt="2020-12-07T19:39:05.101" v="2286" actId="21"/>
          <ac:spMkLst>
            <pc:docMk/>
            <pc:sldMk cId="4065971467" sldId="744"/>
            <ac:spMk id="3" creationId="{42BE272E-5745-4C51-8755-8C137A5F0FEF}"/>
          </ac:spMkLst>
        </pc:spChg>
      </pc:sldChg>
      <pc:sldChg chg="addSp modSp new mod">
        <pc:chgData name="richard vidal" userId="13c4c14fef6239e3" providerId="LiveId" clId="{5D08B452-F19A-4260-A635-94C3B9F4ED19}" dt="2020-12-07T19:45:06.056" v="2296" actId="1076"/>
        <pc:sldMkLst>
          <pc:docMk/>
          <pc:sldMk cId="949423663" sldId="745"/>
        </pc:sldMkLst>
        <pc:spChg chg="mod">
          <ac:chgData name="richard vidal" userId="13c4c14fef6239e3" providerId="LiveId" clId="{5D08B452-F19A-4260-A635-94C3B9F4ED19}" dt="2020-12-07T19:39:10.917" v="2289"/>
          <ac:spMkLst>
            <pc:docMk/>
            <pc:sldMk cId="949423663" sldId="745"/>
            <ac:spMk id="3" creationId="{C8F79A31-76C4-4D2C-BADF-3E370136345D}"/>
          </ac:spMkLst>
        </pc:spChg>
        <pc:picChg chg="add mod">
          <ac:chgData name="richard vidal" userId="13c4c14fef6239e3" providerId="LiveId" clId="{5D08B452-F19A-4260-A635-94C3B9F4ED19}" dt="2020-12-07T19:45:06.056" v="2296" actId="1076"/>
          <ac:picMkLst>
            <pc:docMk/>
            <pc:sldMk cId="949423663" sldId="745"/>
            <ac:picMk id="6" creationId="{7FD40C9C-F770-4B93-829D-40531B409FA8}"/>
          </ac:picMkLst>
        </pc:picChg>
      </pc:sldChg>
      <pc:sldChg chg="modSp new mod">
        <pc:chgData name="richard vidal" userId="13c4c14fef6239e3" providerId="LiveId" clId="{5D08B452-F19A-4260-A635-94C3B9F4ED19}" dt="2020-12-07T19:39:25.368" v="2294" actId="207"/>
        <pc:sldMkLst>
          <pc:docMk/>
          <pc:sldMk cId="424385281" sldId="746"/>
        </pc:sldMkLst>
        <pc:spChg chg="mod">
          <ac:chgData name="richard vidal" userId="13c4c14fef6239e3" providerId="LiveId" clId="{5D08B452-F19A-4260-A635-94C3B9F4ED19}" dt="2020-12-07T19:39:25.368" v="2294" actId="207"/>
          <ac:spMkLst>
            <pc:docMk/>
            <pc:sldMk cId="424385281" sldId="746"/>
            <ac:spMk id="3" creationId="{654674DD-B223-4E4F-AEFE-9BC098CCF295}"/>
          </ac:spMkLst>
        </pc:spChg>
      </pc:sldChg>
      <pc:sldChg chg="modSp new mod ord">
        <pc:chgData name="richard vidal" userId="13c4c14fef6239e3" providerId="LiveId" clId="{5D08B452-F19A-4260-A635-94C3B9F4ED19}" dt="2020-12-07T20:48:56.932" v="2404"/>
        <pc:sldMkLst>
          <pc:docMk/>
          <pc:sldMk cId="89532326" sldId="747"/>
        </pc:sldMkLst>
        <pc:spChg chg="mod">
          <ac:chgData name="richard vidal" userId="13c4c14fef6239e3" providerId="LiveId" clId="{5D08B452-F19A-4260-A635-94C3B9F4ED19}" dt="2020-12-07T19:59:34.794" v="2309" actId="20577"/>
          <ac:spMkLst>
            <pc:docMk/>
            <pc:sldMk cId="89532326" sldId="747"/>
            <ac:spMk id="2" creationId="{92162AD8-9989-4A40-ABD1-909B8EA22D39}"/>
          </ac:spMkLst>
        </pc:spChg>
        <pc:spChg chg="mod">
          <ac:chgData name="richard vidal" userId="13c4c14fef6239e3" providerId="LiveId" clId="{5D08B452-F19A-4260-A635-94C3B9F4ED19}" dt="2020-12-07T20:00:35.802" v="2329" actId="20577"/>
          <ac:spMkLst>
            <pc:docMk/>
            <pc:sldMk cId="89532326" sldId="747"/>
            <ac:spMk id="3" creationId="{A81962BE-4024-40A6-AEB7-C0395A2FAA66}"/>
          </ac:spMkLst>
        </pc:spChg>
      </pc:sldChg>
      <pc:sldChg chg="modSp new mod">
        <pc:chgData name="richard vidal" userId="13c4c14fef6239e3" providerId="LiveId" clId="{5D08B452-F19A-4260-A635-94C3B9F4ED19}" dt="2020-12-07T20:54:23.344" v="2454" actId="113"/>
        <pc:sldMkLst>
          <pc:docMk/>
          <pc:sldMk cId="3495224390" sldId="748"/>
        </pc:sldMkLst>
        <pc:spChg chg="mod">
          <ac:chgData name="richard vidal" userId="13c4c14fef6239e3" providerId="LiveId" clId="{5D08B452-F19A-4260-A635-94C3B9F4ED19}" dt="2020-12-07T20:09:52.011" v="2337" actId="20577"/>
          <ac:spMkLst>
            <pc:docMk/>
            <pc:sldMk cId="3495224390" sldId="748"/>
            <ac:spMk id="2" creationId="{9FE30965-50F7-4FE9-AFF9-661509C234D7}"/>
          </ac:spMkLst>
        </pc:spChg>
        <pc:spChg chg="mod">
          <ac:chgData name="richard vidal" userId="13c4c14fef6239e3" providerId="LiveId" clId="{5D08B452-F19A-4260-A635-94C3B9F4ED19}" dt="2020-12-07T20:54:23.344" v="2454" actId="113"/>
          <ac:spMkLst>
            <pc:docMk/>
            <pc:sldMk cId="3495224390" sldId="748"/>
            <ac:spMk id="3" creationId="{412F3947-0E78-45B1-8C6E-9232873DDE4C}"/>
          </ac:spMkLst>
        </pc:spChg>
      </pc:sldChg>
      <pc:sldChg chg="modSp new mod">
        <pc:chgData name="richard vidal" userId="13c4c14fef6239e3" providerId="LiveId" clId="{5D08B452-F19A-4260-A635-94C3B9F4ED19}" dt="2020-12-07T21:02:09.700" v="2541" actId="207"/>
        <pc:sldMkLst>
          <pc:docMk/>
          <pc:sldMk cId="4229708463" sldId="749"/>
        </pc:sldMkLst>
        <pc:spChg chg="mod">
          <ac:chgData name="richard vidal" userId="13c4c14fef6239e3" providerId="LiveId" clId="{5D08B452-F19A-4260-A635-94C3B9F4ED19}" dt="2020-12-07T21:02:09.700" v="2541" actId="207"/>
          <ac:spMkLst>
            <pc:docMk/>
            <pc:sldMk cId="4229708463" sldId="749"/>
            <ac:spMk id="3" creationId="{CC603E70-9F7D-4384-A032-074E2B6937C7}"/>
          </ac:spMkLst>
        </pc:spChg>
      </pc:sldChg>
      <pc:sldChg chg="modSp new mod">
        <pc:chgData name="richard vidal" userId="13c4c14fef6239e3" providerId="LiveId" clId="{5D08B452-F19A-4260-A635-94C3B9F4ED19}" dt="2020-12-07T21:15:13.184" v="2580" actId="20577"/>
        <pc:sldMkLst>
          <pc:docMk/>
          <pc:sldMk cId="2940685270" sldId="750"/>
        </pc:sldMkLst>
        <pc:spChg chg="mod">
          <ac:chgData name="richard vidal" userId="13c4c14fef6239e3" providerId="LiveId" clId="{5D08B452-F19A-4260-A635-94C3B9F4ED19}" dt="2020-12-07T21:14:53.703" v="2575"/>
          <ac:spMkLst>
            <pc:docMk/>
            <pc:sldMk cId="2940685270" sldId="750"/>
            <ac:spMk id="2" creationId="{FD493327-260A-4CEA-8E76-1D2389E3979B}"/>
          </ac:spMkLst>
        </pc:spChg>
        <pc:spChg chg="mod">
          <ac:chgData name="richard vidal" userId="13c4c14fef6239e3" providerId="LiveId" clId="{5D08B452-F19A-4260-A635-94C3B9F4ED19}" dt="2020-12-07T21:15:13.184" v="2580" actId="20577"/>
          <ac:spMkLst>
            <pc:docMk/>
            <pc:sldMk cId="2940685270" sldId="750"/>
            <ac:spMk id="3" creationId="{234A3A59-7B20-46B5-9DC8-3463A2D49FC0}"/>
          </ac:spMkLst>
        </pc:spChg>
      </pc:sldChg>
      <pc:sldChg chg="modSp new mod">
        <pc:chgData name="richard vidal" userId="13c4c14fef6239e3" providerId="LiveId" clId="{5D08B452-F19A-4260-A635-94C3B9F4ED19}" dt="2020-12-07T21:17:49.107" v="2643" actId="207"/>
        <pc:sldMkLst>
          <pc:docMk/>
          <pc:sldMk cId="2729898099" sldId="751"/>
        </pc:sldMkLst>
        <pc:spChg chg="mod">
          <ac:chgData name="richard vidal" userId="13c4c14fef6239e3" providerId="LiveId" clId="{5D08B452-F19A-4260-A635-94C3B9F4ED19}" dt="2020-12-07T21:15:38.303" v="2586" actId="20577"/>
          <ac:spMkLst>
            <pc:docMk/>
            <pc:sldMk cId="2729898099" sldId="751"/>
            <ac:spMk id="2" creationId="{A4A8AA68-8D14-4CF2-B955-80B55EC60184}"/>
          </ac:spMkLst>
        </pc:spChg>
        <pc:spChg chg="mod">
          <ac:chgData name="richard vidal" userId="13c4c14fef6239e3" providerId="LiveId" clId="{5D08B452-F19A-4260-A635-94C3B9F4ED19}" dt="2020-12-07T21:17:49.107" v="2643" actId="207"/>
          <ac:spMkLst>
            <pc:docMk/>
            <pc:sldMk cId="2729898099" sldId="751"/>
            <ac:spMk id="3" creationId="{CBB33FAE-784E-4648-A59B-132E95B71DE6}"/>
          </ac:spMkLst>
        </pc:spChg>
      </pc:sldChg>
      <pc:sldChg chg="modSp new mod">
        <pc:chgData name="richard vidal" userId="13c4c14fef6239e3" providerId="LiveId" clId="{5D08B452-F19A-4260-A635-94C3B9F4ED19}" dt="2020-12-07T20:38:39.297" v="2369" actId="11"/>
        <pc:sldMkLst>
          <pc:docMk/>
          <pc:sldMk cId="1105027903" sldId="752"/>
        </pc:sldMkLst>
        <pc:spChg chg="mod">
          <ac:chgData name="richard vidal" userId="13c4c14fef6239e3" providerId="LiveId" clId="{5D08B452-F19A-4260-A635-94C3B9F4ED19}" dt="2020-12-07T20:38:16.205" v="2362" actId="20577"/>
          <ac:spMkLst>
            <pc:docMk/>
            <pc:sldMk cId="1105027903" sldId="752"/>
            <ac:spMk id="2" creationId="{B32AF31C-EB57-4C7B-A290-7CE209E9A307}"/>
          </ac:spMkLst>
        </pc:spChg>
        <pc:spChg chg="mod">
          <ac:chgData name="richard vidal" userId="13c4c14fef6239e3" providerId="LiveId" clId="{5D08B452-F19A-4260-A635-94C3B9F4ED19}" dt="2020-12-07T20:38:39.297" v="2369" actId="11"/>
          <ac:spMkLst>
            <pc:docMk/>
            <pc:sldMk cId="1105027903" sldId="752"/>
            <ac:spMk id="3" creationId="{F9067495-30EF-4E45-97DF-EAEBFAEA04A3}"/>
          </ac:spMkLst>
        </pc:spChg>
      </pc:sldChg>
      <pc:sldChg chg="modSp new mod">
        <pc:chgData name="richard vidal" userId="13c4c14fef6239e3" providerId="LiveId" clId="{5D08B452-F19A-4260-A635-94C3B9F4ED19}" dt="2020-12-07T20:47:19.084" v="2391" actId="27636"/>
        <pc:sldMkLst>
          <pc:docMk/>
          <pc:sldMk cId="2346074542" sldId="753"/>
        </pc:sldMkLst>
        <pc:spChg chg="mod">
          <ac:chgData name="richard vidal" userId="13c4c14fef6239e3" providerId="LiveId" clId="{5D08B452-F19A-4260-A635-94C3B9F4ED19}" dt="2020-12-07T20:45:01.923" v="2376"/>
          <ac:spMkLst>
            <pc:docMk/>
            <pc:sldMk cId="2346074542" sldId="753"/>
            <ac:spMk id="2" creationId="{2D664532-312E-4866-9A33-DF0AAA2137E8}"/>
          </ac:spMkLst>
        </pc:spChg>
        <pc:spChg chg="mod">
          <ac:chgData name="richard vidal" userId="13c4c14fef6239e3" providerId="LiveId" clId="{5D08B452-F19A-4260-A635-94C3B9F4ED19}" dt="2020-12-07T20:47:19.084" v="2391" actId="27636"/>
          <ac:spMkLst>
            <pc:docMk/>
            <pc:sldMk cId="2346074542" sldId="753"/>
            <ac:spMk id="3" creationId="{6C1BDEDC-76B9-469C-A2C6-383EA040F934}"/>
          </ac:spMkLst>
        </pc:spChg>
      </pc:sldChg>
      <pc:sldChg chg="modSp new mod">
        <pc:chgData name="richard vidal" userId="13c4c14fef6239e3" providerId="LiveId" clId="{5D08B452-F19A-4260-A635-94C3B9F4ED19}" dt="2020-12-07T20:48:34.414" v="2402" actId="20577"/>
        <pc:sldMkLst>
          <pc:docMk/>
          <pc:sldMk cId="2119875975" sldId="754"/>
        </pc:sldMkLst>
        <pc:spChg chg="mod">
          <ac:chgData name="richard vidal" userId="13c4c14fef6239e3" providerId="LiveId" clId="{5D08B452-F19A-4260-A635-94C3B9F4ED19}" dt="2020-12-07T20:48:34.414" v="2402" actId="20577"/>
          <ac:spMkLst>
            <pc:docMk/>
            <pc:sldMk cId="2119875975" sldId="754"/>
            <ac:spMk id="3" creationId="{8A17CBDF-6324-4A07-9786-6824326E2165}"/>
          </ac:spMkLst>
        </pc:spChg>
      </pc:sldChg>
      <pc:sldChg chg="modSp new mod">
        <pc:chgData name="richard vidal" userId="13c4c14fef6239e3" providerId="LiveId" clId="{5D08B452-F19A-4260-A635-94C3B9F4ED19}" dt="2020-12-07T20:52:53.663" v="2447" actId="207"/>
        <pc:sldMkLst>
          <pc:docMk/>
          <pc:sldMk cId="1363008867" sldId="755"/>
        </pc:sldMkLst>
        <pc:spChg chg="mod">
          <ac:chgData name="richard vidal" userId="13c4c14fef6239e3" providerId="LiveId" clId="{5D08B452-F19A-4260-A635-94C3B9F4ED19}" dt="2020-12-07T20:52:53.663" v="2447" actId="207"/>
          <ac:spMkLst>
            <pc:docMk/>
            <pc:sldMk cId="1363008867" sldId="755"/>
            <ac:spMk id="3" creationId="{47C7FEF3-D611-495D-86BB-71083339FB61}"/>
          </ac:spMkLst>
        </pc:spChg>
      </pc:sldChg>
      <pc:sldChg chg="modSp new mod">
        <pc:chgData name="richard vidal" userId="13c4c14fef6239e3" providerId="LiveId" clId="{5D08B452-F19A-4260-A635-94C3B9F4ED19}" dt="2020-12-07T20:54:14.430" v="2452"/>
        <pc:sldMkLst>
          <pc:docMk/>
          <pc:sldMk cId="1596127500" sldId="756"/>
        </pc:sldMkLst>
        <pc:spChg chg="mod">
          <ac:chgData name="richard vidal" userId="13c4c14fef6239e3" providerId="LiveId" clId="{5D08B452-F19A-4260-A635-94C3B9F4ED19}" dt="2020-12-07T20:54:14.430" v="2452"/>
          <ac:spMkLst>
            <pc:docMk/>
            <pc:sldMk cId="1596127500" sldId="756"/>
            <ac:spMk id="3" creationId="{600FF2D5-71F5-4E6E-B71D-0450A36AC08D}"/>
          </ac:spMkLst>
        </pc:spChg>
      </pc:sldChg>
      <pc:sldChg chg="modSp new mod">
        <pc:chgData name="richard vidal" userId="13c4c14fef6239e3" providerId="LiveId" clId="{5D08B452-F19A-4260-A635-94C3B9F4ED19}" dt="2020-12-07T21:08:37.783" v="2574" actId="207"/>
        <pc:sldMkLst>
          <pc:docMk/>
          <pc:sldMk cId="3798708562" sldId="757"/>
        </pc:sldMkLst>
        <pc:spChg chg="mod">
          <ac:chgData name="richard vidal" userId="13c4c14fef6239e3" providerId="LiveId" clId="{5D08B452-F19A-4260-A635-94C3B9F4ED19}" dt="2020-12-07T20:55:27.130" v="2468" actId="27636"/>
          <ac:spMkLst>
            <pc:docMk/>
            <pc:sldMk cId="3798708562" sldId="757"/>
            <ac:spMk id="2" creationId="{B9A879F4-EC70-40AE-8EF4-1BB8C015DA3A}"/>
          </ac:spMkLst>
        </pc:spChg>
        <pc:spChg chg="mod">
          <ac:chgData name="richard vidal" userId="13c4c14fef6239e3" providerId="LiveId" clId="{5D08B452-F19A-4260-A635-94C3B9F4ED19}" dt="2020-12-07T21:08:37.783" v="2574" actId="207"/>
          <ac:spMkLst>
            <pc:docMk/>
            <pc:sldMk cId="3798708562" sldId="757"/>
            <ac:spMk id="3" creationId="{8762A51E-5877-4032-85F9-EA015CE1BEBC}"/>
          </ac:spMkLst>
        </pc:spChg>
      </pc:sldChg>
      <pc:sldChg chg="modSp new mod">
        <pc:chgData name="richard vidal" userId="13c4c14fef6239e3" providerId="LiveId" clId="{5D08B452-F19A-4260-A635-94C3B9F4ED19}" dt="2020-12-07T21:26:17.105" v="2694" actId="20577"/>
        <pc:sldMkLst>
          <pc:docMk/>
          <pc:sldMk cId="604555102" sldId="758"/>
        </pc:sldMkLst>
        <pc:spChg chg="mod">
          <ac:chgData name="richard vidal" userId="13c4c14fef6239e3" providerId="LiveId" clId="{5D08B452-F19A-4260-A635-94C3B9F4ED19}" dt="2020-12-07T20:56:34.816" v="2494" actId="27636"/>
          <ac:spMkLst>
            <pc:docMk/>
            <pc:sldMk cId="604555102" sldId="758"/>
            <ac:spMk id="2" creationId="{8BD1E153-3FA1-4232-A4DA-070F3700C547}"/>
          </ac:spMkLst>
        </pc:spChg>
        <pc:spChg chg="mod">
          <ac:chgData name="richard vidal" userId="13c4c14fef6239e3" providerId="LiveId" clId="{5D08B452-F19A-4260-A635-94C3B9F4ED19}" dt="2020-12-07T21:26:17.105" v="2694" actId="20577"/>
          <ac:spMkLst>
            <pc:docMk/>
            <pc:sldMk cId="604555102" sldId="758"/>
            <ac:spMk id="3" creationId="{4A71A4DC-440A-4783-A197-14D4F27EBFA3}"/>
          </ac:spMkLst>
        </pc:spChg>
      </pc:sldChg>
      <pc:sldChg chg="modSp new mod ord">
        <pc:chgData name="richard vidal" userId="13c4c14fef6239e3" providerId="LiveId" clId="{5D08B452-F19A-4260-A635-94C3B9F4ED19}" dt="2020-12-07T21:02:31.993" v="2545"/>
        <pc:sldMkLst>
          <pc:docMk/>
          <pc:sldMk cId="1321034246" sldId="759"/>
        </pc:sldMkLst>
        <pc:spChg chg="mod">
          <ac:chgData name="richard vidal" userId="13c4c14fef6239e3" providerId="LiveId" clId="{5D08B452-F19A-4260-A635-94C3B9F4ED19}" dt="2020-12-07T21:01:54.237" v="2540"/>
          <ac:spMkLst>
            <pc:docMk/>
            <pc:sldMk cId="1321034246" sldId="759"/>
            <ac:spMk id="2" creationId="{6795A2C2-B9B2-4996-B3E7-0D655CDACE0E}"/>
          </ac:spMkLst>
        </pc:spChg>
        <pc:spChg chg="mod">
          <ac:chgData name="richard vidal" userId="13c4c14fef6239e3" providerId="LiveId" clId="{5D08B452-F19A-4260-A635-94C3B9F4ED19}" dt="2020-12-07T21:02:31.993" v="2545"/>
          <ac:spMkLst>
            <pc:docMk/>
            <pc:sldMk cId="1321034246" sldId="759"/>
            <ac:spMk id="3" creationId="{229DD3D1-1211-4DB4-8CBC-C1ACDE483AB7}"/>
          </ac:spMkLst>
        </pc:spChg>
      </pc:sldChg>
      <pc:sldChg chg="modSp new mod">
        <pc:chgData name="richard vidal" userId="13c4c14fef6239e3" providerId="LiveId" clId="{5D08B452-F19A-4260-A635-94C3B9F4ED19}" dt="2020-12-07T21:03:03.585" v="2550" actId="20577"/>
        <pc:sldMkLst>
          <pc:docMk/>
          <pc:sldMk cId="2274217853" sldId="760"/>
        </pc:sldMkLst>
        <pc:spChg chg="mod">
          <ac:chgData name="richard vidal" userId="13c4c14fef6239e3" providerId="LiveId" clId="{5D08B452-F19A-4260-A635-94C3B9F4ED19}" dt="2020-12-07T21:03:03.585" v="2550" actId="20577"/>
          <ac:spMkLst>
            <pc:docMk/>
            <pc:sldMk cId="2274217853" sldId="760"/>
            <ac:spMk id="3" creationId="{B7368AA8-26FF-4363-AEB0-A26A5DE0A07B}"/>
          </ac:spMkLst>
        </pc:spChg>
      </pc:sldChg>
      <pc:sldChg chg="modSp new mod">
        <pc:chgData name="richard vidal" userId="13c4c14fef6239e3" providerId="LiveId" clId="{5D08B452-F19A-4260-A635-94C3B9F4ED19}" dt="2020-12-07T21:06:19.871" v="2554" actId="20577"/>
        <pc:sldMkLst>
          <pc:docMk/>
          <pc:sldMk cId="3739233433" sldId="761"/>
        </pc:sldMkLst>
        <pc:spChg chg="mod">
          <ac:chgData name="richard vidal" userId="13c4c14fef6239e3" providerId="LiveId" clId="{5D08B452-F19A-4260-A635-94C3B9F4ED19}" dt="2020-12-07T21:06:19.871" v="2554" actId="20577"/>
          <ac:spMkLst>
            <pc:docMk/>
            <pc:sldMk cId="3739233433" sldId="761"/>
            <ac:spMk id="3" creationId="{9162ABF1-CF27-470E-A532-9FAB4A22F756}"/>
          </ac:spMkLst>
        </pc:spChg>
      </pc:sldChg>
      <pc:sldChg chg="modSp new mod">
        <pc:chgData name="richard vidal" userId="13c4c14fef6239e3" providerId="LiveId" clId="{5D08B452-F19A-4260-A635-94C3B9F4ED19}" dt="2020-12-07T21:06:35.695" v="2559" actId="20577"/>
        <pc:sldMkLst>
          <pc:docMk/>
          <pc:sldMk cId="2369315937" sldId="762"/>
        </pc:sldMkLst>
        <pc:spChg chg="mod">
          <ac:chgData name="richard vidal" userId="13c4c14fef6239e3" providerId="LiveId" clId="{5D08B452-F19A-4260-A635-94C3B9F4ED19}" dt="2020-12-07T21:06:35.695" v="2559" actId="20577"/>
          <ac:spMkLst>
            <pc:docMk/>
            <pc:sldMk cId="2369315937" sldId="762"/>
            <ac:spMk id="3" creationId="{B8FC7BAD-0FF0-4CA9-B3D1-3A347B3CF167}"/>
          </ac:spMkLst>
        </pc:spChg>
      </pc:sldChg>
      <pc:sldChg chg="modSp new mod">
        <pc:chgData name="richard vidal" userId="13c4c14fef6239e3" providerId="LiveId" clId="{5D08B452-F19A-4260-A635-94C3B9F4ED19}" dt="2020-12-07T21:17:23.748" v="2638" actId="27636"/>
        <pc:sldMkLst>
          <pc:docMk/>
          <pc:sldMk cId="1999649299" sldId="763"/>
        </pc:sldMkLst>
        <pc:spChg chg="mod">
          <ac:chgData name="richard vidal" userId="13c4c14fef6239e3" providerId="LiveId" clId="{5D08B452-F19A-4260-A635-94C3B9F4ED19}" dt="2020-12-07T21:17:11.422" v="2633" actId="20577"/>
          <ac:spMkLst>
            <pc:docMk/>
            <pc:sldMk cId="1999649299" sldId="763"/>
            <ac:spMk id="2" creationId="{6B59DACD-5685-4893-8058-0C4FE904DDDE}"/>
          </ac:spMkLst>
        </pc:spChg>
        <pc:spChg chg="mod">
          <ac:chgData name="richard vidal" userId="13c4c14fef6239e3" providerId="LiveId" clId="{5D08B452-F19A-4260-A635-94C3B9F4ED19}" dt="2020-12-07T21:17:23.748" v="2638" actId="27636"/>
          <ac:spMkLst>
            <pc:docMk/>
            <pc:sldMk cId="1999649299" sldId="763"/>
            <ac:spMk id="3" creationId="{FEE80684-B7F8-4D17-B1BE-CA9D7EC02E6F}"/>
          </ac:spMkLst>
        </pc:spChg>
      </pc:sldChg>
      <pc:sldChg chg="modSp new mod">
        <pc:chgData name="richard vidal" userId="13c4c14fef6239e3" providerId="LiveId" clId="{5D08B452-F19A-4260-A635-94C3B9F4ED19}" dt="2020-12-07T21:17:44.713" v="2642" actId="207"/>
        <pc:sldMkLst>
          <pc:docMk/>
          <pc:sldMk cId="4164145565" sldId="764"/>
        </pc:sldMkLst>
        <pc:spChg chg="mod">
          <ac:chgData name="richard vidal" userId="13c4c14fef6239e3" providerId="LiveId" clId="{5D08B452-F19A-4260-A635-94C3B9F4ED19}" dt="2020-12-07T21:17:36.871" v="2640"/>
          <ac:spMkLst>
            <pc:docMk/>
            <pc:sldMk cId="4164145565" sldId="764"/>
            <ac:spMk id="2" creationId="{F6BE44EE-FD8B-4B6E-A375-1E8125A53AED}"/>
          </ac:spMkLst>
        </pc:spChg>
        <pc:spChg chg="mod">
          <ac:chgData name="richard vidal" userId="13c4c14fef6239e3" providerId="LiveId" clId="{5D08B452-F19A-4260-A635-94C3B9F4ED19}" dt="2020-12-07T21:17:44.713" v="2642" actId="207"/>
          <ac:spMkLst>
            <pc:docMk/>
            <pc:sldMk cId="4164145565" sldId="764"/>
            <ac:spMk id="3" creationId="{3DBE4957-04FC-4033-9887-DDFC2EC78F35}"/>
          </ac:spMkLst>
        </pc:spChg>
      </pc:sldChg>
      <pc:sldChg chg="modSp new mod">
        <pc:chgData name="richard vidal" userId="13c4c14fef6239e3" providerId="LiveId" clId="{5D08B452-F19A-4260-A635-94C3B9F4ED19}" dt="2020-12-16T19:50:13.292" v="2705" actId="113"/>
        <pc:sldMkLst>
          <pc:docMk/>
          <pc:sldMk cId="3698508636" sldId="765"/>
        </pc:sldMkLst>
        <pc:spChg chg="mod">
          <ac:chgData name="richard vidal" userId="13c4c14fef6239e3" providerId="LiveId" clId="{5D08B452-F19A-4260-A635-94C3B9F4ED19}" dt="2020-12-07T21:18:13.963" v="2644"/>
          <ac:spMkLst>
            <pc:docMk/>
            <pc:sldMk cId="3698508636" sldId="765"/>
            <ac:spMk id="2" creationId="{E449BCC1-2BF0-44C6-BB56-4E1B7448984B}"/>
          </ac:spMkLst>
        </pc:spChg>
        <pc:spChg chg="mod">
          <ac:chgData name="richard vidal" userId="13c4c14fef6239e3" providerId="LiveId" clId="{5D08B452-F19A-4260-A635-94C3B9F4ED19}" dt="2020-12-16T19:50:13.292" v="2705" actId="113"/>
          <ac:spMkLst>
            <pc:docMk/>
            <pc:sldMk cId="3698508636" sldId="765"/>
            <ac:spMk id="3" creationId="{A4964E19-1AB6-4E89-ADC7-165EB22063C0}"/>
          </ac:spMkLst>
        </pc:spChg>
      </pc:sldChg>
      <pc:sldChg chg="modSp new mod">
        <pc:chgData name="richard vidal" userId="13c4c14fef6239e3" providerId="LiveId" clId="{5D08B452-F19A-4260-A635-94C3B9F4ED19}" dt="2020-12-16T19:50:21.194" v="2706" actId="113"/>
        <pc:sldMkLst>
          <pc:docMk/>
          <pc:sldMk cId="3759749613" sldId="766"/>
        </pc:sldMkLst>
        <pc:spChg chg="mod">
          <ac:chgData name="richard vidal" userId="13c4c14fef6239e3" providerId="LiveId" clId="{5D08B452-F19A-4260-A635-94C3B9F4ED19}" dt="2020-12-16T19:50:21.194" v="2706" actId="113"/>
          <ac:spMkLst>
            <pc:docMk/>
            <pc:sldMk cId="3759749613" sldId="766"/>
            <ac:spMk id="3" creationId="{1E036C6A-85EF-43D3-BB3E-23C3C8005350}"/>
          </ac:spMkLst>
        </pc:spChg>
      </pc:sldChg>
      <pc:sldChg chg="modSp new mod">
        <pc:chgData name="richard vidal" userId="13c4c14fef6239e3" providerId="LiveId" clId="{5D08B452-F19A-4260-A635-94C3B9F4ED19}" dt="2020-12-07T21:20:18.160" v="2672" actId="20577"/>
        <pc:sldMkLst>
          <pc:docMk/>
          <pc:sldMk cId="3216709835" sldId="767"/>
        </pc:sldMkLst>
        <pc:spChg chg="mod">
          <ac:chgData name="richard vidal" userId="13c4c14fef6239e3" providerId="LiveId" clId="{5D08B452-F19A-4260-A635-94C3B9F4ED19}" dt="2020-12-07T21:19:53.699" v="2669"/>
          <ac:spMkLst>
            <pc:docMk/>
            <pc:sldMk cId="3216709835" sldId="767"/>
            <ac:spMk id="2" creationId="{27257D6B-379F-4764-A429-A03A694BE809}"/>
          </ac:spMkLst>
        </pc:spChg>
        <pc:spChg chg="mod">
          <ac:chgData name="richard vidal" userId="13c4c14fef6239e3" providerId="LiveId" clId="{5D08B452-F19A-4260-A635-94C3B9F4ED19}" dt="2020-12-07T21:20:18.160" v="2672" actId="20577"/>
          <ac:spMkLst>
            <pc:docMk/>
            <pc:sldMk cId="3216709835" sldId="767"/>
            <ac:spMk id="3" creationId="{A3614465-FC04-449D-9058-A02147CD7FCC}"/>
          </ac:spMkLst>
        </pc:spChg>
      </pc:sldChg>
      <pc:sldChg chg="modSp new mod">
        <pc:chgData name="richard vidal" userId="13c4c14fef6239e3" providerId="LiveId" clId="{5D08B452-F19A-4260-A635-94C3B9F4ED19}" dt="2020-12-07T21:21:23.329" v="2677" actId="20577"/>
        <pc:sldMkLst>
          <pc:docMk/>
          <pc:sldMk cId="3840646305" sldId="768"/>
        </pc:sldMkLst>
        <pc:spChg chg="mod">
          <ac:chgData name="richard vidal" userId="13c4c14fef6239e3" providerId="LiveId" clId="{5D08B452-F19A-4260-A635-94C3B9F4ED19}" dt="2020-12-07T21:20:56.953" v="2674"/>
          <ac:spMkLst>
            <pc:docMk/>
            <pc:sldMk cId="3840646305" sldId="768"/>
            <ac:spMk id="2" creationId="{836818C6-6840-4C08-8457-F028167C1813}"/>
          </ac:spMkLst>
        </pc:spChg>
        <pc:spChg chg="mod">
          <ac:chgData name="richard vidal" userId="13c4c14fef6239e3" providerId="LiveId" clId="{5D08B452-F19A-4260-A635-94C3B9F4ED19}" dt="2020-12-07T21:21:23.329" v="2677" actId="20577"/>
          <ac:spMkLst>
            <pc:docMk/>
            <pc:sldMk cId="3840646305" sldId="768"/>
            <ac:spMk id="3" creationId="{A89C06CC-C7D3-455D-A9DC-BAB0507C12C7}"/>
          </ac:spMkLst>
        </pc:spChg>
      </pc:sldChg>
      <pc:sldChg chg="modSp new del mod">
        <pc:chgData name="richard vidal" userId="13c4c14fef6239e3" providerId="LiveId" clId="{5D08B452-F19A-4260-A635-94C3B9F4ED19}" dt="2020-12-07T21:26:40.722" v="2701" actId="680"/>
        <pc:sldMkLst>
          <pc:docMk/>
          <pc:sldMk cId="2884147516" sldId="769"/>
        </pc:sldMkLst>
        <pc:spChg chg="mod">
          <ac:chgData name="richard vidal" userId="13c4c14fef6239e3" providerId="LiveId" clId="{5D08B452-F19A-4260-A635-94C3B9F4ED19}" dt="2020-12-07T21:26:39.939" v="2700"/>
          <ac:spMkLst>
            <pc:docMk/>
            <pc:sldMk cId="2884147516" sldId="769"/>
            <ac:spMk id="3" creationId="{05AA953A-1E44-4BC6-97C6-B1C1A4124739}"/>
          </ac:spMkLst>
        </pc:spChg>
      </pc:sldChg>
    </pc:docChg>
  </pc:docChgLst>
  <pc:docChgLst>
    <pc:chgData name="richard vidal" userId="13c4c14fef6239e3" providerId="LiveId" clId="{6B38410B-BA04-43DF-A50C-330B423E9E49}"/>
    <pc:docChg chg="undo custSel addSld delSld modSld">
      <pc:chgData name="richard vidal" userId="13c4c14fef6239e3" providerId="LiveId" clId="{6B38410B-BA04-43DF-A50C-330B423E9E49}" dt="2020-10-22T08:28:20.918" v="520" actId="20577"/>
      <pc:docMkLst>
        <pc:docMk/>
      </pc:docMkLst>
      <pc:sldChg chg="modSp mod">
        <pc:chgData name="richard vidal" userId="13c4c14fef6239e3" providerId="LiveId" clId="{6B38410B-BA04-43DF-A50C-330B423E9E49}" dt="2020-10-21T13:03:25.837" v="29" actId="20577"/>
        <pc:sldMkLst>
          <pc:docMk/>
          <pc:sldMk cId="593499764" sldId="312"/>
        </pc:sldMkLst>
        <pc:spChg chg="mod">
          <ac:chgData name="richard vidal" userId="13c4c14fef6239e3" providerId="LiveId" clId="{6B38410B-BA04-43DF-A50C-330B423E9E49}" dt="2020-10-21T13:03:25.837" v="29" actId="20577"/>
          <ac:spMkLst>
            <pc:docMk/>
            <pc:sldMk cId="593499764" sldId="312"/>
            <ac:spMk id="2" creationId="{8A26A8E1-B678-448D-BD5B-44ED0DC6EB79}"/>
          </ac:spMkLst>
        </pc:spChg>
      </pc:sldChg>
      <pc:sldChg chg="del">
        <pc:chgData name="richard vidal" userId="13c4c14fef6239e3" providerId="LiveId" clId="{6B38410B-BA04-43DF-A50C-330B423E9E49}" dt="2020-10-21T13:02:36.677" v="0" actId="47"/>
        <pc:sldMkLst>
          <pc:docMk/>
          <pc:sldMk cId="1868308696" sldId="375"/>
        </pc:sldMkLst>
      </pc:sldChg>
      <pc:sldChg chg="del">
        <pc:chgData name="richard vidal" userId="13c4c14fef6239e3" providerId="LiveId" clId="{6B38410B-BA04-43DF-A50C-330B423E9E49}" dt="2020-10-21T13:02:36.677" v="0" actId="47"/>
        <pc:sldMkLst>
          <pc:docMk/>
          <pc:sldMk cId="4196038123" sldId="376"/>
        </pc:sldMkLst>
      </pc:sldChg>
      <pc:sldChg chg="del">
        <pc:chgData name="richard vidal" userId="13c4c14fef6239e3" providerId="LiveId" clId="{6B38410B-BA04-43DF-A50C-330B423E9E49}" dt="2020-10-21T13:02:36.677" v="0" actId="47"/>
        <pc:sldMkLst>
          <pc:docMk/>
          <pc:sldMk cId="1841486577" sldId="377"/>
        </pc:sldMkLst>
      </pc:sldChg>
      <pc:sldChg chg="del">
        <pc:chgData name="richard vidal" userId="13c4c14fef6239e3" providerId="LiveId" clId="{6B38410B-BA04-43DF-A50C-330B423E9E49}" dt="2020-10-21T13:02:36.677" v="0" actId="47"/>
        <pc:sldMkLst>
          <pc:docMk/>
          <pc:sldMk cId="1054300259" sldId="378"/>
        </pc:sldMkLst>
      </pc:sldChg>
      <pc:sldChg chg="del">
        <pc:chgData name="richard vidal" userId="13c4c14fef6239e3" providerId="LiveId" clId="{6B38410B-BA04-43DF-A50C-330B423E9E49}" dt="2020-10-21T13:02:36.677" v="0" actId="47"/>
        <pc:sldMkLst>
          <pc:docMk/>
          <pc:sldMk cId="1119994047" sldId="379"/>
        </pc:sldMkLst>
      </pc:sldChg>
      <pc:sldChg chg="del">
        <pc:chgData name="richard vidal" userId="13c4c14fef6239e3" providerId="LiveId" clId="{6B38410B-BA04-43DF-A50C-330B423E9E49}" dt="2020-10-21T13:02:36.677" v="0" actId="47"/>
        <pc:sldMkLst>
          <pc:docMk/>
          <pc:sldMk cId="1374175096" sldId="380"/>
        </pc:sldMkLst>
      </pc:sldChg>
      <pc:sldChg chg="del">
        <pc:chgData name="richard vidal" userId="13c4c14fef6239e3" providerId="LiveId" clId="{6B38410B-BA04-43DF-A50C-330B423E9E49}" dt="2020-10-21T13:02:36.677" v="0" actId="47"/>
        <pc:sldMkLst>
          <pc:docMk/>
          <pc:sldMk cId="2227316990" sldId="381"/>
        </pc:sldMkLst>
      </pc:sldChg>
      <pc:sldChg chg="del">
        <pc:chgData name="richard vidal" userId="13c4c14fef6239e3" providerId="LiveId" clId="{6B38410B-BA04-43DF-A50C-330B423E9E49}" dt="2020-10-21T13:02:36.677" v="0" actId="47"/>
        <pc:sldMkLst>
          <pc:docMk/>
          <pc:sldMk cId="3900509266" sldId="382"/>
        </pc:sldMkLst>
      </pc:sldChg>
      <pc:sldChg chg="del">
        <pc:chgData name="richard vidal" userId="13c4c14fef6239e3" providerId="LiveId" clId="{6B38410B-BA04-43DF-A50C-330B423E9E49}" dt="2020-10-21T13:02:36.677" v="0" actId="47"/>
        <pc:sldMkLst>
          <pc:docMk/>
          <pc:sldMk cId="2237005361" sldId="383"/>
        </pc:sldMkLst>
      </pc:sldChg>
      <pc:sldChg chg="del">
        <pc:chgData name="richard vidal" userId="13c4c14fef6239e3" providerId="LiveId" clId="{6B38410B-BA04-43DF-A50C-330B423E9E49}" dt="2020-10-21T13:02:36.677" v="0" actId="47"/>
        <pc:sldMkLst>
          <pc:docMk/>
          <pc:sldMk cId="4290151513" sldId="384"/>
        </pc:sldMkLst>
      </pc:sldChg>
      <pc:sldChg chg="del">
        <pc:chgData name="richard vidal" userId="13c4c14fef6239e3" providerId="LiveId" clId="{6B38410B-BA04-43DF-A50C-330B423E9E49}" dt="2020-10-21T13:02:36.677" v="0" actId="47"/>
        <pc:sldMkLst>
          <pc:docMk/>
          <pc:sldMk cId="1113996188" sldId="385"/>
        </pc:sldMkLst>
      </pc:sldChg>
      <pc:sldChg chg="del">
        <pc:chgData name="richard vidal" userId="13c4c14fef6239e3" providerId="LiveId" clId="{6B38410B-BA04-43DF-A50C-330B423E9E49}" dt="2020-10-21T13:02:36.677" v="0" actId="47"/>
        <pc:sldMkLst>
          <pc:docMk/>
          <pc:sldMk cId="884612866" sldId="386"/>
        </pc:sldMkLst>
      </pc:sldChg>
      <pc:sldChg chg="del">
        <pc:chgData name="richard vidal" userId="13c4c14fef6239e3" providerId="LiveId" clId="{6B38410B-BA04-43DF-A50C-330B423E9E49}" dt="2020-10-21T13:02:36.677" v="0" actId="47"/>
        <pc:sldMkLst>
          <pc:docMk/>
          <pc:sldMk cId="124701138" sldId="387"/>
        </pc:sldMkLst>
      </pc:sldChg>
      <pc:sldChg chg="del">
        <pc:chgData name="richard vidal" userId="13c4c14fef6239e3" providerId="LiveId" clId="{6B38410B-BA04-43DF-A50C-330B423E9E49}" dt="2020-10-21T13:02:36.677" v="0" actId="47"/>
        <pc:sldMkLst>
          <pc:docMk/>
          <pc:sldMk cId="87367781" sldId="388"/>
        </pc:sldMkLst>
      </pc:sldChg>
      <pc:sldChg chg="del">
        <pc:chgData name="richard vidal" userId="13c4c14fef6239e3" providerId="LiveId" clId="{6B38410B-BA04-43DF-A50C-330B423E9E49}" dt="2020-10-21T13:02:36.677" v="0" actId="47"/>
        <pc:sldMkLst>
          <pc:docMk/>
          <pc:sldMk cId="3270199306" sldId="389"/>
        </pc:sldMkLst>
      </pc:sldChg>
      <pc:sldChg chg="del">
        <pc:chgData name="richard vidal" userId="13c4c14fef6239e3" providerId="LiveId" clId="{6B38410B-BA04-43DF-A50C-330B423E9E49}" dt="2020-10-21T13:02:36.677" v="0" actId="47"/>
        <pc:sldMkLst>
          <pc:docMk/>
          <pc:sldMk cId="2234645755" sldId="390"/>
        </pc:sldMkLst>
      </pc:sldChg>
      <pc:sldChg chg="del">
        <pc:chgData name="richard vidal" userId="13c4c14fef6239e3" providerId="LiveId" clId="{6B38410B-BA04-43DF-A50C-330B423E9E49}" dt="2020-10-21T13:02:36.677" v="0" actId="47"/>
        <pc:sldMkLst>
          <pc:docMk/>
          <pc:sldMk cId="4035793994" sldId="391"/>
        </pc:sldMkLst>
      </pc:sldChg>
      <pc:sldChg chg="del">
        <pc:chgData name="richard vidal" userId="13c4c14fef6239e3" providerId="LiveId" clId="{6B38410B-BA04-43DF-A50C-330B423E9E49}" dt="2020-10-21T13:02:36.677" v="0" actId="47"/>
        <pc:sldMkLst>
          <pc:docMk/>
          <pc:sldMk cId="3928106829" sldId="392"/>
        </pc:sldMkLst>
      </pc:sldChg>
      <pc:sldChg chg="del">
        <pc:chgData name="richard vidal" userId="13c4c14fef6239e3" providerId="LiveId" clId="{6B38410B-BA04-43DF-A50C-330B423E9E49}" dt="2020-10-21T13:02:36.677" v="0" actId="47"/>
        <pc:sldMkLst>
          <pc:docMk/>
          <pc:sldMk cId="2026492413" sldId="393"/>
        </pc:sldMkLst>
      </pc:sldChg>
      <pc:sldChg chg="del">
        <pc:chgData name="richard vidal" userId="13c4c14fef6239e3" providerId="LiveId" clId="{6B38410B-BA04-43DF-A50C-330B423E9E49}" dt="2020-10-21T13:02:36.677" v="0" actId="47"/>
        <pc:sldMkLst>
          <pc:docMk/>
          <pc:sldMk cId="321329472" sldId="394"/>
        </pc:sldMkLst>
      </pc:sldChg>
      <pc:sldChg chg="del">
        <pc:chgData name="richard vidal" userId="13c4c14fef6239e3" providerId="LiveId" clId="{6B38410B-BA04-43DF-A50C-330B423E9E49}" dt="2020-10-21T13:02:36.677" v="0" actId="47"/>
        <pc:sldMkLst>
          <pc:docMk/>
          <pc:sldMk cId="356268883" sldId="395"/>
        </pc:sldMkLst>
      </pc:sldChg>
      <pc:sldChg chg="del">
        <pc:chgData name="richard vidal" userId="13c4c14fef6239e3" providerId="LiveId" clId="{6B38410B-BA04-43DF-A50C-330B423E9E49}" dt="2020-10-21T13:02:36.677" v="0" actId="47"/>
        <pc:sldMkLst>
          <pc:docMk/>
          <pc:sldMk cId="1551339150" sldId="396"/>
        </pc:sldMkLst>
      </pc:sldChg>
      <pc:sldChg chg="del">
        <pc:chgData name="richard vidal" userId="13c4c14fef6239e3" providerId="LiveId" clId="{6B38410B-BA04-43DF-A50C-330B423E9E49}" dt="2020-10-21T13:02:36.677" v="0" actId="47"/>
        <pc:sldMkLst>
          <pc:docMk/>
          <pc:sldMk cId="4237771978" sldId="397"/>
        </pc:sldMkLst>
      </pc:sldChg>
      <pc:sldChg chg="del">
        <pc:chgData name="richard vidal" userId="13c4c14fef6239e3" providerId="LiveId" clId="{6B38410B-BA04-43DF-A50C-330B423E9E49}" dt="2020-10-21T13:02:36.677" v="0" actId="47"/>
        <pc:sldMkLst>
          <pc:docMk/>
          <pc:sldMk cId="1074736661" sldId="398"/>
        </pc:sldMkLst>
      </pc:sldChg>
      <pc:sldChg chg="del">
        <pc:chgData name="richard vidal" userId="13c4c14fef6239e3" providerId="LiveId" clId="{6B38410B-BA04-43DF-A50C-330B423E9E49}" dt="2020-10-21T13:02:36.677" v="0" actId="47"/>
        <pc:sldMkLst>
          <pc:docMk/>
          <pc:sldMk cId="3465490749" sldId="399"/>
        </pc:sldMkLst>
      </pc:sldChg>
      <pc:sldChg chg="del">
        <pc:chgData name="richard vidal" userId="13c4c14fef6239e3" providerId="LiveId" clId="{6B38410B-BA04-43DF-A50C-330B423E9E49}" dt="2020-10-21T13:02:36.677" v="0" actId="47"/>
        <pc:sldMkLst>
          <pc:docMk/>
          <pc:sldMk cId="2136728192" sldId="400"/>
        </pc:sldMkLst>
      </pc:sldChg>
      <pc:sldChg chg="del">
        <pc:chgData name="richard vidal" userId="13c4c14fef6239e3" providerId="LiveId" clId="{6B38410B-BA04-43DF-A50C-330B423E9E49}" dt="2020-10-21T13:02:36.677" v="0" actId="47"/>
        <pc:sldMkLst>
          <pc:docMk/>
          <pc:sldMk cId="400525260" sldId="401"/>
        </pc:sldMkLst>
      </pc:sldChg>
      <pc:sldChg chg="del">
        <pc:chgData name="richard vidal" userId="13c4c14fef6239e3" providerId="LiveId" clId="{6B38410B-BA04-43DF-A50C-330B423E9E49}" dt="2020-10-21T13:02:36.677" v="0" actId="47"/>
        <pc:sldMkLst>
          <pc:docMk/>
          <pc:sldMk cId="3789348470" sldId="402"/>
        </pc:sldMkLst>
      </pc:sldChg>
      <pc:sldChg chg="del">
        <pc:chgData name="richard vidal" userId="13c4c14fef6239e3" providerId="LiveId" clId="{6B38410B-BA04-43DF-A50C-330B423E9E49}" dt="2020-10-21T13:02:36.677" v="0" actId="47"/>
        <pc:sldMkLst>
          <pc:docMk/>
          <pc:sldMk cId="2462303336" sldId="403"/>
        </pc:sldMkLst>
      </pc:sldChg>
      <pc:sldChg chg="del">
        <pc:chgData name="richard vidal" userId="13c4c14fef6239e3" providerId="LiveId" clId="{6B38410B-BA04-43DF-A50C-330B423E9E49}" dt="2020-10-21T13:02:36.677" v="0" actId="47"/>
        <pc:sldMkLst>
          <pc:docMk/>
          <pc:sldMk cId="3938203711" sldId="404"/>
        </pc:sldMkLst>
      </pc:sldChg>
      <pc:sldChg chg="del">
        <pc:chgData name="richard vidal" userId="13c4c14fef6239e3" providerId="LiveId" clId="{6B38410B-BA04-43DF-A50C-330B423E9E49}" dt="2020-10-21T13:02:36.677" v="0" actId="47"/>
        <pc:sldMkLst>
          <pc:docMk/>
          <pc:sldMk cId="2624018287" sldId="405"/>
        </pc:sldMkLst>
      </pc:sldChg>
      <pc:sldChg chg="del">
        <pc:chgData name="richard vidal" userId="13c4c14fef6239e3" providerId="LiveId" clId="{6B38410B-BA04-43DF-A50C-330B423E9E49}" dt="2020-10-21T13:02:36.677" v="0" actId="47"/>
        <pc:sldMkLst>
          <pc:docMk/>
          <pc:sldMk cId="931077092" sldId="406"/>
        </pc:sldMkLst>
      </pc:sldChg>
      <pc:sldChg chg="del">
        <pc:chgData name="richard vidal" userId="13c4c14fef6239e3" providerId="LiveId" clId="{6B38410B-BA04-43DF-A50C-330B423E9E49}" dt="2020-10-21T13:02:36.677" v="0" actId="47"/>
        <pc:sldMkLst>
          <pc:docMk/>
          <pc:sldMk cId="1609157080" sldId="407"/>
        </pc:sldMkLst>
      </pc:sldChg>
      <pc:sldChg chg="del">
        <pc:chgData name="richard vidal" userId="13c4c14fef6239e3" providerId="LiveId" clId="{6B38410B-BA04-43DF-A50C-330B423E9E49}" dt="2020-10-21T13:02:36.677" v="0" actId="47"/>
        <pc:sldMkLst>
          <pc:docMk/>
          <pc:sldMk cId="1451715041" sldId="408"/>
        </pc:sldMkLst>
      </pc:sldChg>
      <pc:sldChg chg="del">
        <pc:chgData name="richard vidal" userId="13c4c14fef6239e3" providerId="LiveId" clId="{6B38410B-BA04-43DF-A50C-330B423E9E49}" dt="2020-10-21T13:02:36.677" v="0" actId="47"/>
        <pc:sldMkLst>
          <pc:docMk/>
          <pc:sldMk cId="3095118228" sldId="409"/>
        </pc:sldMkLst>
      </pc:sldChg>
      <pc:sldChg chg="del">
        <pc:chgData name="richard vidal" userId="13c4c14fef6239e3" providerId="LiveId" clId="{6B38410B-BA04-43DF-A50C-330B423E9E49}" dt="2020-10-21T13:02:36.677" v="0" actId="47"/>
        <pc:sldMkLst>
          <pc:docMk/>
          <pc:sldMk cId="2462521662" sldId="410"/>
        </pc:sldMkLst>
      </pc:sldChg>
      <pc:sldChg chg="del">
        <pc:chgData name="richard vidal" userId="13c4c14fef6239e3" providerId="LiveId" clId="{6B38410B-BA04-43DF-A50C-330B423E9E49}" dt="2020-10-21T13:02:36.677" v="0" actId="47"/>
        <pc:sldMkLst>
          <pc:docMk/>
          <pc:sldMk cId="100131491" sldId="411"/>
        </pc:sldMkLst>
      </pc:sldChg>
      <pc:sldChg chg="del">
        <pc:chgData name="richard vidal" userId="13c4c14fef6239e3" providerId="LiveId" clId="{6B38410B-BA04-43DF-A50C-330B423E9E49}" dt="2020-10-21T13:02:36.677" v="0" actId="47"/>
        <pc:sldMkLst>
          <pc:docMk/>
          <pc:sldMk cId="3160833690" sldId="412"/>
        </pc:sldMkLst>
      </pc:sldChg>
      <pc:sldChg chg="del">
        <pc:chgData name="richard vidal" userId="13c4c14fef6239e3" providerId="LiveId" clId="{6B38410B-BA04-43DF-A50C-330B423E9E49}" dt="2020-10-21T13:02:36.677" v="0" actId="47"/>
        <pc:sldMkLst>
          <pc:docMk/>
          <pc:sldMk cId="2844027466" sldId="413"/>
        </pc:sldMkLst>
      </pc:sldChg>
      <pc:sldChg chg="del">
        <pc:chgData name="richard vidal" userId="13c4c14fef6239e3" providerId="LiveId" clId="{6B38410B-BA04-43DF-A50C-330B423E9E49}" dt="2020-10-21T13:02:36.677" v="0" actId="47"/>
        <pc:sldMkLst>
          <pc:docMk/>
          <pc:sldMk cId="129499325" sldId="414"/>
        </pc:sldMkLst>
      </pc:sldChg>
      <pc:sldChg chg="del">
        <pc:chgData name="richard vidal" userId="13c4c14fef6239e3" providerId="LiveId" clId="{6B38410B-BA04-43DF-A50C-330B423E9E49}" dt="2020-10-21T13:02:36.677" v="0" actId="47"/>
        <pc:sldMkLst>
          <pc:docMk/>
          <pc:sldMk cId="4273510289" sldId="415"/>
        </pc:sldMkLst>
      </pc:sldChg>
      <pc:sldChg chg="del">
        <pc:chgData name="richard vidal" userId="13c4c14fef6239e3" providerId="LiveId" clId="{6B38410B-BA04-43DF-A50C-330B423E9E49}" dt="2020-10-21T13:02:36.677" v="0" actId="47"/>
        <pc:sldMkLst>
          <pc:docMk/>
          <pc:sldMk cId="3352901381" sldId="416"/>
        </pc:sldMkLst>
      </pc:sldChg>
      <pc:sldChg chg="del">
        <pc:chgData name="richard vidal" userId="13c4c14fef6239e3" providerId="LiveId" clId="{6B38410B-BA04-43DF-A50C-330B423E9E49}" dt="2020-10-21T13:02:36.677" v="0" actId="47"/>
        <pc:sldMkLst>
          <pc:docMk/>
          <pc:sldMk cId="1375661251" sldId="417"/>
        </pc:sldMkLst>
      </pc:sldChg>
      <pc:sldChg chg="del">
        <pc:chgData name="richard vidal" userId="13c4c14fef6239e3" providerId="LiveId" clId="{6B38410B-BA04-43DF-A50C-330B423E9E49}" dt="2020-10-21T13:02:36.677" v="0" actId="47"/>
        <pc:sldMkLst>
          <pc:docMk/>
          <pc:sldMk cId="2690043630" sldId="418"/>
        </pc:sldMkLst>
      </pc:sldChg>
      <pc:sldChg chg="del">
        <pc:chgData name="richard vidal" userId="13c4c14fef6239e3" providerId="LiveId" clId="{6B38410B-BA04-43DF-A50C-330B423E9E49}" dt="2020-10-21T13:02:36.677" v="0" actId="47"/>
        <pc:sldMkLst>
          <pc:docMk/>
          <pc:sldMk cId="2393780684" sldId="419"/>
        </pc:sldMkLst>
      </pc:sldChg>
      <pc:sldChg chg="del">
        <pc:chgData name="richard vidal" userId="13c4c14fef6239e3" providerId="LiveId" clId="{6B38410B-BA04-43DF-A50C-330B423E9E49}" dt="2020-10-21T13:02:36.677" v="0" actId="47"/>
        <pc:sldMkLst>
          <pc:docMk/>
          <pc:sldMk cId="655587333" sldId="420"/>
        </pc:sldMkLst>
      </pc:sldChg>
      <pc:sldChg chg="del">
        <pc:chgData name="richard vidal" userId="13c4c14fef6239e3" providerId="LiveId" clId="{6B38410B-BA04-43DF-A50C-330B423E9E49}" dt="2020-10-21T13:02:36.677" v="0" actId="47"/>
        <pc:sldMkLst>
          <pc:docMk/>
          <pc:sldMk cId="1528848171" sldId="421"/>
        </pc:sldMkLst>
      </pc:sldChg>
      <pc:sldChg chg="del">
        <pc:chgData name="richard vidal" userId="13c4c14fef6239e3" providerId="LiveId" clId="{6B38410B-BA04-43DF-A50C-330B423E9E49}" dt="2020-10-21T13:02:36.677" v="0" actId="47"/>
        <pc:sldMkLst>
          <pc:docMk/>
          <pc:sldMk cId="2702124605" sldId="422"/>
        </pc:sldMkLst>
      </pc:sldChg>
      <pc:sldChg chg="del">
        <pc:chgData name="richard vidal" userId="13c4c14fef6239e3" providerId="LiveId" clId="{6B38410B-BA04-43DF-A50C-330B423E9E49}" dt="2020-10-21T13:02:36.677" v="0" actId="47"/>
        <pc:sldMkLst>
          <pc:docMk/>
          <pc:sldMk cId="1423519985" sldId="423"/>
        </pc:sldMkLst>
      </pc:sldChg>
      <pc:sldChg chg="del">
        <pc:chgData name="richard vidal" userId="13c4c14fef6239e3" providerId="LiveId" clId="{6B38410B-BA04-43DF-A50C-330B423E9E49}" dt="2020-10-21T13:02:36.677" v="0" actId="47"/>
        <pc:sldMkLst>
          <pc:docMk/>
          <pc:sldMk cId="3458242651" sldId="424"/>
        </pc:sldMkLst>
      </pc:sldChg>
      <pc:sldChg chg="del">
        <pc:chgData name="richard vidal" userId="13c4c14fef6239e3" providerId="LiveId" clId="{6B38410B-BA04-43DF-A50C-330B423E9E49}" dt="2020-10-21T13:02:36.677" v="0" actId="47"/>
        <pc:sldMkLst>
          <pc:docMk/>
          <pc:sldMk cId="1815036677" sldId="425"/>
        </pc:sldMkLst>
      </pc:sldChg>
      <pc:sldChg chg="del">
        <pc:chgData name="richard vidal" userId="13c4c14fef6239e3" providerId="LiveId" clId="{6B38410B-BA04-43DF-A50C-330B423E9E49}" dt="2020-10-21T13:02:36.677" v="0" actId="47"/>
        <pc:sldMkLst>
          <pc:docMk/>
          <pc:sldMk cId="3628986313" sldId="426"/>
        </pc:sldMkLst>
      </pc:sldChg>
      <pc:sldChg chg="del">
        <pc:chgData name="richard vidal" userId="13c4c14fef6239e3" providerId="LiveId" clId="{6B38410B-BA04-43DF-A50C-330B423E9E49}" dt="2020-10-21T13:02:36.677" v="0" actId="47"/>
        <pc:sldMkLst>
          <pc:docMk/>
          <pc:sldMk cId="2739651283" sldId="427"/>
        </pc:sldMkLst>
      </pc:sldChg>
      <pc:sldChg chg="del">
        <pc:chgData name="richard vidal" userId="13c4c14fef6239e3" providerId="LiveId" clId="{6B38410B-BA04-43DF-A50C-330B423E9E49}" dt="2020-10-21T13:02:36.677" v="0" actId="47"/>
        <pc:sldMkLst>
          <pc:docMk/>
          <pc:sldMk cId="443554351" sldId="428"/>
        </pc:sldMkLst>
      </pc:sldChg>
      <pc:sldChg chg="del">
        <pc:chgData name="richard vidal" userId="13c4c14fef6239e3" providerId="LiveId" clId="{6B38410B-BA04-43DF-A50C-330B423E9E49}" dt="2020-10-21T13:02:36.677" v="0" actId="47"/>
        <pc:sldMkLst>
          <pc:docMk/>
          <pc:sldMk cId="3375609894" sldId="429"/>
        </pc:sldMkLst>
      </pc:sldChg>
      <pc:sldChg chg="del">
        <pc:chgData name="richard vidal" userId="13c4c14fef6239e3" providerId="LiveId" clId="{6B38410B-BA04-43DF-A50C-330B423E9E49}" dt="2020-10-21T13:02:36.677" v="0" actId="47"/>
        <pc:sldMkLst>
          <pc:docMk/>
          <pc:sldMk cId="1826278613" sldId="430"/>
        </pc:sldMkLst>
      </pc:sldChg>
      <pc:sldChg chg="del">
        <pc:chgData name="richard vidal" userId="13c4c14fef6239e3" providerId="LiveId" clId="{6B38410B-BA04-43DF-A50C-330B423E9E49}" dt="2020-10-21T13:02:36.677" v="0" actId="47"/>
        <pc:sldMkLst>
          <pc:docMk/>
          <pc:sldMk cId="334651202" sldId="431"/>
        </pc:sldMkLst>
      </pc:sldChg>
      <pc:sldChg chg="del">
        <pc:chgData name="richard vidal" userId="13c4c14fef6239e3" providerId="LiveId" clId="{6B38410B-BA04-43DF-A50C-330B423E9E49}" dt="2020-10-21T13:02:36.677" v="0" actId="47"/>
        <pc:sldMkLst>
          <pc:docMk/>
          <pc:sldMk cId="2449749299" sldId="432"/>
        </pc:sldMkLst>
      </pc:sldChg>
      <pc:sldChg chg="modSp mod">
        <pc:chgData name="richard vidal" userId="13c4c14fef6239e3" providerId="LiveId" clId="{6B38410B-BA04-43DF-A50C-330B423E9E49}" dt="2020-10-21T13:05:13.467" v="78" actId="20577"/>
        <pc:sldMkLst>
          <pc:docMk/>
          <pc:sldMk cId="4172554995" sldId="433"/>
        </pc:sldMkLst>
        <pc:spChg chg="mod">
          <ac:chgData name="richard vidal" userId="13c4c14fef6239e3" providerId="LiveId" clId="{6B38410B-BA04-43DF-A50C-330B423E9E49}" dt="2020-10-21T13:05:13.467" v="78" actId="20577"/>
          <ac:spMkLst>
            <pc:docMk/>
            <pc:sldMk cId="4172554995" sldId="433"/>
            <ac:spMk id="3" creationId="{F2151DD3-1096-4208-9255-A3C51D81627D}"/>
          </ac:spMkLst>
        </pc:spChg>
      </pc:sldChg>
      <pc:sldChg chg="del">
        <pc:chgData name="richard vidal" userId="13c4c14fef6239e3" providerId="LiveId" clId="{6B38410B-BA04-43DF-A50C-330B423E9E49}" dt="2020-10-21T13:02:36.677" v="0" actId="47"/>
        <pc:sldMkLst>
          <pc:docMk/>
          <pc:sldMk cId="3788939550" sldId="434"/>
        </pc:sldMkLst>
      </pc:sldChg>
      <pc:sldChg chg="modSp new mod">
        <pc:chgData name="richard vidal" userId="13c4c14fef6239e3" providerId="LiveId" clId="{6B38410B-BA04-43DF-A50C-330B423E9E49}" dt="2020-10-21T13:06:21.596" v="102" actId="27636"/>
        <pc:sldMkLst>
          <pc:docMk/>
          <pc:sldMk cId="4125200884" sldId="434"/>
        </pc:sldMkLst>
        <pc:spChg chg="mod">
          <ac:chgData name="richard vidal" userId="13c4c14fef6239e3" providerId="LiveId" clId="{6B38410B-BA04-43DF-A50C-330B423E9E49}" dt="2020-10-21T13:05:26.936" v="79"/>
          <ac:spMkLst>
            <pc:docMk/>
            <pc:sldMk cId="4125200884" sldId="434"/>
            <ac:spMk id="2" creationId="{6EC1D94A-4B11-4D75-A57A-E59F714948C9}"/>
          </ac:spMkLst>
        </pc:spChg>
        <pc:spChg chg="mod">
          <ac:chgData name="richard vidal" userId="13c4c14fef6239e3" providerId="LiveId" clId="{6B38410B-BA04-43DF-A50C-330B423E9E49}" dt="2020-10-21T13:06:21.596" v="102" actId="27636"/>
          <ac:spMkLst>
            <pc:docMk/>
            <pc:sldMk cId="4125200884" sldId="434"/>
            <ac:spMk id="3" creationId="{8C734225-A190-4ADE-9A8C-9DF28D93704A}"/>
          </ac:spMkLst>
        </pc:spChg>
      </pc:sldChg>
      <pc:sldChg chg="modSp new mod">
        <pc:chgData name="richard vidal" userId="13c4c14fef6239e3" providerId="LiveId" clId="{6B38410B-BA04-43DF-A50C-330B423E9E49}" dt="2020-10-21T13:07:46.426" v="131" actId="21"/>
        <pc:sldMkLst>
          <pc:docMk/>
          <pc:sldMk cId="1753575597" sldId="435"/>
        </pc:sldMkLst>
        <pc:spChg chg="mod">
          <ac:chgData name="richard vidal" userId="13c4c14fef6239e3" providerId="LiveId" clId="{6B38410B-BA04-43DF-A50C-330B423E9E49}" dt="2020-10-21T13:07:46.426" v="131" actId="21"/>
          <ac:spMkLst>
            <pc:docMk/>
            <pc:sldMk cId="1753575597" sldId="435"/>
            <ac:spMk id="3" creationId="{05993B99-2C90-4614-8F6C-BA90AE1BD918}"/>
          </ac:spMkLst>
        </pc:spChg>
      </pc:sldChg>
      <pc:sldChg chg="modSp new mod">
        <pc:chgData name="richard vidal" userId="13c4c14fef6239e3" providerId="LiveId" clId="{6B38410B-BA04-43DF-A50C-330B423E9E49}" dt="2020-10-21T13:07:55.581" v="136" actId="20577"/>
        <pc:sldMkLst>
          <pc:docMk/>
          <pc:sldMk cId="635133580" sldId="436"/>
        </pc:sldMkLst>
        <pc:spChg chg="mod">
          <ac:chgData name="richard vidal" userId="13c4c14fef6239e3" providerId="LiveId" clId="{6B38410B-BA04-43DF-A50C-330B423E9E49}" dt="2020-10-21T13:07:55.581" v="136" actId="20577"/>
          <ac:spMkLst>
            <pc:docMk/>
            <pc:sldMk cId="635133580" sldId="436"/>
            <ac:spMk id="3" creationId="{DB11B417-0CF6-4CFD-B85B-F278A2AE2612}"/>
          </ac:spMkLst>
        </pc:spChg>
      </pc:sldChg>
      <pc:sldChg chg="modSp new mod">
        <pc:chgData name="richard vidal" userId="13c4c14fef6239e3" providerId="LiveId" clId="{6B38410B-BA04-43DF-A50C-330B423E9E49}" dt="2020-10-21T13:09:03.251" v="149" actId="20577"/>
        <pc:sldMkLst>
          <pc:docMk/>
          <pc:sldMk cId="711276410" sldId="437"/>
        </pc:sldMkLst>
        <pc:spChg chg="mod">
          <ac:chgData name="richard vidal" userId="13c4c14fef6239e3" providerId="LiveId" clId="{6B38410B-BA04-43DF-A50C-330B423E9E49}" dt="2020-10-21T13:08:29.956" v="137"/>
          <ac:spMkLst>
            <pc:docMk/>
            <pc:sldMk cId="711276410" sldId="437"/>
            <ac:spMk id="2" creationId="{757BAD2C-052F-422D-9298-329880129558}"/>
          </ac:spMkLst>
        </pc:spChg>
        <pc:spChg chg="mod">
          <ac:chgData name="richard vidal" userId="13c4c14fef6239e3" providerId="LiveId" clId="{6B38410B-BA04-43DF-A50C-330B423E9E49}" dt="2020-10-21T13:09:03.251" v="149" actId="20577"/>
          <ac:spMkLst>
            <pc:docMk/>
            <pc:sldMk cId="711276410" sldId="437"/>
            <ac:spMk id="3" creationId="{D6340C14-1B3B-4F27-93E7-A7B0E00ADD41}"/>
          </ac:spMkLst>
        </pc:spChg>
      </pc:sldChg>
      <pc:sldChg chg="modSp new mod">
        <pc:chgData name="richard vidal" userId="13c4c14fef6239e3" providerId="LiveId" clId="{6B38410B-BA04-43DF-A50C-330B423E9E49}" dt="2020-10-21T13:10:50.996" v="175" actId="27636"/>
        <pc:sldMkLst>
          <pc:docMk/>
          <pc:sldMk cId="2953941705" sldId="438"/>
        </pc:sldMkLst>
        <pc:spChg chg="mod">
          <ac:chgData name="richard vidal" userId="13c4c14fef6239e3" providerId="LiveId" clId="{6B38410B-BA04-43DF-A50C-330B423E9E49}" dt="2020-10-21T13:10:50.996" v="175" actId="27636"/>
          <ac:spMkLst>
            <pc:docMk/>
            <pc:sldMk cId="2953941705" sldId="438"/>
            <ac:spMk id="3" creationId="{4D654A17-4605-47BD-AD90-1CDF8CFF5012}"/>
          </ac:spMkLst>
        </pc:spChg>
      </pc:sldChg>
      <pc:sldChg chg="modSp new mod">
        <pc:chgData name="richard vidal" userId="13c4c14fef6239e3" providerId="LiveId" clId="{6B38410B-BA04-43DF-A50C-330B423E9E49}" dt="2020-10-21T13:13:31.459" v="186" actId="20577"/>
        <pc:sldMkLst>
          <pc:docMk/>
          <pc:sldMk cId="2539320683" sldId="439"/>
        </pc:sldMkLst>
        <pc:spChg chg="mod">
          <ac:chgData name="richard vidal" userId="13c4c14fef6239e3" providerId="LiveId" clId="{6B38410B-BA04-43DF-A50C-330B423E9E49}" dt="2020-10-21T13:13:31.459" v="186" actId="20577"/>
          <ac:spMkLst>
            <pc:docMk/>
            <pc:sldMk cId="2539320683" sldId="439"/>
            <ac:spMk id="3" creationId="{7178B7F0-3933-47FC-8684-6616A8F0E8D1}"/>
          </ac:spMkLst>
        </pc:spChg>
      </pc:sldChg>
      <pc:sldChg chg="modSp new mod">
        <pc:chgData name="richard vidal" userId="13c4c14fef6239e3" providerId="LiveId" clId="{6B38410B-BA04-43DF-A50C-330B423E9E49}" dt="2020-10-21T13:14:40.866" v="201" actId="20577"/>
        <pc:sldMkLst>
          <pc:docMk/>
          <pc:sldMk cId="1261155983" sldId="440"/>
        </pc:sldMkLst>
        <pc:spChg chg="mod">
          <ac:chgData name="richard vidal" userId="13c4c14fef6239e3" providerId="LiveId" clId="{6B38410B-BA04-43DF-A50C-330B423E9E49}" dt="2020-10-21T13:13:47.377" v="187"/>
          <ac:spMkLst>
            <pc:docMk/>
            <pc:sldMk cId="1261155983" sldId="440"/>
            <ac:spMk id="2" creationId="{36B081D8-8167-4AB3-AEA7-0E156E8B6614}"/>
          </ac:spMkLst>
        </pc:spChg>
        <pc:spChg chg="mod">
          <ac:chgData name="richard vidal" userId="13c4c14fef6239e3" providerId="LiveId" clId="{6B38410B-BA04-43DF-A50C-330B423E9E49}" dt="2020-10-21T13:14:40.866" v="201" actId="20577"/>
          <ac:spMkLst>
            <pc:docMk/>
            <pc:sldMk cId="1261155983" sldId="440"/>
            <ac:spMk id="3" creationId="{A95D9E46-F78B-4353-81D1-C5AAA03E5BE1}"/>
          </ac:spMkLst>
        </pc:spChg>
      </pc:sldChg>
      <pc:sldChg chg="modSp new mod">
        <pc:chgData name="richard vidal" userId="13c4c14fef6239e3" providerId="LiveId" clId="{6B38410B-BA04-43DF-A50C-330B423E9E49}" dt="2020-10-21T13:16:11.856" v="215" actId="20577"/>
        <pc:sldMkLst>
          <pc:docMk/>
          <pc:sldMk cId="3418400173" sldId="441"/>
        </pc:sldMkLst>
        <pc:spChg chg="mod">
          <ac:chgData name="richard vidal" userId="13c4c14fef6239e3" providerId="LiveId" clId="{6B38410B-BA04-43DF-A50C-330B423E9E49}" dt="2020-10-21T13:16:11.856" v="215" actId="20577"/>
          <ac:spMkLst>
            <pc:docMk/>
            <pc:sldMk cId="3418400173" sldId="441"/>
            <ac:spMk id="3" creationId="{7D98394C-4529-4CBD-AB03-502F837AA8FC}"/>
          </ac:spMkLst>
        </pc:spChg>
      </pc:sldChg>
      <pc:sldChg chg="modSp new mod">
        <pc:chgData name="richard vidal" userId="13c4c14fef6239e3" providerId="LiveId" clId="{6B38410B-BA04-43DF-A50C-330B423E9E49}" dt="2020-10-21T13:24:41.575" v="227" actId="20577"/>
        <pc:sldMkLst>
          <pc:docMk/>
          <pc:sldMk cId="3995949642" sldId="442"/>
        </pc:sldMkLst>
        <pc:spChg chg="mod">
          <ac:chgData name="richard vidal" userId="13c4c14fef6239e3" providerId="LiveId" clId="{6B38410B-BA04-43DF-A50C-330B423E9E49}" dt="2020-10-21T13:24:41.575" v="227" actId="20577"/>
          <ac:spMkLst>
            <pc:docMk/>
            <pc:sldMk cId="3995949642" sldId="442"/>
            <ac:spMk id="3" creationId="{D95370E8-AE5F-4D1A-8464-0A4DBE4EF72B}"/>
          </ac:spMkLst>
        </pc:spChg>
      </pc:sldChg>
      <pc:sldChg chg="modSp new mod">
        <pc:chgData name="richard vidal" userId="13c4c14fef6239e3" providerId="LiveId" clId="{6B38410B-BA04-43DF-A50C-330B423E9E49}" dt="2020-10-21T13:25:51.735" v="256" actId="27636"/>
        <pc:sldMkLst>
          <pc:docMk/>
          <pc:sldMk cId="2524404422" sldId="443"/>
        </pc:sldMkLst>
        <pc:spChg chg="mod">
          <ac:chgData name="richard vidal" userId="13c4c14fef6239e3" providerId="LiveId" clId="{6B38410B-BA04-43DF-A50C-330B423E9E49}" dt="2020-10-21T13:24:52.265" v="228"/>
          <ac:spMkLst>
            <pc:docMk/>
            <pc:sldMk cId="2524404422" sldId="443"/>
            <ac:spMk id="2" creationId="{7FA1BE7D-59F7-4B3B-9DF5-F7C815315BDA}"/>
          </ac:spMkLst>
        </pc:spChg>
        <pc:spChg chg="mod">
          <ac:chgData name="richard vidal" userId="13c4c14fef6239e3" providerId="LiveId" clId="{6B38410B-BA04-43DF-A50C-330B423E9E49}" dt="2020-10-21T13:25:51.735" v="256" actId="27636"/>
          <ac:spMkLst>
            <pc:docMk/>
            <pc:sldMk cId="2524404422" sldId="443"/>
            <ac:spMk id="3" creationId="{4363D64E-899E-433A-8F67-86643BD91F44}"/>
          </ac:spMkLst>
        </pc:spChg>
      </pc:sldChg>
      <pc:sldChg chg="addSp modSp new mod">
        <pc:chgData name="richard vidal" userId="13c4c14fef6239e3" providerId="LiveId" clId="{6B38410B-BA04-43DF-A50C-330B423E9E49}" dt="2020-10-21T14:06:30.396" v="262" actId="1076"/>
        <pc:sldMkLst>
          <pc:docMk/>
          <pc:sldMk cId="767856809" sldId="444"/>
        </pc:sldMkLst>
        <pc:spChg chg="mod">
          <ac:chgData name="richard vidal" userId="13c4c14fef6239e3" providerId="LiveId" clId="{6B38410B-BA04-43DF-A50C-330B423E9E49}" dt="2020-10-21T13:25:55.435" v="257"/>
          <ac:spMkLst>
            <pc:docMk/>
            <pc:sldMk cId="767856809" sldId="444"/>
            <ac:spMk id="3" creationId="{72975F96-A71A-4533-91BB-332BE13C6A01}"/>
          </ac:spMkLst>
        </pc:spChg>
        <pc:picChg chg="add mod">
          <ac:chgData name="richard vidal" userId="13c4c14fef6239e3" providerId="LiveId" clId="{6B38410B-BA04-43DF-A50C-330B423E9E49}" dt="2020-10-21T14:06:30.396" v="262" actId="1076"/>
          <ac:picMkLst>
            <pc:docMk/>
            <pc:sldMk cId="767856809" sldId="444"/>
            <ac:picMk id="6" creationId="{E7BF8B69-A91E-4408-B850-1DA591BD6070}"/>
          </ac:picMkLst>
        </pc:picChg>
      </pc:sldChg>
      <pc:sldChg chg="modSp new mod">
        <pc:chgData name="richard vidal" userId="13c4c14fef6239e3" providerId="LiveId" clId="{6B38410B-BA04-43DF-A50C-330B423E9E49}" dt="2020-10-21T14:07:22.821" v="281" actId="27636"/>
        <pc:sldMkLst>
          <pc:docMk/>
          <pc:sldMk cId="573240350" sldId="445"/>
        </pc:sldMkLst>
        <pc:spChg chg="mod">
          <ac:chgData name="richard vidal" userId="13c4c14fef6239e3" providerId="LiveId" clId="{6B38410B-BA04-43DF-A50C-330B423E9E49}" dt="2020-10-21T14:07:22.821" v="281" actId="27636"/>
          <ac:spMkLst>
            <pc:docMk/>
            <pc:sldMk cId="573240350" sldId="445"/>
            <ac:spMk id="3" creationId="{AC3497E5-F0D3-4714-978D-FE5A8676BBEA}"/>
          </ac:spMkLst>
        </pc:spChg>
      </pc:sldChg>
      <pc:sldChg chg="modSp new mod">
        <pc:chgData name="richard vidal" userId="13c4c14fef6239e3" providerId="LiveId" clId="{6B38410B-BA04-43DF-A50C-330B423E9E49}" dt="2020-10-21T14:07:29.356" v="284" actId="20577"/>
        <pc:sldMkLst>
          <pc:docMk/>
          <pc:sldMk cId="2259749588" sldId="446"/>
        </pc:sldMkLst>
        <pc:spChg chg="mod">
          <ac:chgData name="richard vidal" userId="13c4c14fef6239e3" providerId="LiveId" clId="{6B38410B-BA04-43DF-A50C-330B423E9E49}" dt="2020-10-21T14:07:29.356" v="284" actId="20577"/>
          <ac:spMkLst>
            <pc:docMk/>
            <pc:sldMk cId="2259749588" sldId="446"/>
            <ac:spMk id="3" creationId="{FBF2B3B8-BB29-4C14-ADCD-B229923FA8EB}"/>
          </ac:spMkLst>
        </pc:spChg>
      </pc:sldChg>
      <pc:sldChg chg="modSp new mod">
        <pc:chgData name="richard vidal" userId="13c4c14fef6239e3" providerId="LiveId" clId="{6B38410B-BA04-43DF-A50C-330B423E9E49}" dt="2020-10-21T14:08:41.501" v="314" actId="27636"/>
        <pc:sldMkLst>
          <pc:docMk/>
          <pc:sldMk cId="3429234381" sldId="447"/>
        </pc:sldMkLst>
        <pc:spChg chg="mod">
          <ac:chgData name="richard vidal" userId="13c4c14fef6239e3" providerId="LiveId" clId="{6B38410B-BA04-43DF-A50C-330B423E9E49}" dt="2020-10-21T14:07:38.113" v="285"/>
          <ac:spMkLst>
            <pc:docMk/>
            <pc:sldMk cId="3429234381" sldId="447"/>
            <ac:spMk id="2" creationId="{2D6B6299-7FDD-4AAB-9E54-69A36A0A706E}"/>
          </ac:spMkLst>
        </pc:spChg>
        <pc:spChg chg="mod">
          <ac:chgData name="richard vidal" userId="13c4c14fef6239e3" providerId="LiveId" clId="{6B38410B-BA04-43DF-A50C-330B423E9E49}" dt="2020-10-21T14:08:41.501" v="314" actId="27636"/>
          <ac:spMkLst>
            <pc:docMk/>
            <pc:sldMk cId="3429234381" sldId="447"/>
            <ac:spMk id="3" creationId="{167C7801-E24C-4575-A3B3-B914354C99B3}"/>
          </ac:spMkLst>
        </pc:spChg>
      </pc:sldChg>
      <pc:sldChg chg="modSp new mod">
        <pc:chgData name="richard vidal" userId="13c4c14fef6239e3" providerId="LiveId" clId="{6B38410B-BA04-43DF-A50C-330B423E9E49}" dt="2020-10-21T14:08:49.611" v="317" actId="20577"/>
        <pc:sldMkLst>
          <pc:docMk/>
          <pc:sldMk cId="1665250183" sldId="448"/>
        </pc:sldMkLst>
        <pc:spChg chg="mod">
          <ac:chgData name="richard vidal" userId="13c4c14fef6239e3" providerId="LiveId" clId="{6B38410B-BA04-43DF-A50C-330B423E9E49}" dt="2020-10-21T14:08:49.611" v="317" actId="20577"/>
          <ac:spMkLst>
            <pc:docMk/>
            <pc:sldMk cId="1665250183" sldId="448"/>
            <ac:spMk id="3" creationId="{2A0E5B68-5C04-4A3A-8F70-8911B34F270E}"/>
          </ac:spMkLst>
        </pc:spChg>
      </pc:sldChg>
      <pc:sldChg chg="new">
        <pc:chgData name="richard vidal" userId="13c4c14fef6239e3" providerId="LiveId" clId="{6B38410B-BA04-43DF-A50C-330B423E9E49}" dt="2020-10-21T13:03:14.107" v="16" actId="680"/>
        <pc:sldMkLst>
          <pc:docMk/>
          <pc:sldMk cId="3297303185" sldId="449"/>
        </pc:sldMkLst>
      </pc:sldChg>
      <pc:sldChg chg="new">
        <pc:chgData name="richard vidal" userId="13c4c14fef6239e3" providerId="LiveId" clId="{6B38410B-BA04-43DF-A50C-330B423E9E49}" dt="2020-10-21T13:03:14.307" v="17" actId="680"/>
        <pc:sldMkLst>
          <pc:docMk/>
          <pc:sldMk cId="4175477539" sldId="450"/>
        </pc:sldMkLst>
      </pc:sldChg>
      <pc:sldChg chg="addSp delSp modSp new mod">
        <pc:chgData name="richard vidal" userId="13c4c14fef6239e3" providerId="LiveId" clId="{6B38410B-BA04-43DF-A50C-330B423E9E49}" dt="2020-10-21T14:09:21.021" v="335" actId="14100"/>
        <pc:sldMkLst>
          <pc:docMk/>
          <pc:sldMk cId="1574431816" sldId="451"/>
        </pc:sldMkLst>
        <pc:spChg chg="del">
          <ac:chgData name="richard vidal" userId="13c4c14fef6239e3" providerId="LiveId" clId="{6B38410B-BA04-43DF-A50C-330B423E9E49}" dt="2020-10-21T14:09:13.521" v="332" actId="22"/>
          <ac:spMkLst>
            <pc:docMk/>
            <pc:sldMk cId="1574431816" sldId="451"/>
            <ac:spMk id="3" creationId="{5EE243F3-F5BF-4866-BD1C-8B6B6271531F}"/>
          </ac:spMkLst>
        </pc:spChg>
        <pc:picChg chg="add mod ord">
          <ac:chgData name="richard vidal" userId="13c4c14fef6239e3" providerId="LiveId" clId="{6B38410B-BA04-43DF-A50C-330B423E9E49}" dt="2020-10-21T14:09:21.021" v="335" actId="14100"/>
          <ac:picMkLst>
            <pc:docMk/>
            <pc:sldMk cId="1574431816" sldId="451"/>
            <ac:picMk id="6" creationId="{B1E60C05-2E10-43A6-8136-D8BA07FBD535}"/>
          </ac:picMkLst>
        </pc:picChg>
      </pc:sldChg>
      <pc:sldChg chg="modSp new mod">
        <pc:chgData name="richard vidal" userId="13c4c14fef6239e3" providerId="LiveId" clId="{6B38410B-BA04-43DF-A50C-330B423E9E49}" dt="2020-10-21T14:09:34.901" v="338" actId="20577"/>
        <pc:sldMkLst>
          <pc:docMk/>
          <pc:sldMk cId="2571814286" sldId="452"/>
        </pc:sldMkLst>
        <pc:spChg chg="mod">
          <ac:chgData name="richard vidal" userId="13c4c14fef6239e3" providerId="LiveId" clId="{6B38410B-BA04-43DF-A50C-330B423E9E49}" dt="2020-10-21T14:09:34.901" v="338" actId="20577"/>
          <ac:spMkLst>
            <pc:docMk/>
            <pc:sldMk cId="2571814286" sldId="452"/>
            <ac:spMk id="3" creationId="{18B9F37D-E1B8-4B43-9335-CCD5D51F6B67}"/>
          </ac:spMkLst>
        </pc:spChg>
      </pc:sldChg>
      <pc:sldChg chg="modSp new mod">
        <pc:chgData name="richard vidal" userId="13c4c14fef6239e3" providerId="LiveId" clId="{6B38410B-BA04-43DF-A50C-330B423E9E49}" dt="2020-10-21T14:10:23.389" v="352" actId="20577"/>
        <pc:sldMkLst>
          <pc:docMk/>
          <pc:sldMk cId="3796931375" sldId="453"/>
        </pc:sldMkLst>
        <pc:spChg chg="mod">
          <ac:chgData name="richard vidal" userId="13c4c14fef6239e3" providerId="LiveId" clId="{6B38410B-BA04-43DF-A50C-330B423E9E49}" dt="2020-10-21T14:09:54.001" v="340"/>
          <ac:spMkLst>
            <pc:docMk/>
            <pc:sldMk cId="3796931375" sldId="453"/>
            <ac:spMk id="2" creationId="{7A74B839-5E8D-4D8B-BFCF-71D1258A08F2}"/>
          </ac:spMkLst>
        </pc:spChg>
        <pc:spChg chg="mod">
          <ac:chgData name="richard vidal" userId="13c4c14fef6239e3" providerId="LiveId" clId="{6B38410B-BA04-43DF-A50C-330B423E9E49}" dt="2020-10-21T14:10:23.389" v="352" actId="20577"/>
          <ac:spMkLst>
            <pc:docMk/>
            <pc:sldMk cId="3796931375" sldId="453"/>
            <ac:spMk id="3" creationId="{AB88A4B9-E0A5-4D5A-A5F5-C2A36A9F47C7}"/>
          </ac:spMkLst>
        </pc:spChg>
      </pc:sldChg>
      <pc:sldChg chg="modSp new mod">
        <pc:chgData name="richard vidal" userId="13c4c14fef6239e3" providerId="LiveId" clId="{6B38410B-BA04-43DF-A50C-330B423E9E49}" dt="2020-10-21T14:11:23.785" v="375" actId="20577"/>
        <pc:sldMkLst>
          <pc:docMk/>
          <pc:sldMk cId="3710096605" sldId="454"/>
        </pc:sldMkLst>
        <pc:spChg chg="mod">
          <ac:chgData name="richard vidal" userId="13c4c14fef6239e3" providerId="LiveId" clId="{6B38410B-BA04-43DF-A50C-330B423E9E49}" dt="2020-10-21T14:11:23.785" v="375" actId="20577"/>
          <ac:spMkLst>
            <pc:docMk/>
            <pc:sldMk cId="3710096605" sldId="454"/>
            <ac:spMk id="2" creationId="{05A5FCB1-D582-43DB-AD64-302B24153967}"/>
          </ac:spMkLst>
        </pc:spChg>
        <pc:spChg chg="mod">
          <ac:chgData name="richard vidal" userId="13c4c14fef6239e3" providerId="LiveId" clId="{6B38410B-BA04-43DF-A50C-330B423E9E49}" dt="2020-10-21T14:11:06.160" v="372" actId="20577"/>
          <ac:spMkLst>
            <pc:docMk/>
            <pc:sldMk cId="3710096605" sldId="454"/>
            <ac:spMk id="3" creationId="{F26A9DAB-9F44-40E4-8EFD-72A6086276B1}"/>
          </ac:spMkLst>
        </pc:spChg>
      </pc:sldChg>
      <pc:sldChg chg="modSp new mod">
        <pc:chgData name="richard vidal" userId="13c4c14fef6239e3" providerId="LiveId" clId="{6B38410B-BA04-43DF-A50C-330B423E9E49}" dt="2020-10-22T08:28:20.918" v="520" actId="20577"/>
        <pc:sldMkLst>
          <pc:docMk/>
          <pc:sldMk cId="1943916539" sldId="455"/>
        </pc:sldMkLst>
        <pc:spChg chg="mod">
          <ac:chgData name="richard vidal" userId="13c4c14fef6239e3" providerId="LiveId" clId="{6B38410B-BA04-43DF-A50C-330B423E9E49}" dt="2020-10-21T14:11:51.251" v="379" actId="20577"/>
          <ac:spMkLst>
            <pc:docMk/>
            <pc:sldMk cId="1943916539" sldId="455"/>
            <ac:spMk id="2" creationId="{88ADB499-0504-49B6-9DC8-5E91D5A48AA2}"/>
          </ac:spMkLst>
        </pc:spChg>
        <pc:spChg chg="mod">
          <ac:chgData name="richard vidal" userId="13c4c14fef6239e3" providerId="LiveId" clId="{6B38410B-BA04-43DF-A50C-330B423E9E49}" dt="2020-10-22T08:28:20.918" v="520" actId="20577"/>
          <ac:spMkLst>
            <pc:docMk/>
            <pc:sldMk cId="1943916539" sldId="455"/>
            <ac:spMk id="3" creationId="{2D1AAD1D-10E3-4DE1-9A50-2F5188F6C3C8}"/>
          </ac:spMkLst>
        </pc:spChg>
      </pc:sldChg>
      <pc:sldChg chg="modSp new mod">
        <pc:chgData name="richard vidal" userId="13c4c14fef6239e3" providerId="LiveId" clId="{6B38410B-BA04-43DF-A50C-330B423E9E49}" dt="2020-10-21T14:13:22.970" v="437" actId="27636"/>
        <pc:sldMkLst>
          <pc:docMk/>
          <pc:sldMk cId="1117573617" sldId="456"/>
        </pc:sldMkLst>
        <pc:spChg chg="mod">
          <ac:chgData name="richard vidal" userId="13c4c14fef6239e3" providerId="LiveId" clId="{6B38410B-BA04-43DF-A50C-330B423E9E49}" dt="2020-10-21T14:12:25.440" v="399"/>
          <ac:spMkLst>
            <pc:docMk/>
            <pc:sldMk cId="1117573617" sldId="456"/>
            <ac:spMk id="2" creationId="{7B63483C-6945-4FBA-85B9-8B16AADD9C75}"/>
          </ac:spMkLst>
        </pc:spChg>
        <pc:spChg chg="mod">
          <ac:chgData name="richard vidal" userId="13c4c14fef6239e3" providerId="LiveId" clId="{6B38410B-BA04-43DF-A50C-330B423E9E49}" dt="2020-10-21T14:13:22.970" v="437" actId="27636"/>
          <ac:spMkLst>
            <pc:docMk/>
            <pc:sldMk cId="1117573617" sldId="456"/>
            <ac:spMk id="3" creationId="{2CCCC9EA-2BC4-4C83-B55D-3A4F6230DE67}"/>
          </ac:spMkLst>
        </pc:spChg>
      </pc:sldChg>
      <pc:sldChg chg="modSp new mod">
        <pc:chgData name="richard vidal" userId="13c4c14fef6239e3" providerId="LiveId" clId="{6B38410B-BA04-43DF-A50C-330B423E9E49}" dt="2020-10-21T14:15:50.500" v="456" actId="114"/>
        <pc:sldMkLst>
          <pc:docMk/>
          <pc:sldMk cId="1557697106" sldId="457"/>
        </pc:sldMkLst>
        <pc:spChg chg="mod">
          <ac:chgData name="richard vidal" userId="13c4c14fef6239e3" providerId="LiveId" clId="{6B38410B-BA04-43DF-A50C-330B423E9E49}" dt="2020-10-21T14:15:50.500" v="456" actId="114"/>
          <ac:spMkLst>
            <pc:docMk/>
            <pc:sldMk cId="1557697106" sldId="457"/>
            <ac:spMk id="3" creationId="{B79B3B8D-1889-4483-A0B4-A11411DBC972}"/>
          </ac:spMkLst>
        </pc:spChg>
      </pc:sldChg>
      <pc:sldChg chg="addSp delSp modSp new mod">
        <pc:chgData name="richard vidal" userId="13c4c14fef6239e3" providerId="LiveId" clId="{6B38410B-BA04-43DF-A50C-330B423E9E49}" dt="2020-10-21T14:14:51.110" v="443" actId="1076"/>
        <pc:sldMkLst>
          <pc:docMk/>
          <pc:sldMk cId="2119064902" sldId="458"/>
        </pc:sldMkLst>
        <pc:spChg chg="del">
          <ac:chgData name="richard vidal" userId="13c4c14fef6239e3" providerId="LiveId" clId="{6B38410B-BA04-43DF-A50C-330B423E9E49}" dt="2020-10-21T14:14:43.860" v="439" actId="22"/>
          <ac:spMkLst>
            <pc:docMk/>
            <pc:sldMk cId="2119064902" sldId="458"/>
            <ac:spMk id="3" creationId="{F12D8C86-390F-46A9-A1E9-D20D922583D9}"/>
          </ac:spMkLst>
        </pc:spChg>
        <pc:picChg chg="add mod ord">
          <ac:chgData name="richard vidal" userId="13c4c14fef6239e3" providerId="LiveId" clId="{6B38410B-BA04-43DF-A50C-330B423E9E49}" dt="2020-10-21T14:14:51.110" v="443" actId="1076"/>
          <ac:picMkLst>
            <pc:docMk/>
            <pc:sldMk cId="2119064902" sldId="458"/>
            <ac:picMk id="6" creationId="{0C3C969F-3BC3-42FD-8BD4-5B25EAA41296}"/>
          </ac:picMkLst>
        </pc:picChg>
      </pc:sldChg>
      <pc:sldChg chg="modSp new mod">
        <pc:chgData name="richard vidal" userId="13c4c14fef6239e3" providerId="LiveId" clId="{6B38410B-BA04-43DF-A50C-330B423E9E49}" dt="2020-10-21T14:15:20.960" v="455" actId="20577"/>
        <pc:sldMkLst>
          <pc:docMk/>
          <pc:sldMk cId="3802846896" sldId="459"/>
        </pc:sldMkLst>
        <pc:spChg chg="mod">
          <ac:chgData name="richard vidal" userId="13c4c14fef6239e3" providerId="LiveId" clId="{6B38410B-BA04-43DF-A50C-330B423E9E49}" dt="2020-10-21T14:15:20.960" v="455" actId="20577"/>
          <ac:spMkLst>
            <pc:docMk/>
            <pc:sldMk cId="3802846896" sldId="459"/>
            <ac:spMk id="3" creationId="{19284FC3-F5ED-4850-B0C6-454EC66522AF}"/>
          </ac:spMkLst>
        </pc:spChg>
      </pc:sldChg>
      <pc:sldChg chg="modSp new mod">
        <pc:chgData name="richard vidal" userId="13c4c14fef6239e3" providerId="LiveId" clId="{6B38410B-BA04-43DF-A50C-330B423E9E49}" dt="2020-10-21T14:17:11.950" v="469" actId="20577"/>
        <pc:sldMkLst>
          <pc:docMk/>
          <pc:sldMk cId="685600587" sldId="460"/>
        </pc:sldMkLst>
        <pc:spChg chg="mod">
          <ac:chgData name="richard vidal" userId="13c4c14fef6239e3" providerId="LiveId" clId="{6B38410B-BA04-43DF-A50C-330B423E9E49}" dt="2020-10-21T14:16:48.430" v="457"/>
          <ac:spMkLst>
            <pc:docMk/>
            <pc:sldMk cId="685600587" sldId="460"/>
            <ac:spMk id="2" creationId="{7E70384B-4F5B-4242-83A5-8B1FE16E46CA}"/>
          </ac:spMkLst>
        </pc:spChg>
        <pc:spChg chg="mod">
          <ac:chgData name="richard vidal" userId="13c4c14fef6239e3" providerId="LiveId" clId="{6B38410B-BA04-43DF-A50C-330B423E9E49}" dt="2020-10-21T14:17:11.950" v="469" actId="20577"/>
          <ac:spMkLst>
            <pc:docMk/>
            <pc:sldMk cId="685600587" sldId="460"/>
            <ac:spMk id="3" creationId="{A8E55A44-33B0-4F6B-B40D-B7CA0419783A}"/>
          </ac:spMkLst>
        </pc:spChg>
      </pc:sldChg>
      <pc:sldChg chg="modSp new mod">
        <pc:chgData name="richard vidal" userId="13c4c14fef6239e3" providerId="LiveId" clId="{6B38410B-BA04-43DF-A50C-330B423E9E49}" dt="2020-10-21T14:17:52.700" v="483" actId="20577"/>
        <pc:sldMkLst>
          <pc:docMk/>
          <pc:sldMk cId="298414901" sldId="461"/>
        </pc:sldMkLst>
        <pc:spChg chg="mod">
          <ac:chgData name="richard vidal" userId="13c4c14fef6239e3" providerId="LiveId" clId="{6B38410B-BA04-43DF-A50C-330B423E9E49}" dt="2020-10-21T14:17:52.700" v="483" actId="20577"/>
          <ac:spMkLst>
            <pc:docMk/>
            <pc:sldMk cId="298414901" sldId="461"/>
            <ac:spMk id="3" creationId="{5A295A52-BEF7-4F68-A4D6-0E1D3816C8B1}"/>
          </ac:spMkLst>
        </pc:spChg>
      </pc:sldChg>
      <pc:sldChg chg="modSp new mod">
        <pc:chgData name="richard vidal" userId="13c4c14fef6239e3" providerId="LiveId" clId="{6B38410B-BA04-43DF-A50C-330B423E9E49}" dt="2020-10-21T14:18:49.470" v="517" actId="27636"/>
        <pc:sldMkLst>
          <pc:docMk/>
          <pc:sldMk cId="2514119937" sldId="462"/>
        </pc:sldMkLst>
        <pc:spChg chg="mod">
          <ac:chgData name="richard vidal" userId="13c4c14fef6239e3" providerId="LiveId" clId="{6B38410B-BA04-43DF-A50C-330B423E9E49}" dt="2020-10-21T14:18:49.470" v="517" actId="27636"/>
          <ac:spMkLst>
            <pc:docMk/>
            <pc:sldMk cId="2514119937" sldId="462"/>
            <ac:spMk id="3" creationId="{9B83AA7A-6BFF-4622-8339-26849D865FDD}"/>
          </ac:spMkLst>
        </pc:spChg>
      </pc:sldChg>
      <pc:sldChg chg="new">
        <pc:chgData name="richard vidal" userId="13c4c14fef6239e3" providerId="LiveId" clId="{6B38410B-BA04-43DF-A50C-330B423E9E49}" dt="2020-10-21T14:09:08.551" v="330" actId="680"/>
        <pc:sldMkLst>
          <pc:docMk/>
          <pc:sldMk cId="1497920945" sldId="463"/>
        </pc:sldMkLst>
      </pc:sldChg>
      <pc:sldChg chg="new">
        <pc:chgData name="richard vidal" userId="13c4c14fef6239e3" providerId="LiveId" clId="{6B38410B-BA04-43DF-A50C-330B423E9E49}" dt="2020-10-21T14:09:08.761" v="331" actId="680"/>
        <pc:sldMkLst>
          <pc:docMk/>
          <pc:sldMk cId="3256188411" sldId="464"/>
        </pc:sldMkLst>
      </pc:sldChg>
    </pc:docChg>
  </pc:docChgLst>
</pc:chgInfo>
</file>

<file path=ppt/handoutMasters/_rels/handoutMaster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EEA27764-C6A4-42A2-883B-7669BA1EE4F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a:extLst>
              <a:ext uri="{FF2B5EF4-FFF2-40B4-BE49-F238E27FC236}">
                <a16:creationId xmlns:a16="http://schemas.microsoft.com/office/drawing/2014/main" id="{3EB7FE27-DB51-41D1-992D-A3FD2551CDE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944731F-29F4-43FC-9CCE-0FED0300597E}" type="datetimeFigureOut">
              <a:rPr lang="fr-FR" smtClean="0"/>
              <a:t>28/12/2022</a:t>
            </a:fld>
            <a:endParaRPr lang="fr-FR" dirty="0"/>
          </a:p>
        </p:txBody>
      </p:sp>
      <p:sp>
        <p:nvSpPr>
          <p:cNvPr id="4" name="Espace réservé du pied de page 3">
            <a:extLst>
              <a:ext uri="{FF2B5EF4-FFF2-40B4-BE49-F238E27FC236}">
                <a16:creationId xmlns:a16="http://schemas.microsoft.com/office/drawing/2014/main" id="{EFABE269-EDCB-4297-8C22-DA19B842D0B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234ED1CD-23F6-45B4-A910-8AA974449C2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049DBD-172F-4C53-AF69-3EE615714A52}" type="slidenum">
              <a:rPr lang="fr-FR" smtClean="0"/>
              <a:t>‹N°›</a:t>
            </a:fld>
            <a:endParaRPr lang="fr-FR"/>
          </a:p>
        </p:txBody>
      </p:sp>
      <p:pic>
        <p:nvPicPr>
          <p:cNvPr id="8" name="Image 7">
            <a:extLst>
              <a:ext uri="{FF2B5EF4-FFF2-40B4-BE49-F238E27FC236}">
                <a16:creationId xmlns:a16="http://schemas.microsoft.com/office/drawing/2014/main" id="{525075B5-31CE-4DE2-8E3D-E1D4F5556D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89240" y="53280"/>
            <a:ext cx="576064" cy="811015"/>
          </a:xfrm>
          <a:prstGeom prst="rect">
            <a:avLst/>
          </a:prstGeom>
        </p:spPr>
      </p:pic>
    </p:spTree>
    <p:extLst>
      <p:ext uri="{BB962C8B-B14F-4D97-AF65-F5344CB8AC3E}">
        <p14:creationId xmlns:p14="http://schemas.microsoft.com/office/powerpoint/2010/main" val="39532428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D1E6FE-8BAD-481E-82FA-3B44A41A75FD}" type="datetimeFigureOut">
              <a:rPr lang="fr-FR" smtClean="0"/>
              <a:t>28/12/2022</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1821BE-964D-4037-B7F5-BCE343D70112}" type="slidenum">
              <a:rPr lang="fr-FR" smtClean="0"/>
              <a:t>‹N°›</a:t>
            </a:fld>
            <a:endParaRPr lang="fr-FR"/>
          </a:p>
        </p:txBody>
      </p:sp>
    </p:spTree>
    <p:extLst>
      <p:ext uri="{BB962C8B-B14F-4D97-AF65-F5344CB8AC3E}">
        <p14:creationId xmlns:p14="http://schemas.microsoft.com/office/powerpoint/2010/main" val="760932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fr-FR"/>
              <a:t>Modifiez le style du titre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215CF1CE-F5C9-45AE-9398-C581ECBE96DD}" type="datetime1">
              <a:rPr lang="fr-FR" smtClean="0"/>
              <a:t>28/12/2022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D8FCC80-B8C6-41B5-8B59-D370428BBA83}" type="slidenum">
              <a:rPr lang="fr-FR" smtClean="0"/>
              <a:t>‹N°›</a:t>
            </a:fld>
            <a:endParaRPr lang="fr-FR"/>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607A0619-1B90-4E08-B782-FA2C51D0805C}" type="datetime1">
              <a:rPr lang="fr-FR" smtClean="0"/>
              <a:t>28/12/2022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D8FCC80-B8C6-41B5-8B59-D370428BBA83}"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fr-FR"/>
              <a:t>Modifiez le style du titre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1BD4E2D-C973-430C-B9B8-B9B8849586FF}" type="datetime1">
              <a:rPr lang="fr-FR" smtClean="0"/>
              <a:t>28/12/2022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D8FCC80-B8C6-41B5-8B59-D370428BBA83}"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7EFE069E-38B4-43AC-862E-B68E8821FD54}" type="datetime1">
              <a:rPr lang="fr-FR" smtClean="0"/>
              <a:t>28/12/2022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D8FCC80-B8C6-41B5-8B59-D370428BBA83}" type="slidenum">
              <a:rPr lang="fr-FR" smtClean="0"/>
              <a:t>‹N°›</a:t>
            </a:fld>
            <a:endParaRPr lang="fr-FR"/>
          </a:p>
        </p:txBody>
      </p:sp>
      <p:pic>
        <p:nvPicPr>
          <p:cNvPr id="8" name="Image 7">
            <a:extLst>
              <a:ext uri="{FF2B5EF4-FFF2-40B4-BE49-F238E27FC236}">
                <a16:creationId xmlns:a16="http://schemas.microsoft.com/office/drawing/2014/main" id="{64AE9A38-ECAF-4BC5-9DF5-16D90107EA3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32000" y="106257"/>
            <a:ext cx="511417" cy="7200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fr-FR"/>
              <a:t>Modifiez le style du titre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19A72E1-01AE-4C77-BBF4-56D068789181}" type="datetime1">
              <a:rPr lang="fr-FR" smtClean="0"/>
              <a:t>28/12/2022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D8FCC80-B8C6-41B5-8B59-D370428BBA83}" type="slidenum">
              <a:rPr lang="fr-FR" smtClean="0"/>
              <a:t>‹N°›</a:t>
            </a:fld>
            <a:endParaRPr lang="fr-FR"/>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AE2BDAE5-E991-4EA9-9B34-2CC2485D34A1}" type="datetime1">
              <a:rPr lang="fr-FR" smtClean="0"/>
              <a:t>28/12/2022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D8FCC80-B8C6-41B5-8B59-D370428BBA83}" type="slidenum">
              <a:rPr lang="fr-FR" smtClean="0"/>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5F59EB17-192F-466C-8895-AD6A93F77E65}" type="datetime1">
              <a:rPr lang="fr-FR" smtClean="0"/>
              <a:t>28/12/2022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3D8FCC80-B8C6-41B5-8B59-D370428BBA83}" type="slidenum">
              <a:rPr lang="fr-FR" smtClean="0"/>
              <a:t>‹N°›</a:t>
            </a:fld>
            <a:endParaRPr lang="fr-FR"/>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Date Placeholder 2"/>
          <p:cNvSpPr>
            <a:spLocks noGrp="1"/>
          </p:cNvSpPr>
          <p:nvPr>
            <p:ph type="dt" sz="half" idx="10"/>
          </p:nvPr>
        </p:nvSpPr>
        <p:spPr/>
        <p:txBody>
          <a:bodyPr/>
          <a:lstStyle/>
          <a:p>
            <a:fld id="{78B42A0A-A0DA-4967-BC37-7B9AE69C2990}" type="datetime1">
              <a:rPr lang="fr-FR" smtClean="0"/>
              <a:t>28/12/2022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3D8FCC80-B8C6-41B5-8B59-D370428BBA83}"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1E90EB-C742-4E14-80FD-094C4BDBD7A9}" type="datetime1">
              <a:rPr lang="fr-FR" smtClean="0"/>
              <a:t>28/12/2022</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3D8FCC80-B8C6-41B5-8B59-D370428BBA83}"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A86217DF-6126-495A-81E6-4B4A251A810C}" type="datetime1">
              <a:rPr lang="fr-FR" smtClean="0"/>
              <a:t>28/12/2022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D8FCC80-B8C6-41B5-8B59-D370428BBA83}" type="slidenum">
              <a:rPr lang="fr-FR" smtClean="0"/>
              <a:t>‹N°›</a:t>
            </a:fld>
            <a:endParaRPr lang="fr-FR"/>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70E456DA-CA74-4750-96C0-14B0751A6175}" type="datetime1">
              <a:rPr lang="fr-FR" smtClean="0"/>
              <a:t>28/12/2022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D8FCC80-B8C6-41B5-8B59-D370428BBA83}" type="slidenum">
              <a:rPr lang="fr-FR" smtClean="0"/>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78D98006-824F-4621-8296-FA03C4CA2D81}" type="datetime1">
              <a:rPr lang="fr-FR" smtClean="0"/>
              <a:t>28/12/2022</a:t>
            </a:fld>
            <a:endParaRPr lang="fr-FR"/>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fr-FR"/>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3D8FCC80-B8C6-41B5-8B59-D370428BBA83}" type="slidenum">
              <a:rPr lang="fr-FR" smtClean="0"/>
              <a:t>‹N°›</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A17668-F7A8-4C6A-B295-F4CFD9AEDB5C}"/>
              </a:ext>
            </a:extLst>
          </p:cNvPr>
          <p:cNvSpPr>
            <a:spLocks noGrp="1"/>
          </p:cNvSpPr>
          <p:nvPr>
            <p:ph type="ctrTitle"/>
          </p:nvPr>
        </p:nvSpPr>
        <p:spPr/>
        <p:txBody>
          <a:bodyPr/>
          <a:lstStyle/>
          <a:p>
            <a:r>
              <a:rPr lang="fr-FR" dirty="0"/>
              <a:t>DEVOPS</a:t>
            </a:r>
          </a:p>
        </p:txBody>
      </p:sp>
      <p:sp>
        <p:nvSpPr>
          <p:cNvPr id="3" name="Sous-titre 2">
            <a:extLst>
              <a:ext uri="{FF2B5EF4-FFF2-40B4-BE49-F238E27FC236}">
                <a16:creationId xmlns:a16="http://schemas.microsoft.com/office/drawing/2014/main" id="{5DB3DBB8-B46F-4EAC-82A6-B052A78BB277}"/>
              </a:ext>
            </a:extLst>
          </p:cNvPr>
          <p:cNvSpPr>
            <a:spLocks noGrp="1"/>
          </p:cNvSpPr>
          <p:nvPr>
            <p:ph type="subTitle" idx="1"/>
          </p:nvPr>
        </p:nvSpPr>
        <p:spPr/>
        <p:txBody>
          <a:bodyPr/>
          <a:lstStyle/>
          <a:p>
            <a:endParaRPr lang="fr-FR" dirty="0"/>
          </a:p>
        </p:txBody>
      </p:sp>
    </p:spTree>
    <p:extLst>
      <p:ext uri="{BB962C8B-B14F-4D97-AF65-F5344CB8AC3E}">
        <p14:creationId xmlns:p14="http://schemas.microsoft.com/office/powerpoint/2010/main" val="10602247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7B48C7-B751-443A-81D5-70148E39CE4C}"/>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4F518A0C-C94A-42B1-92CC-2CEEB035D397}"/>
              </a:ext>
            </a:extLst>
          </p:cNvPr>
          <p:cNvSpPr>
            <a:spLocks noGrp="1"/>
          </p:cNvSpPr>
          <p:nvPr>
            <p:ph idx="1"/>
          </p:nvPr>
        </p:nvSpPr>
        <p:spPr/>
        <p:txBody>
          <a:bodyPr>
            <a:normAutofit/>
          </a:bodyPr>
          <a:lstStyle/>
          <a:p>
            <a:r>
              <a:rPr lang="fr-FR" dirty="0"/>
              <a:t>Pour automatiser ce cycle, il va être nécessaire de mettre en œuvre et d'intégrer de nombreux outils. </a:t>
            </a:r>
          </a:p>
          <a:p>
            <a:endParaRPr lang="fr-FR" dirty="0"/>
          </a:p>
          <a:p>
            <a:r>
              <a:rPr lang="fr-FR" dirty="0"/>
              <a:t>Cela est souvent synonyme de coûts de licences et de maintenance éditeur et de coûts de mise en œuvre et de maintien en conditions opérationnelles. </a:t>
            </a:r>
          </a:p>
          <a:p>
            <a:endParaRPr lang="fr-FR" dirty="0"/>
          </a:p>
          <a:p>
            <a:r>
              <a:rPr lang="fr-FR" dirty="0"/>
              <a:t>Grande importance des Ops sur ce point</a:t>
            </a:r>
          </a:p>
        </p:txBody>
      </p:sp>
      <p:sp>
        <p:nvSpPr>
          <p:cNvPr id="4" name="Espace réservé du numéro de diapositive 3">
            <a:extLst>
              <a:ext uri="{FF2B5EF4-FFF2-40B4-BE49-F238E27FC236}">
                <a16:creationId xmlns:a16="http://schemas.microsoft.com/office/drawing/2014/main" id="{842BCB6A-12D9-4F1F-85A6-210E895D38A3}"/>
              </a:ext>
            </a:extLst>
          </p:cNvPr>
          <p:cNvSpPr>
            <a:spLocks noGrp="1"/>
          </p:cNvSpPr>
          <p:nvPr>
            <p:ph type="sldNum" sz="quarter" idx="12"/>
          </p:nvPr>
        </p:nvSpPr>
        <p:spPr/>
        <p:txBody>
          <a:bodyPr/>
          <a:lstStyle/>
          <a:p>
            <a:fld id="{3D8FCC80-B8C6-41B5-8B59-D370428BBA83}" type="slidenum">
              <a:rPr lang="fr-FR" smtClean="0"/>
              <a:t>10</a:t>
            </a:fld>
            <a:endParaRPr lang="fr-FR"/>
          </a:p>
        </p:txBody>
      </p:sp>
    </p:spTree>
    <p:extLst>
      <p:ext uri="{BB962C8B-B14F-4D97-AF65-F5344CB8AC3E}">
        <p14:creationId xmlns:p14="http://schemas.microsoft.com/office/powerpoint/2010/main" val="285713874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796FFB-B910-8819-CA5B-318885C71324}"/>
              </a:ext>
            </a:extLst>
          </p:cNvPr>
          <p:cNvSpPr>
            <a:spLocks noGrp="1"/>
          </p:cNvSpPr>
          <p:nvPr>
            <p:ph type="title"/>
          </p:nvPr>
        </p:nvSpPr>
        <p:spPr/>
        <p:txBody>
          <a:bodyPr/>
          <a:lstStyle/>
          <a:p>
            <a:r>
              <a:rPr lang="fr-FR" dirty="0" err="1"/>
              <a:t>GitOps</a:t>
            </a:r>
            <a:r>
              <a:rPr lang="fr-FR" dirty="0"/>
              <a:t> gagne encore plus en confiance</a:t>
            </a:r>
          </a:p>
        </p:txBody>
      </p:sp>
      <p:sp>
        <p:nvSpPr>
          <p:cNvPr id="3" name="Espace réservé du texte 2">
            <a:extLst>
              <a:ext uri="{FF2B5EF4-FFF2-40B4-BE49-F238E27FC236}">
                <a16:creationId xmlns:a16="http://schemas.microsoft.com/office/drawing/2014/main" id="{0AB832A6-4A59-BCB9-06F9-04A9A977E0B1}"/>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E8F64F81-0AF8-A4DB-C60C-F0A847303395}"/>
              </a:ext>
            </a:extLst>
          </p:cNvPr>
          <p:cNvSpPr>
            <a:spLocks noGrp="1"/>
          </p:cNvSpPr>
          <p:nvPr>
            <p:ph type="sldNum" sz="quarter" idx="12"/>
          </p:nvPr>
        </p:nvSpPr>
        <p:spPr/>
        <p:txBody>
          <a:bodyPr/>
          <a:lstStyle/>
          <a:p>
            <a:fld id="{3D8FCC80-B8C6-41B5-8B59-D370428BBA83}" type="slidenum">
              <a:rPr lang="fr-FR" smtClean="0"/>
              <a:t>100</a:t>
            </a:fld>
            <a:endParaRPr lang="fr-FR"/>
          </a:p>
        </p:txBody>
      </p:sp>
    </p:spTree>
    <p:extLst>
      <p:ext uri="{BB962C8B-B14F-4D97-AF65-F5344CB8AC3E}">
        <p14:creationId xmlns:p14="http://schemas.microsoft.com/office/powerpoint/2010/main" val="64869119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3CB46B-5E64-7AD9-1658-236452E52D4C}"/>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076416BD-FF61-FAAB-45AC-91D4B0E6CC70}"/>
              </a:ext>
            </a:extLst>
          </p:cNvPr>
          <p:cNvSpPr>
            <a:spLocks noGrp="1"/>
          </p:cNvSpPr>
          <p:nvPr>
            <p:ph idx="1"/>
          </p:nvPr>
        </p:nvSpPr>
        <p:spPr/>
        <p:txBody>
          <a:bodyPr>
            <a:normAutofit/>
          </a:bodyPr>
          <a:lstStyle/>
          <a:p>
            <a:r>
              <a:rPr lang="fr-FR" dirty="0" err="1"/>
              <a:t>GitOps</a:t>
            </a:r>
            <a:r>
              <a:rPr lang="fr-FR" dirty="0"/>
              <a:t> est une pratique DevOps moderne qui prend d'assaut le monde du développement logiciel. </a:t>
            </a:r>
          </a:p>
          <a:p>
            <a:endParaRPr lang="fr-FR" dirty="0"/>
          </a:p>
          <a:p>
            <a:r>
              <a:rPr lang="fr-FR" dirty="0"/>
              <a:t>Il s'agit d'une combinaison de deux technologies populaires - Git et Kubernetes - et gagne du terrain en raison de sa capacité à rationaliser le processus DevOps. </a:t>
            </a:r>
          </a:p>
          <a:p>
            <a:endParaRPr lang="fr-FR" dirty="0"/>
          </a:p>
          <a:p>
            <a:r>
              <a:rPr lang="fr-FR" dirty="0" err="1"/>
              <a:t>GitOps</a:t>
            </a:r>
            <a:r>
              <a:rPr lang="fr-FR" dirty="0"/>
              <a:t> offre un moyen de gérer les déploiements et les mises à jour des applications de manière plus automatisée, fiable et sécurisée. </a:t>
            </a:r>
          </a:p>
        </p:txBody>
      </p:sp>
      <p:sp>
        <p:nvSpPr>
          <p:cNvPr id="4" name="Espace réservé du numéro de diapositive 3">
            <a:extLst>
              <a:ext uri="{FF2B5EF4-FFF2-40B4-BE49-F238E27FC236}">
                <a16:creationId xmlns:a16="http://schemas.microsoft.com/office/drawing/2014/main" id="{BE699492-2365-8D04-E863-B2B8AE8542A2}"/>
              </a:ext>
            </a:extLst>
          </p:cNvPr>
          <p:cNvSpPr>
            <a:spLocks noGrp="1"/>
          </p:cNvSpPr>
          <p:nvPr>
            <p:ph type="sldNum" sz="quarter" idx="12"/>
          </p:nvPr>
        </p:nvSpPr>
        <p:spPr/>
        <p:txBody>
          <a:bodyPr/>
          <a:lstStyle/>
          <a:p>
            <a:fld id="{3D8FCC80-B8C6-41B5-8B59-D370428BBA83}" type="slidenum">
              <a:rPr lang="fr-FR" smtClean="0"/>
              <a:t>101</a:t>
            </a:fld>
            <a:endParaRPr lang="fr-FR"/>
          </a:p>
        </p:txBody>
      </p:sp>
    </p:spTree>
    <p:extLst>
      <p:ext uri="{BB962C8B-B14F-4D97-AF65-F5344CB8AC3E}">
        <p14:creationId xmlns:p14="http://schemas.microsoft.com/office/powerpoint/2010/main" val="178277036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45DF1F-045D-B87E-2D3C-3707403C791E}"/>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6E1E273F-5905-2E04-30C3-88DB3A26E9AF}"/>
              </a:ext>
            </a:extLst>
          </p:cNvPr>
          <p:cNvSpPr>
            <a:spLocks noGrp="1"/>
          </p:cNvSpPr>
          <p:nvPr>
            <p:ph idx="1"/>
          </p:nvPr>
        </p:nvSpPr>
        <p:spPr/>
        <p:txBody>
          <a:bodyPr>
            <a:normAutofit/>
          </a:bodyPr>
          <a:lstStyle/>
          <a:p>
            <a:r>
              <a:rPr lang="fr-FR" dirty="0" err="1"/>
              <a:t>GitOps</a:t>
            </a:r>
            <a:r>
              <a:rPr lang="fr-FR" dirty="0"/>
              <a:t> est une méthodologie de développement logiciel qui utilise Git comme source de vérité pour l'infrastructure déclarative et le code d'application. </a:t>
            </a:r>
          </a:p>
          <a:p>
            <a:endParaRPr lang="fr-FR" dirty="0"/>
          </a:p>
          <a:p>
            <a:r>
              <a:rPr lang="fr-FR" dirty="0"/>
              <a:t>Son objectif est de transposer les avantages du contrôle de version et de la revue de code aux opérations d'un système logiciel.</a:t>
            </a:r>
          </a:p>
          <a:p>
            <a:endParaRPr lang="fr-FR" dirty="0"/>
          </a:p>
          <a:p>
            <a:r>
              <a:rPr lang="fr-FR" dirty="0"/>
              <a:t>Dans </a:t>
            </a:r>
            <a:r>
              <a:rPr lang="fr-FR" dirty="0" err="1"/>
              <a:t>GitOps</a:t>
            </a:r>
            <a:r>
              <a:rPr lang="fr-FR" dirty="0"/>
              <a:t>, l'état souhaité du système est stocké dans Git, et les modifications apportées au système sont effectuées en </a:t>
            </a:r>
            <a:r>
              <a:rPr lang="fr-FR" dirty="0" err="1"/>
              <a:t>commitant</a:t>
            </a:r>
            <a:r>
              <a:rPr lang="fr-FR" dirty="0"/>
              <a:t> du code dans le dépôt. </a:t>
            </a:r>
          </a:p>
          <a:p>
            <a:endParaRPr lang="fr-FR" dirty="0"/>
          </a:p>
          <a:p>
            <a:endParaRPr lang="fr-FR" dirty="0"/>
          </a:p>
        </p:txBody>
      </p:sp>
      <p:sp>
        <p:nvSpPr>
          <p:cNvPr id="4" name="Espace réservé du numéro de diapositive 3">
            <a:extLst>
              <a:ext uri="{FF2B5EF4-FFF2-40B4-BE49-F238E27FC236}">
                <a16:creationId xmlns:a16="http://schemas.microsoft.com/office/drawing/2014/main" id="{DCA0CAC4-8D8D-A9BC-E73A-406178C4AD0C}"/>
              </a:ext>
            </a:extLst>
          </p:cNvPr>
          <p:cNvSpPr>
            <a:spLocks noGrp="1"/>
          </p:cNvSpPr>
          <p:nvPr>
            <p:ph type="sldNum" sz="quarter" idx="12"/>
          </p:nvPr>
        </p:nvSpPr>
        <p:spPr/>
        <p:txBody>
          <a:bodyPr/>
          <a:lstStyle/>
          <a:p>
            <a:fld id="{3D8FCC80-B8C6-41B5-8B59-D370428BBA83}" type="slidenum">
              <a:rPr lang="fr-FR" smtClean="0"/>
              <a:t>102</a:t>
            </a:fld>
            <a:endParaRPr lang="fr-FR"/>
          </a:p>
        </p:txBody>
      </p:sp>
    </p:spTree>
    <p:extLst>
      <p:ext uri="{BB962C8B-B14F-4D97-AF65-F5344CB8AC3E}">
        <p14:creationId xmlns:p14="http://schemas.microsoft.com/office/powerpoint/2010/main" val="40242163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C90FD2-0055-2406-4660-A922F9DD5CEF}"/>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81EB1212-BFF9-4B09-70DD-F58F3792934F}"/>
              </a:ext>
            </a:extLst>
          </p:cNvPr>
          <p:cNvSpPr>
            <a:spLocks noGrp="1"/>
          </p:cNvSpPr>
          <p:nvPr>
            <p:ph idx="1"/>
          </p:nvPr>
        </p:nvSpPr>
        <p:spPr/>
        <p:txBody>
          <a:bodyPr>
            <a:normAutofit/>
          </a:bodyPr>
          <a:lstStyle/>
          <a:p>
            <a:r>
              <a:rPr lang="fr-FR" dirty="0"/>
              <a:t>Un processus automatisé surveille le dépôt et déploie les modifications sur le système lorsque de nouveaux </a:t>
            </a:r>
            <a:r>
              <a:rPr lang="fr-FR" dirty="0" err="1"/>
              <a:t>commits</a:t>
            </a:r>
            <a:r>
              <a:rPr lang="fr-FR" dirty="0"/>
              <a:t> sont effectués. </a:t>
            </a:r>
          </a:p>
          <a:p>
            <a:endParaRPr lang="fr-FR" dirty="0"/>
          </a:p>
          <a:p>
            <a:r>
              <a:rPr lang="fr-FR" dirty="0"/>
              <a:t>Cela garantit que le système est toujours dans un état connu et versionné et que les modifications peuvent être suivies et auditées.</a:t>
            </a:r>
          </a:p>
          <a:p>
            <a:endParaRPr lang="fr-FR" dirty="0"/>
          </a:p>
          <a:p>
            <a:r>
              <a:rPr lang="fr-FR" dirty="0" err="1"/>
              <a:t>GitOps</a:t>
            </a:r>
            <a:r>
              <a:rPr lang="fr-FR" dirty="0"/>
              <a:t> peut être utilisé pour gérer l'infrastructure en tant que code, ainsi que pour déployer et gérer les applications. </a:t>
            </a:r>
          </a:p>
          <a:p>
            <a:endParaRPr lang="fr-FR" dirty="0"/>
          </a:p>
          <a:p>
            <a:endParaRPr lang="fr-FR" dirty="0"/>
          </a:p>
        </p:txBody>
      </p:sp>
      <p:sp>
        <p:nvSpPr>
          <p:cNvPr id="4" name="Espace réservé du numéro de diapositive 3">
            <a:extLst>
              <a:ext uri="{FF2B5EF4-FFF2-40B4-BE49-F238E27FC236}">
                <a16:creationId xmlns:a16="http://schemas.microsoft.com/office/drawing/2014/main" id="{9514E8FB-BC3E-5CE3-9AA6-F4A232BAD11D}"/>
              </a:ext>
            </a:extLst>
          </p:cNvPr>
          <p:cNvSpPr>
            <a:spLocks noGrp="1"/>
          </p:cNvSpPr>
          <p:nvPr>
            <p:ph type="sldNum" sz="quarter" idx="12"/>
          </p:nvPr>
        </p:nvSpPr>
        <p:spPr/>
        <p:txBody>
          <a:bodyPr/>
          <a:lstStyle/>
          <a:p>
            <a:fld id="{3D8FCC80-B8C6-41B5-8B59-D370428BBA83}" type="slidenum">
              <a:rPr lang="fr-FR" smtClean="0"/>
              <a:t>103</a:t>
            </a:fld>
            <a:endParaRPr lang="fr-FR"/>
          </a:p>
        </p:txBody>
      </p:sp>
    </p:spTree>
    <p:extLst>
      <p:ext uri="{BB962C8B-B14F-4D97-AF65-F5344CB8AC3E}">
        <p14:creationId xmlns:p14="http://schemas.microsoft.com/office/powerpoint/2010/main" val="126491063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BA5803-8E8A-5AD8-2400-2900E136A6FF}"/>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BBB4EABD-824B-5C82-75BF-B97726C3016F}"/>
              </a:ext>
            </a:extLst>
          </p:cNvPr>
          <p:cNvSpPr>
            <a:spLocks noGrp="1"/>
          </p:cNvSpPr>
          <p:nvPr>
            <p:ph idx="1"/>
          </p:nvPr>
        </p:nvSpPr>
        <p:spPr/>
        <p:txBody>
          <a:bodyPr/>
          <a:lstStyle/>
          <a:p>
            <a:r>
              <a:rPr lang="fr-FR" dirty="0"/>
              <a:t>Il peut aider les équipes à collaborer sur les modifications apportées au système et à revenir en arrière sur les modifications si nécessaire. </a:t>
            </a:r>
          </a:p>
          <a:p>
            <a:endParaRPr lang="fr-FR" dirty="0"/>
          </a:p>
          <a:p>
            <a:r>
              <a:rPr lang="fr-FR" dirty="0"/>
              <a:t>Il promeut également une culture de livraison continue, car les modifications peuvent être déployées automatiquement dès qu'elles sont </a:t>
            </a:r>
            <a:r>
              <a:rPr lang="fr-FR" dirty="0" err="1"/>
              <a:t>commitées</a:t>
            </a:r>
            <a:r>
              <a:rPr lang="fr-FR" dirty="0"/>
              <a:t> dans le dépôt.</a:t>
            </a:r>
          </a:p>
          <a:p>
            <a:endParaRPr lang="fr-FR" dirty="0"/>
          </a:p>
        </p:txBody>
      </p:sp>
      <p:sp>
        <p:nvSpPr>
          <p:cNvPr id="4" name="Espace réservé du numéro de diapositive 3">
            <a:extLst>
              <a:ext uri="{FF2B5EF4-FFF2-40B4-BE49-F238E27FC236}">
                <a16:creationId xmlns:a16="http://schemas.microsoft.com/office/drawing/2014/main" id="{E61BCEE9-D0F0-951D-6AA1-B652157CD2E9}"/>
              </a:ext>
            </a:extLst>
          </p:cNvPr>
          <p:cNvSpPr>
            <a:spLocks noGrp="1"/>
          </p:cNvSpPr>
          <p:nvPr>
            <p:ph type="sldNum" sz="quarter" idx="12"/>
          </p:nvPr>
        </p:nvSpPr>
        <p:spPr/>
        <p:txBody>
          <a:bodyPr/>
          <a:lstStyle/>
          <a:p>
            <a:fld id="{3D8FCC80-B8C6-41B5-8B59-D370428BBA83}" type="slidenum">
              <a:rPr lang="fr-FR" smtClean="0"/>
              <a:t>104</a:t>
            </a:fld>
            <a:endParaRPr lang="fr-FR"/>
          </a:p>
        </p:txBody>
      </p:sp>
    </p:spTree>
    <p:extLst>
      <p:ext uri="{BB962C8B-B14F-4D97-AF65-F5344CB8AC3E}">
        <p14:creationId xmlns:p14="http://schemas.microsoft.com/office/powerpoint/2010/main" val="223596450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58F2F3-8358-0722-D7D1-8244C6CD3C78}"/>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1FF74221-D9A9-63C7-4015-CD49556069F2}"/>
              </a:ext>
            </a:extLst>
          </p:cNvPr>
          <p:cNvSpPr>
            <a:spLocks noGrp="1"/>
          </p:cNvSpPr>
          <p:nvPr>
            <p:ph idx="1"/>
          </p:nvPr>
        </p:nvSpPr>
        <p:spPr/>
        <p:txBody>
          <a:bodyPr>
            <a:normAutofit/>
          </a:bodyPr>
          <a:lstStyle/>
          <a:p>
            <a:r>
              <a:rPr lang="fr-FR" dirty="0"/>
              <a:t>En automatisant l'ensemble du processus, </a:t>
            </a:r>
            <a:r>
              <a:rPr lang="fr-FR" dirty="0" err="1"/>
              <a:t>GitOps</a:t>
            </a:r>
            <a:r>
              <a:rPr lang="fr-FR" dirty="0"/>
              <a:t> simplifie l'ensemble du cycle DevOps, du développement au test en passant par la production, ce qui en fait le choix incontournable pour les équipes DevOps. </a:t>
            </a:r>
          </a:p>
          <a:p>
            <a:endParaRPr lang="fr-FR" dirty="0"/>
          </a:p>
          <a:p>
            <a:r>
              <a:rPr lang="fr-FR" dirty="0"/>
              <a:t>Avec sa capacité à réduire les efforts manuels, à améliorer la fiabilité et la sécurité et à augmenter l'efficacité, </a:t>
            </a:r>
            <a:r>
              <a:rPr lang="fr-FR" dirty="0" err="1"/>
              <a:t>GitOps</a:t>
            </a:r>
            <a:r>
              <a:rPr lang="fr-FR" dirty="0"/>
              <a:t> devient rapidement l'avenir de DevOps. </a:t>
            </a:r>
          </a:p>
          <a:p>
            <a:endParaRPr lang="fr-FR" dirty="0"/>
          </a:p>
          <a:p>
            <a:r>
              <a:rPr lang="fr-FR" dirty="0" err="1"/>
              <a:t>GitOps</a:t>
            </a:r>
            <a:r>
              <a:rPr lang="fr-FR" dirty="0"/>
              <a:t> aide les équipes à améliorer l'efficacité opérationnelle, à réduire les coûts, et accélérer le time-to-</a:t>
            </a:r>
            <a:r>
              <a:rPr lang="fr-FR" dirty="0" err="1"/>
              <a:t>market</a:t>
            </a:r>
            <a:r>
              <a:rPr lang="fr-FR" dirty="0"/>
              <a:t>. </a:t>
            </a:r>
          </a:p>
          <a:p>
            <a:endParaRPr lang="fr-FR" dirty="0"/>
          </a:p>
        </p:txBody>
      </p:sp>
      <p:sp>
        <p:nvSpPr>
          <p:cNvPr id="4" name="Espace réservé du numéro de diapositive 3">
            <a:extLst>
              <a:ext uri="{FF2B5EF4-FFF2-40B4-BE49-F238E27FC236}">
                <a16:creationId xmlns:a16="http://schemas.microsoft.com/office/drawing/2014/main" id="{6D07E4F0-509E-92A7-E2DE-984D8622347C}"/>
              </a:ext>
            </a:extLst>
          </p:cNvPr>
          <p:cNvSpPr>
            <a:spLocks noGrp="1"/>
          </p:cNvSpPr>
          <p:nvPr>
            <p:ph type="sldNum" sz="quarter" idx="12"/>
          </p:nvPr>
        </p:nvSpPr>
        <p:spPr/>
        <p:txBody>
          <a:bodyPr/>
          <a:lstStyle/>
          <a:p>
            <a:fld id="{3D8FCC80-B8C6-41B5-8B59-D370428BBA83}" type="slidenum">
              <a:rPr lang="fr-FR" smtClean="0"/>
              <a:t>105</a:t>
            </a:fld>
            <a:endParaRPr lang="fr-FR"/>
          </a:p>
        </p:txBody>
      </p:sp>
    </p:spTree>
    <p:extLst>
      <p:ext uri="{BB962C8B-B14F-4D97-AF65-F5344CB8AC3E}">
        <p14:creationId xmlns:p14="http://schemas.microsoft.com/office/powerpoint/2010/main" val="380025069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9BC0FD-2A46-0211-19B1-2F14C8E803B5}"/>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DF0E69FD-AB93-690B-2BAF-B4FC9784D6F1}"/>
              </a:ext>
            </a:extLst>
          </p:cNvPr>
          <p:cNvSpPr>
            <a:spLocks noGrp="1"/>
          </p:cNvSpPr>
          <p:nvPr>
            <p:ph idx="1"/>
          </p:nvPr>
        </p:nvSpPr>
        <p:spPr/>
        <p:txBody>
          <a:bodyPr/>
          <a:lstStyle/>
          <a:p>
            <a:r>
              <a:rPr lang="fr-FR" dirty="0"/>
              <a:t>En mettant l'accent sur l'automatisation et l'agilité, </a:t>
            </a:r>
            <a:r>
              <a:rPr lang="fr-FR" dirty="0" err="1"/>
              <a:t>GitOps</a:t>
            </a:r>
            <a:r>
              <a:rPr lang="fr-FR" dirty="0"/>
              <a:t> devient rapidement la méthodologie DevOps de choix pour les organisations modernes, leur donnant les outils dont elles ont besoin pour garder une longueur d'avance sur la concurrence. </a:t>
            </a:r>
          </a:p>
          <a:p>
            <a:endParaRPr lang="fr-FR" dirty="0"/>
          </a:p>
        </p:txBody>
      </p:sp>
      <p:sp>
        <p:nvSpPr>
          <p:cNvPr id="4" name="Espace réservé du numéro de diapositive 3">
            <a:extLst>
              <a:ext uri="{FF2B5EF4-FFF2-40B4-BE49-F238E27FC236}">
                <a16:creationId xmlns:a16="http://schemas.microsoft.com/office/drawing/2014/main" id="{959E3F09-C01C-B50F-BEB7-35253B660123}"/>
              </a:ext>
            </a:extLst>
          </p:cNvPr>
          <p:cNvSpPr>
            <a:spLocks noGrp="1"/>
          </p:cNvSpPr>
          <p:nvPr>
            <p:ph type="sldNum" sz="quarter" idx="12"/>
          </p:nvPr>
        </p:nvSpPr>
        <p:spPr/>
        <p:txBody>
          <a:bodyPr/>
          <a:lstStyle/>
          <a:p>
            <a:fld id="{3D8FCC80-B8C6-41B5-8B59-D370428BBA83}" type="slidenum">
              <a:rPr lang="fr-FR" smtClean="0"/>
              <a:t>106</a:t>
            </a:fld>
            <a:endParaRPr lang="fr-FR"/>
          </a:p>
        </p:txBody>
      </p:sp>
    </p:spTree>
    <p:extLst>
      <p:ext uri="{BB962C8B-B14F-4D97-AF65-F5344CB8AC3E}">
        <p14:creationId xmlns:p14="http://schemas.microsoft.com/office/powerpoint/2010/main" val="31540581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DF034D-2A99-7D58-F642-B3DF5DBCBBB1}"/>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90C0909B-EF34-AFAC-4CB4-3C92A93F98AA}"/>
              </a:ext>
            </a:extLst>
          </p:cNvPr>
          <p:cNvSpPr>
            <a:spLocks noGrp="1"/>
          </p:cNvSpPr>
          <p:nvPr>
            <p:ph idx="1"/>
          </p:nvPr>
        </p:nvSpPr>
        <p:spPr/>
        <p:txBody>
          <a:bodyPr/>
          <a:lstStyle/>
          <a:p>
            <a:r>
              <a:rPr lang="fr-FR" dirty="0" err="1"/>
              <a:t>GitOps</a:t>
            </a:r>
            <a:r>
              <a:rPr lang="fr-FR" dirty="0"/>
              <a:t> est souvent utilisé en conjonction avec des outils tels que Kubernetes, qui fournissent un moyen de spécifier de manière déclarative l'état souhaité d'un système et d'automatiser le processus de mise en conformité du système avec cet état souhaité.</a:t>
            </a:r>
          </a:p>
        </p:txBody>
      </p:sp>
      <p:sp>
        <p:nvSpPr>
          <p:cNvPr id="4" name="Espace réservé du numéro de diapositive 3">
            <a:extLst>
              <a:ext uri="{FF2B5EF4-FFF2-40B4-BE49-F238E27FC236}">
                <a16:creationId xmlns:a16="http://schemas.microsoft.com/office/drawing/2014/main" id="{A91A4A42-4315-62A8-C241-CD349B94A179}"/>
              </a:ext>
            </a:extLst>
          </p:cNvPr>
          <p:cNvSpPr>
            <a:spLocks noGrp="1"/>
          </p:cNvSpPr>
          <p:nvPr>
            <p:ph type="sldNum" sz="quarter" idx="12"/>
          </p:nvPr>
        </p:nvSpPr>
        <p:spPr/>
        <p:txBody>
          <a:bodyPr/>
          <a:lstStyle/>
          <a:p>
            <a:fld id="{3D8FCC80-B8C6-41B5-8B59-D370428BBA83}" type="slidenum">
              <a:rPr lang="fr-FR" smtClean="0"/>
              <a:t>107</a:t>
            </a:fld>
            <a:endParaRPr lang="fr-FR"/>
          </a:p>
        </p:txBody>
      </p:sp>
    </p:spTree>
    <p:extLst>
      <p:ext uri="{BB962C8B-B14F-4D97-AF65-F5344CB8AC3E}">
        <p14:creationId xmlns:p14="http://schemas.microsoft.com/office/powerpoint/2010/main" val="65738693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6BF16E-D536-567B-E737-F3314C1BA3E8}"/>
              </a:ext>
            </a:extLst>
          </p:cNvPr>
          <p:cNvSpPr>
            <a:spLocks noGrp="1"/>
          </p:cNvSpPr>
          <p:nvPr>
            <p:ph type="title"/>
          </p:nvPr>
        </p:nvSpPr>
        <p:spPr/>
        <p:txBody>
          <a:bodyPr>
            <a:normAutofit/>
          </a:bodyPr>
          <a:lstStyle/>
          <a:p>
            <a:r>
              <a:rPr lang="fr-FR" dirty="0" err="1"/>
              <a:t>Argo</a:t>
            </a:r>
            <a:r>
              <a:rPr lang="fr-FR" dirty="0"/>
              <a:t> CD</a:t>
            </a:r>
          </a:p>
        </p:txBody>
      </p:sp>
      <p:sp>
        <p:nvSpPr>
          <p:cNvPr id="3" name="Espace réservé du contenu 2">
            <a:extLst>
              <a:ext uri="{FF2B5EF4-FFF2-40B4-BE49-F238E27FC236}">
                <a16:creationId xmlns:a16="http://schemas.microsoft.com/office/drawing/2014/main" id="{3EB61F45-3AAC-98E8-CD27-DB0BA3FDA14F}"/>
              </a:ext>
            </a:extLst>
          </p:cNvPr>
          <p:cNvSpPr>
            <a:spLocks noGrp="1"/>
          </p:cNvSpPr>
          <p:nvPr>
            <p:ph idx="1"/>
          </p:nvPr>
        </p:nvSpPr>
        <p:spPr/>
        <p:txBody>
          <a:bodyPr>
            <a:normAutofit/>
          </a:bodyPr>
          <a:lstStyle/>
          <a:p>
            <a:r>
              <a:rPr lang="fr-FR" dirty="0"/>
              <a:t>On peut considérer cet outil comme une tour de contrôle sur l’ensemble de nos créations d’objets Kubernetes. Il va nous permettre de contrôler le déploiement d’une application et son cycle de vie.</a:t>
            </a:r>
          </a:p>
          <a:p>
            <a:endParaRPr lang="fr-FR" dirty="0"/>
          </a:p>
          <a:p>
            <a:r>
              <a:rPr lang="fr-FR" dirty="0"/>
              <a:t>Cet outil suit un pattern </a:t>
            </a:r>
            <a:r>
              <a:rPr lang="fr-FR" i="1" dirty="0" err="1"/>
              <a:t>GitOps</a:t>
            </a:r>
            <a:r>
              <a:rPr lang="fr-FR" dirty="0"/>
              <a:t>, c'est-à-dire qu’il va considérer un répertoire </a:t>
            </a:r>
            <a:r>
              <a:rPr lang="fr-FR" i="1" dirty="0"/>
              <a:t>git</a:t>
            </a:r>
            <a:r>
              <a:rPr lang="fr-FR" dirty="0"/>
              <a:t> comme une source de confiance absolue pour définir l’état de l’application désiré.</a:t>
            </a:r>
          </a:p>
          <a:p>
            <a:endParaRPr lang="fr-FR" dirty="0"/>
          </a:p>
        </p:txBody>
      </p:sp>
      <p:sp>
        <p:nvSpPr>
          <p:cNvPr id="4" name="Espace réservé du numéro de diapositive 3">
            <a:extLst>
              <a:ext uri="{FF2B5EF4-FFF2-40B4-BE49-F238E27FC236}">
                <a16:creationId xmlns:a16="http://schemas.microsoft.com/office/drawing/2014/main" id="{05478244-AB38-8A09-89D9-67E3DF41FBF5}"/>
              </a:ext>
            </a:extLst>
          </p:cNvPr>
          <p:cNvSpPr>
            <a:spLocks noGrp="1"/>
          </p:cNvSpPr>
          <p:nvPr>
            <p:ph type="sldNum" sz="quarter" idx="12"/>
          </p:nvPr>
        </p:nvSpPr>
        <p:spPr/>
        <p:txBody>
          <a:bodyPr/>
          <a:lstStyle/>
          <a:p>
            <a:fld id="{3D8FCC80-B8C6-41B5-8B59-D370428BBA83}" type="slidenum">
              <a:rPr lang="fr-FR" smtClean="0"/>
              <a:t>108</a:t>
            </a:fld>
            <a:endParaRPr lang="fr-FR"/>
          </a:p>
        </p:txBody>
      </p:sp>
    </p:spTree>
    <p:extLst>
      <p:ext uri="{BB962C8B-B14F-4D97-AF65-F5344CB8AC3E}">
        <p14:creationId xmlns:p14="http://schemas.microsoft.com/office/powerpoint/2010/main" val="306965683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33989F-F4D9-F795-CA7A-0A61C023986A}"/>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896B28F0-762D-9C96-27E6-3DEDD91FDE53}"/>
              </a:ext>
            </a:extLst>
          </p:cNvPr>
          <p:cNvSpPr>
            <a:spLocks noGrp="1"/>
          </p:cNvSpPr>
          <p:nvPr>
            <p:ph idx="1"/>
          </p:nvPr>
        </p:nvSpPr>
        <p:spPr/>
        <p:txBody>
          <a:bodyPr/>
          <a:lstStyle/>
          <a:p>
            <a:r>
              <a:rPr lang="fr-FR" dirty="0"/>
              <a:t>Cette approche </a:t>
            </a:r>
            <a:r>
              <a:rPr lang="fr-FR" i="1" dirty="0" err="1"/>
              <a:t>GitOps</a:t>
            </a:r>
            <a:r>
              <a:rPr lang="fr-FR" i="1" dirty="0"/>
              <a:t>,</a:t>
            </a:r>
            <a:r>
              <a:rPr lang="fr-FR" dirty="0"/>
              <a:t> permet d’organiser des opérations liées à la modification d’un environnement sur la base d’un (ou plusieurs) repository </a:t>
            </a:r>
            <a:r>
              <a:rPr lang="fr-FR" i="1" dirty="0"/>
              <a:t>git</a:t>
            </a:r>
            <a:r>
              <a:rPr lang="fr-FR" dirty="0"/>
              <a:t>, ce qui revient à combiner une </a:t>
            </a:r>
            <a:r>
              <a:rPr lang="fr-FR" i="1" dirty="0"/>
              <a:t>source de vérité</a:t>
            </a:r>
            <a:r>
              <a:rPr lang="fr-FR" dirty="0"/>
              <a:t> avec de l’automatisation.</a:t>
            </a:r>
          </a:p>
          <a:p>
            <a:endParaRPr lang="fr-FR" dirty="0"/>
          </a:p>
        </p:txBody>
      </p:sp>
      <p:sp>
        <p:nvSpPr>
          <p:cNvPr id="4" name="Espace réservé du numéro de diapositive 3">
            <a:extLst>
              <a:ext uri="{FF2B5EF4-FFF2-40B4-BE49-F238E27FC236}">
                <a16:creationId xmlns:a16="http://schemas.microsoft.com/office/drawing/2014/main" id="{0A8FCB5C-3136-E136-EB25-4F298D8D48BE}"/>
              </a:ext>
            </a:extLst>
          </p:cNvPr>
          <p:cNvSpPr>
            <a:spLocks noGrp="1"/>
          </p:cNvSpPr>
          <p:nvPr>
            <p:ph type="sldNum" sz="quarter" idx="12"/>
          </p:nvPr>
        </p:nvSpPr>
        <p:spPr/>
        <p:txBody>
          <a:bodyPr/>
          <a:lstStyle/>
          <a:p>
            <a:fld id="{3D8FCC80-B8C6-41B5-8B59-D370428BBA83}" type="slidenum">
              <a:rPr lang="fr-FR" smtClean="0"/>
              <a:t>109</a:t>
            </a:fld>
            <a:endParaRPr lang="fr-FR"/>
          </a:p>
        </p:txBody>
      </p:sp>
    </p:spTree>
    <p:extLst>
      <p:ext uri="{BB962C8B-B14F-4D97-AF65-F5344CB8AC3E}">
        <p14:creationId xmlns:p14="http://schemas.microsoft.com/office/powerpoint/2010/main" val="12740531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95FEC5-28D1-4611-ADC5-A7BB84B7A336}"/>
              </a:ext>
            </a:extLst>
          </p:cNvPr>
          <p:cNvSpPr>
            <a:spLocks noGrp="1"/>
          </p:cNvSpPr>
          <p:nvPr>
            <p:ph type="title"/>
          </p:nvPr>
        </p:nvSpPr>
        <p:spPr/>
        <p:txBody>
          <a:bodyPr/>
          <a:lstStyle/>
          <a:p>
            <a:r>
              <a:rPr lang="fr-FR" dirty="0"/>
              <a:t>Verre à moitié plein et …</a:t>
            </a:r>
          </a:p>
        </p:txBody>
      </p:sp>
      <p:sp>
        <p:nvSpPr>
          <p:cNvPr id="3" name="Espace réservé du contenu 2">
            <a:extLst>
              <a:ext uri="{FF2B5EF4-FFF2-40B4-BE49-F238E27FC236}">
                <a16:creationId xmlns:a16="http://schemas.microsoft.com/office/drawing/2014/main" id="{F6F4DF98-52BF-4C9B-9F46-A96CE2C23B78}"/>
              </a:ext>
            </a:extLst>
          </p:cNvPr>
          <p:cNvSpPr>
            <a:spLocks noGrp="1"/>
          </p:cNvSpPr>
          <p:nvPr>
            <p:ph idx="1"/>
          </p:nvPr>
        </p:nvSpPr>
        <p:spPr/>
        <p:txBody>
          <a:bodyPr/>
          <a:lstStyle/>
          <a:p>
            <a:r>
              <a:rPr lang="fr-FR" dirty="0"/>
              <a:t>La bonne nouvelle, c'est qu'il existe sur le marché de nombreux outils </a:t>
            </a:r>
            <a:r>
              <a:rPr lang="fr-FR" dirty="0" err="1"/>
              <a:t>OpenSource</a:t>
            </a:r>
            <a:r>
              <a:rPr lang="fr-FR" dirty="0"/>
              <a:t>, avec des versions de base gratuites et des versions payantes pour ceux qui ont besoin de fonctions avancées. </a:t>
            </a:r>
          </a:p>
          <a:p>
            <a:endParaRPr lang="fr-FR" dirty="0"/>
          </a:p>
          <a:p>
            <a:r>
              <a:rPr lang="fr-FR" dirty="0"/>
              <a:t>La mauvaise nouvelle, c'est que l'</a:t>
            </a:r>
            <a:r>
              <a:rPr lang="fr-FR" dirty="0" err="1"/>
              <a:t>OpenSource</a:t>
            </a:r>
            <a:r>
              <a:rPr lang="fr-FR" dirty="0"/>
              <a:t> bascule rapidement d'un fork à l'autre ou d'un outil à un autre. </a:t>
            </a:r>
          </a:p>
          <a:p>
            <a:endParaRPr lang="fr-FR" dirty="0"/>
          </a:p>
          <a:p>
            <a:r>
              <a:rPr lang="fr-FR" dirty="0"/>
              <a:t>Il faut donc être capable de suivre.</a:t>
            </a:r>
          </a:p>
          <a:p>
            <a:endParaRPr lang="fr-FR" dirty="0"/>
          </a:p>
          <a:p>
            <a:r>
              <a:rPr lang="fr-FR" dirty="0"/>
              <a:t>Les outils seront détaillés plus tard</a:t>
            </a:r>
          </a:p>
          <a:p>
            <a:endParaRPr lang="fr-FR" dirty="0"/>
          </a:p>
        </p:txBody>
      </p:sp>
      <p:sp>
        <p:nvSpPr>
          <p:cNvPr id="4" name="Espace réservé du numéro de diapositive 3">
            <a:extLst>
              <a:ext uri="{FF2B5EF4-FFF2-40B4-BE49-F238E27FC236}">
                <a16:creationId xmlns:a16="http://schemas.microsoft.com/office/drawing/2014/main" id="{D6C2A36B-4AA7-49D1-A782-BB439D102597}"/>
              </a:ext>
            </a:extLst>
          </p:cNvPr>
          <p:cNvSpPr>
            <a:spLocks noGrp="1"/>
          </p:cNvSpPr>
          <p:nvPr>
            <p:ph type="sldNum" sz="quarter" idx="12"/>
          </p:nvPr>
        </p:nvSpPr>
        <p:spPr/>
        <p:txBody>
          <a:bodyPr/>
          <a:lstStyle/>
          <a:p>
            <a:fld id="{3D8FCC80-B8C6-41B5-8B59-D370428BBA83}" type="slidenum">
              <a:rPr lang="fr-FR" smtClean="0"/>
              <a:t>11</a:t>
            </a:fld>
            <a:endParaRPr lang="fr-FR"/>
          </a:p>
        </p:txBody>
      </p:sp>
    </p:spTree>
    <p:extLst>
      <p:ext uri="{BB962C8B-B14F-4D97-AF65-F5344CB8AC3E}">
        <p14:creationId xmlns:p14="http://schemas.microsoft.com/office/powerpoint/2010/main" val="321338344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1A8414-8EF0-5AE6-897F-7389CC47FF60}"/>
              </a:ext>
            </a:extLst>
          </p:cNvPr>
          <p:cNvSpPr>
            <a:spLocks noGrp="1"/>
          </p:cNvSpPr>
          <p:nvPr>
            <p:ph type="title"/>
          </p:nvPr>
        </p:nvSpPr>
        <p:spPr/>
        <p:txBody>
          <a:bodyPr>
            <a:normAutofit fontScale="90000"/>
          </a:bodyPr>
          <a:lstStyle/>
          <a:p>
            <a:r>
              <a:rPr lang="fr-FR" dirty="0"/>
              <a:t>Les déploiements </a:t>
            </a:r>
            <a:r>
              <a:rPr lang="fr-FR" dirty="0" err="1"/>
              <a:t>multi-cloud</a:t>
            </a:r>
            <a:r>
              <a:rPr lang="fr-FR" dirty="0"/>
              <a:t> seront à la hausse</a:t>
            </a:r>
          </a:p>
        </p:txBody>
      </p:sp>
      <p:sp>
        <p:nvSpPr>
          <p:cNvPr id="3" name="Espace réservé du texte 2">
            <a:extLst>
              <a:ext uri="{FF2B5EF4-FFF2-40B4-BE49-F238E27FC236}">
                <a16:creationId xmlns:a16="http://schemas.microsoft.com/office/drawing/2014/main" id="{527E2AE7-9DE4-4C0B-2A0C-BE7CED600172}"/>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504AF241-F1C8-B408-1172-B7933F7F3F49}"/>
              </a:ext>
            </a:extLst>
          </p:cNvPr>
          <p:cNvSpPr>
            <a:spLocks noGrp="1"/>
          </p:cNvSpPr>
          <p:nvPr>
            <p:ph type="sldNum" sz="quarter" idx="12"/>
          </p:nvPr>
        </p:nvSpPr>
        <p:spPr/>
        <p:txBody>
          <a:bodyPr/>
          <a:lstStyle/>
          <a:p>
            <a:fld id="{3D8FCC80-B8C6-41B5-8B59-D370428BBA83}" type="slidenum">
              <a:rPr lang="fr-FR" smtClean="0"/>
              <a:t>110</a:t>
            </a:fld>
            <a:endParaRPr lang="fr-FR"/>
          </a:p>
        </p:txBody>
      </p:sp>
    </p:spTree>
    <p:extLst>
      <p:ext uri="{BB962C8B-B14F-4D97-AF65-F5344CB8AC3E}">
        <p14:creationId xmlns:p14="http://schemas.microsoft.com/office/powerpoint/2010/main" val="81457216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5BCCB4-A244-C0EE-EC3A-35695E42CDEA}"/>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4E27680E-AF19-508B-4470-ACC8B47D8D60}"/>
              </a:ext>
            </a:extLst>
          </p:cNvPr>
          <p:cNvSpPr>
            <a:spLocks noGrp="1"/>
          </p:cNvSpPr>
          <p:nvPr>
            <p:ph idx="1"/>
          </p:nvPr>
        </p:nvSpPr>
        <p:spPr/>
        <p:txBody>
          <a:bodyPr>
            <a:normAutofit/>
          </a:bodyPr>
          <a:lstStyle/>
          <a:p>
            <a:r>
              <a:rPr lang="fr-FR" dirty="0"/>
              <a:t>Les déploiements </a:t>
            </a:r>
            <a:r>
              <a:rPr lang="fr-FR" dirty="0" err="1"/>
              <a:t>multi-cloud</a:t>
            </a:r>
            <a:r>
              <a:rPr lang="fr-FR" dirty="0"/>
              <a:t> deviennent de plus en plus populaires dans le monde de la technologie et constituent la meilleure voie à suivre. </a:t>
            </a:r>
          </a:p>
          <a:p>
            <a:endParaRPr lang="fr-FR" dirty="0"/>
          </a:p>
          <a:p>
            <a:r>
              <a:rPr lang="fr-FR" dirty="0"/>
              <a:t>Avec les déploiements </a:t>
            </a:r>
            <a:r>
              <a:rPr lang="fr-FR" dirty="0" err="1"/>
              <a:t>multi-cloud</a:t>
            </a:r>
            <a:r>
              <a:rPr lang="fr-FR" dirty="0"/>
              <a:t>, vous pouvez facilement étendre votre infrastructure numérique, réduire les coûts et augmenter l'efficacité de vos opérations. </a:t>
            </a:r>
          </a:p>
          <a:p>
            <a:endParaRPr lang="fr-FR" dirty="0"/>
          </a:p>
          <a:p>
            <a:r>
              <a:rPr lang="fr-FR" dirty="0"/>
              <a:t>Les déploiements </a:t>
            </a:r>
            <a:r>
              <a:rPr lang="fr-FR" dirty="0" err="1"/>
              <a:t>multi-cloud</a:t>
            </a:r>
            <a:r>
              <a:rPr lang="fr-FR" dirty="0"/>
              <a:t> sont une architecture de cloud </a:t>
            </a:r>
            <a:r>
              <a:rPr lang="fr-FR" dirty="0" err="1"/>
              <a:t>computing</a:t>
            </a:r>
            <a:r>
              <a:rPr lang="fr-FR" dirty="0"/>
              <a:t> où les applications et les services sont déployés sur plusieurs fournisseurs de cloud. </a:t>
            </a:r>
          </a:p>
          <a:p>
            <a:endParaRPr lang="fr-FR" dirty="0"/>
          </a:p>
        </p:txBody>
      </p:sp>
      <p:sp>
        <p:nvSpPr>
          <p:cNvPr id="4" name="Espace réservé du numéro de diapositive 3">
            <a:extLst>
              <a:ext uri="{FF2B5EF4-FFF2-40B4-BE49-F238E27FC236}">
                <a16:creationId xmlns:a16="http://schemas.microsoft.com/office/drawing/2014/main" id="{988600F3-D73E-73C7-B5FC-DF8701E6C886}"/>
              </a:ext>
            </a:extLst>
          </p:cNvPr>
          <p:cNvSpPr>
            <a:spLocks noGrp="1"/>
          </p:cNvSpPr>
          <p:nvPr>
            <p:ph type="sldNum" sz="quarter" idx="12"/>
          </p:nvPr>
        </p:nvSpPr>
        <p:spPr/>
        <p:txBody>
          <a:bodyPr/>
          <a:lstStyle/>
          <a:p>
            <a:fld id="{3D8FCC80-B8C6-41B5-8B59-D370428BBA83}" type="slidenum">
              <a:rPr lang="fr-FR" smtClean="0"/>
              <a:t>111</a:t>
            </a:fld>
            <a:endParaRPr lang="fr-FR"/>
          </a:p>
        </p:txBody>
      </p:sp>
    </p:spTree>
    <p:extLst>
      <p:ext uri="{BB962C8B-B14F-4D97-AF65-F5344CB8AC3E}">
        <p14:creationId xmlns:p14="http://schemas.microsoft.com/office/powerpoint/2010/main" val="117026230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C302FA-4B98-8131-B400-D8088DC8E43F}"/>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05B0214B-C122-1AC2-C430-5696DB690EA4}"/>
              </a:ext>
            </a:extLst>
          </p:cNvPr>
          <p:cNvSpPr>
            <a:spLocks noGrp="1"/>
          </p:cNvSpPr>
          <p:nvPr>
            <p:ph idx="1"/>
          </p:nvPr>
        </p:nvSpPr>
        <p:spPr/>
        <p:txBody>
          <a:bodyPr>
            <a:normAutofit/>
          </a:bodyPr>
          <a:lstStyle/>
          <a:p>
            <a:r>
              <a:rPr lang="fr-FR" dirty="0"/>
              <a:t>Cela signifie qu'au lieu de compter sur un seul fournisseur de cloud, vous pouvez utiliser les ressources de plusieurs fournisseurs de cloud pour héberger vos applications et services. </a:t>
            </a:r>
          </a:p>
          <a:p>
            <a:endParaRPr lang="fr-FR" dirty="0"/>
          </a:p>
          <a:p>
            <a:r>
              <a:rPr lang="fr-FR" dirty="0"/>
              <a:t>Le principal avantage des déploiements </a:t>
            </a:r>
            <a:r>
              <a:rPr lang="fr-FR" dirty="0" err="1"/>
              <a:t>multi-cloud</a:t>
            </a:r>
            <a:r>
              <a:rPr lang="fr-FR" dirty="0"/>
              <a:t> est qu'ils vous permettent d'accéder à divers services et plates-formes. </a:t>
            </a:r>
          </a:p>
          <a:p>
            <a:endParaRPr lang="fr-FR" dirty="0"/>
          </a:p>
          <a:p>
            <a:r>
              <a:rPr lang="fr-FR" dirty="0"/>
              <a:t>Les organisations utilisent cette approche pour s'assurer qu'elles utilisent les meilleurs services de chaque fournisseur de cloud. </a:t>
            </a:r>
          </a:p>
          <a:p>
            <a:endParaRPr lang="fr-FR" dirty="0"/>
          </a:p>
          <a:p>
            <a:endParaRPr lang="fr-FR" dirty="0"/>
          </a:p>
        </p:txBody>
      </p:sp>
      <p:sp>
        <p:nvSpPr>
          <p:cNvPr id="4" name="Espace réservé du numéro de diapositive 3">
            <a:extLst>
              <a:ext uri="{FF2B5EF4-FFF2-40B4-BE49-F238E27FC236}">
                <a16:creationId xmlns:a16="http://schemas.microsoft.com/office/drawing/2014/main" id="{F49507EB-8ABF-2AC6-C8E9-F8469FF8CFF9}"/>
              </a:ext>
            </a:extLst>
          </p:cNvPr>
          <p:cNvSpPr>
            <a:spLocks noGrp="1"/>
          </p:cNvSpPr>
          <p:nvPr>
            <p:ph type="sldNum" sz="quarter" idx="12"/>
          </p:nvPr>
        </p:nvSpPr>
        <p:spPr/>
        <p:txBody>
          <a:bodyPr/>
          <a:lstStyle/>
          <a:p>
            <a:fld id="{3D8FCC80-B8C6-41B5-8B59-D370428BBA83}" type="slidenum">
              <a:rPr lang="fr-FR" smtClean="0"/>
              <a:t>112</a:t>
            </a:fld>
            <a:endParaRPr lang="fr-FR"/>
          </a:p>
        </p:txBody>
      </p:sp>
    </p:spTree>
    <p:extLst>
      <p:ext uri="{BB962C8B-B14F-4D97-AF65-F5344CB8AC3E}">
        <p14:creationId xmlns:p14="http://schemas.microsoft.com/office/powerpoint/2010/main" val="379287266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D0B4D8-A474-9CD6-7FC8-D47B7EBD6CC8}"/>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04F6300C-4A25-D7B1-84EC-13FD9112B4FC}"/>
              </a:ext>
            </a:extLst>
          </p:cNvPr>
          <p:cNvSpPr>
            <a:spLocks noGrp="1"/>
          </p:cNvSpPr>
          <p:nvPr>
            <p:ph idx="1"/>
          </p:nvPr>
        </p:nvSpPr>
        <p:spPr/>
        <p:txBody>
          <a:bodyPr/>
          <a:lstStyle/>
          <a:p>
            <a:r>
              <a:rPr lang="fr-FR" dirty="0"/>
              <a:t>Cette stratégie garantit également que les services des fournisseurs de cloud sont toujours opérationnels et disponibles, </a:t>
            </a:r>
          </a:p>
          <a:p>
            <a:endParaRPr lang="fr-FR" dirty="0"/>
          </a:p>
        </p:txBody>
      </p:sp>
      <p:sp>
        <p:nvSpPr>
          <p:cNvPr id="4" name="Espace réservé du numéro de diapositive 3">
            <a:extLst>
              <a:ext uri="{FF2B5EF4-FFF2-40B4-BE49-F238E27FC236}">
                <a16:creationId xmlns:a16="http://schemas.microsoft.com/office/drawing/2014/main" id="{047866CD-B96B-3E48-457D-CC0E5F995739}"/>
              </a:ext>
            </a:extLst>
          </p:cNvPr>
          <p:cNvSpPr>
            <a:spLocks noGrp="1"/>
          </p:cNvSpPr>
          <p:nvPr>
            <p:ph type="sldNum" sz="quarter" idx="12"/>
          </p:nvPr>
        </p:nvSpPr>
        <p:spPr/>
        <p:txBody>
          <a:bodyPr/>
          <a:lstStyle/>
          <a:p>
            <a:fld id="{3D8FCC80-B8C6-41B5-8B59-D370428BBA83}" type="slidenum">
              <a:rPr lang="fr-FR" smtClean="0"/>
              <a:t>113</a:t>
            </a:fld>
            <a:endParaRPr lang="fr-FR"/>
          </a:p>
        </p:txBody>
      </p:sp>
    </p:spTree>
    <p:extLst>
      <p:ext uri="{BB962C8B-B14F-4D97-AF65-F5344CB8AC3E}">
        <p14:creationId xmlns:p14="http://schemas.microsoft.com/office/powerpoint/2010/main" val="95697024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C8E52E-A00C-694D-E79C-EBD9F3208A07}"/>
              </a:ext>
            </a:extLst>
          </p:cNvPr>
          <p:cNvSpPr>
            <a:spLocks noGrp="1"/>
          </p:cNvSpPr>
          <p:nvPr>
            <p:ph type="title"/>
          </p:nvPr>
        </p:nvSpPr>
        <p:spPr/>
        <p:txBody>
          <a:bodyPr/>
          <a:lstStyle/>
          <a:p>
            <a:r>
              <a:rPr lang="fr-FR" dirty="0"/>
              <a:t>Conclusion</a:t>
            </a:r>
          </a:p>
        </p:txBody>
      </p:sp>
      <p:sp>
        <p:nvSpPr>
          <p:cNvPr id="3" name="Espace réservé du texte 2">
            <a:extLst>
              <a:ext uri="{FF2B5EF4-FFF2-40B4-BE49-F238E27FC236}">
                <a16:creationId xmlns:a16="http://schemas.microsoft.com/office/drawing/2014/main" id="{984412ED-12AD-3962-F250-A268AA70D51B}"/>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1F8979F3-AAC8-9E7B-0D10-B51DCD61B9BC}"/>
              </a:ext>
            </a:extLst>
          </p:cNvPr>
          <p:cNvSpPr>
            <a:spLocks noGrp="1"/>
          </p:cNvSpPr>
          <p:nvPr>
            <p:ph type="sldNum" sz="quarter" idx="12"/>
          </p:nvPr>
        </p:nvSpPr>
        <p:spPr/>
        <p:txBody>
          <a:bodyPr/>
          <a:lstStyle/>
          <a:p>
            <a:fld id="{3D8FCC80-B8C6-41B5-8B59-D370428BBA83}" type="slidenum">
              <a:rPr lang="fr-FR" smtClean="0"/>
              <a:t>114</a:t>
            </a:fld>
            <a:endParaRPr lang="fr-FR"/>
          </a:p>
        </p:txBody>
      </p:sp>
    </p:spTree>
    <p:extLst>
      <p:ext uri="{BB962C8B-B14F-4D97-AF65-F5344CB8AC3E}">
        <p14:creationId xmlns:p14="http://schemas.microsoft.com/office/powerpoint/2010/main" val="307614955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6C5568-7AE5-ACEE-6F05-700FE58F498B}"/>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BDFCC509-7FA2-6652-3C92-6AB869BE5023}"/>
              </a:ext>
            </a:extLst>
          </p:cNvPr>
          <p:cNvSpPr>
            <a:spLocks noGrp="1"/>
          </p:cNvSpPr>
          <p:nvPr>
            <p:ph idx="1"/>
          </p:nvPr>
        </p:nvSpPr>
        <p:spPr/>
        <p:txBody>
          <a:bodyPr/>
          <a:lstStyle/>
          <a:p>
            <a:r>
              <a:rPr lang="fr-FR" dirty="0"/>
              <a:t>Chaque organisation souhaite adopter les meilleures pratiques DevOps, accélérer le développement de ses logiciels et les déployer plus rapidement. </a:t>
            </a:r>
          </a:p>
          <a:p>
            <a:endParaRPr lang="fr-FR" dirty="0"/>
          </a:p>
          <a:p>
            <a:r>
              <a:rPr lang="fr-FR" dirty="0"/>
              <a:t>De nouveaux outils et méthodologies continuent d'émerger chaque jour, et c'est à la préférence de l'organisation quelle approche et quel outil choisir et utiliser.</a:t>
            </a:r>
          </a:p>
          <a:p>
            <a:endParaRPr lang="fr-FR" dirty="0"/>
          </a:p>
          <a:p>
            <a:r>
              <a:rPr lang="fr-FR" dirty="0"/>
              <a:t>Il est très important d'être à jour avec les progrès technologiques qui se produisent chaque année.</a:t>
            </a:r>
          </a:p>
        </p:txBody>
      </p:sp>
      <p:sp>
        <p:nvSpPr>
          <p:cNvPr id="4" name="Espace réservé du numéro de diapositive 3">
            <a:extLst>
              <a:ext uri="{FF2B5EF4-FFF2-40B4-BE49-F238E27FC236}">
                <a16:creationId xmlns:a16="http://schemas.microsoft.com/office/drawing/2014/main" id="{58164981-E590-CC39-791B-634B30392319}"/>
              </a:ext>
            </a:extLst>
          </p:cNvPr>
          <p:cNvSpPr>
            <a:spLocks noGrp="1"/>
          </p:cNvSpPr>
          <p:nvPr>
            <p:ph type="sldNum" sz="quarter" idx="12"/>
          </p:nvPr>
        </p:nvSpPr>
        <p:spPr/>
        <p:txBody>
          <a:bodyPr/>
          <a:lstStyle/>
          <a:p>
            <a:fld id="{3D8FCC80-B8C6-41B5-8B59-D370428BBA83}" type="slidenum">
              <a:rPr lang="fr-FR" smtClean="0"/>
              <a:t>115</a:t>
            </a:fld>
            <a:endParaRPr lang="fr-FR"/>
          </a:p>
        </p:txBody>
      </p:sp>
    </p:spTree>
    <p:extLst>
      <p:ext uri="{BB962C8B-B14F-4D97-AF65-F5344CB8AC3E}">
        <p14:creationId xmlns:p14="http://schemas.microsoft.com/office/powerpoint/2010/main" val="278870201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BBA23A-F0C8-C915-D25C-620CE4F8AF35}"/>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216B39BE-C59E-F86F-0CFC-86252E534D05}"/>
              </a:ext>
            </a:extLst>
          </p:cNvPr>
          <p:cNvSpPr>
            <a:spLocks noGrp="1"/>
          </p:cNvSpPr>
          <p:nvPr>
            <p:ph idx="1"/>
          </p:nvPr>
        </p:nvSpPr>
        <p:spPr/>
        <p:txBody>
          <a:bodyPr/>
          <a:lstStyle/>
          <a:p>
            <a:r>
              <a:rPr lang="fr-FR" dirty="0"/>
              <a:t>Les logiciels ou pratiques expliquées aujourd'hui peuvent être remplacées demain ou voir leurs champs d'applications se transformer pour en remplacer d'autres ou être à son tour remplacée</a:t>
            </a:r>
          </a:p>
        </p:txBody>
      </p:sp>
      <p:sp>
        <p:nvSpPr>
          <p:cNvPr id="4" name="Espace réservé du numéro de diapositive 3">
            <a:extLst>
              <a:ext uri="{FF2B5EF4-FFF2-40B4-BE49-F238E27FC236}">
                <a16:creationId xmlns:a16="http://schemas.microsoft.com/office/drawing/2014/main" id="{7D3BE61C-527C-F43E-8CB7-BE74A26F10AD}"/>
              </a:ext>
            </a:extLst>
          </p:cNvPr>
          <p:cNvSpPr>
            <a:spLocks noGrp="1"/>
          </p:cNvSpPr>
          <p:nvPr>
            <p:ph type="sldNum" sz="quarter" idx="12"/>
          </p:nvPr>
        </p:nvSpPr>
        <p:spPr/>
        <p:txBody>
          <a:bodyPr/>
          <a:lstStyle/>
          <a:p>
            <a:fld id="{3D8FCC80-B8C6-41B5-8B59-D370428BBA83}" type="slidenum">
              <a:rPr lang="fr-FR" smtClean="0"/>
              <a:t>116</a:t>
            </a:fld>
            <a:endParaRPr lang="fr-FR"/>
          </a:p>
        </p:txBody>
      </p:sp>
    </p:spTree>
    <p:extLst>
      <p:ext uri="{BB962C8B-B14F-4D97-AF65-F5344CB8AC3E}">
        <p14:creationId xmlns:p14="http://schemas.microsoft.com/office/powerpoint/2010/main" val="394649883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5954D0-1B6F-4DF1-9D30-3ED522EAB5D7}"/>
              </a:ext>
            </a:extLst>
          </p:cNvPr>
          <p:cNvSpPr>
            <a:spLocks noGrp="1"/>
          </p:cNvSpPr>
          <p:nvPr>
            <p:ph type="title"/>
          </p:nvPr>
        </p:nvSpPr>
        <p:spPr/>
        <p:txBody>
          <a:bodyPr/>
          <a:lstStyle/>
          <a:p>
            <a:r>
              <a:rPr lang="fr-FR" dirty="0"/>
              <a:t>Fin du chapitre</a:t>
            </a:r>
          </a:p>
        </p:txBody>
      </p:sp>
      <p:sp>
        <p:nvSpPr>
          <p:cNvPr id="3" name="Espace réservé du texte 2">
            <a:extLst>
              <a:ext uri="{FF2B5EF4-FFF2-40B4-BE49-F238E27FC236}">
                <a16:creationId xmlns:a16="http://schemas.microsoft.com/office/drawing/2014/main" id="{5A6043F0-B944-49B3-BB16-C9AC3B272733}"/>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E7B95B71-BC6D-4A71-81CA-081920B7D554}"/>
              </a:ext>
            </a:extLst>
          </p:cNvPr>
          <p:cNvSpPr>
            <a:spLocks noGrp="1"/>
          </p:cNvSpPr>
          <p:nvPr>
            <p:ph type="sldNum" sz="quarter" idx="12"/>
          </p:nvPr>
        </p:nvSpPr>
        <p:spPr/>
        <p:txBody>
          <a:bodyPr/>
          <a:lstStyle/>
          <a:p>
            <a:fld id="{3D8FCC80-B8C6-41B5-8B59-D370428BBA83}" type="slidenum">
              <a:rPr lang="fr-FR" smtClean="0"/>
              <a:t>117</a:t>
            </a:fld>
            <a:endParaRPr lang="fr-FR"/>
          </a:p>
        </p:txBody>
      </p:sp>
    </p:spTree>
    <p:extLst>
      <p:ext uri="{BB962C8B-B14F-4D97-AF65-F5344CB8AC3E}">
        <p14:creationId xmlns:p14="http://schemas.microsoft.com/office/powerpoint/2010/main" val="124744311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9C7047-6AAE-40B1-BDAD-E04F8DF37189}"/>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B64193A4-7B99-4555-9125-6A7B1DB63A0E}"/>
              </a:ext>
            </a:extLst>
          </p:cNvPr>
          <p:cNvSpPr>
            <a:spLocks noGrp="1"/>
          </p:cNvSpPr>
          <p:nvPr>
            <p:ph idx="1"/>
          </p:nvPr>
        </p:nvSpPr>
        <p:spPr/>
        <p:txBody>
          <a:bodyPr/>
          <a:lstStyle/>
          <a:p>
            <a:r>
              <a:rPr lang="fr-FR" dirty="0"/>
              <a:t>QCM </a:t>
            </a:r>
            <a:r>
              <a:rPr lang="fr-FR"/>
              <a:t>- Google Forms</a:t>
            </a:r>
            <a:endParaRPr lang="fr-FR" dirty="0"/>
          </a:p>
        </p:txBody>
      </p:sp>
      <p:sp>
        <p:nvSpPr>
          <p:cNvPr id="4" name="Espace réservé du numéro de diapositive 3">
            <a:extLst>
              <a:ext uri="{FF2B5EF4-FFF2-40B4-BE49-F238E27FC236}">
                <a16:creationId xmlns:a16="http://schemas.microsoft.com/office/drawing/2014/main" id="{795E5CCA-2246-4590-BEED-00475D5D8AE0}"/>
              </a:ext>
            </a:extLst>
          </p:cNvPr>
          <p:cNvSpPr>
            <a:spLocks noGrp="1"/>
          </p:cNvSpPr>
          <p:nvPr>
            <p:ph type="sldNum" sz="quarter" idx="12"/>
          </p:nvPr>
        </p:nvSpPr>
        <p:spPr/>
        <p:txBody>
          <a:bodyPr/>
          <a:lstStyle/>
          <a:p>
            <a:fld id="{3D8FCC80-B8C6-41B5-8B59-D370428BBA83}" type="slidenum">
              <a:rPr lang="fr-FR" smtClean="0"/>
              <a:t>118</a:t>
            </a:fld>
            <a:endParaRPr lang="fr-FR"/>
          </a:p>
        </p:txBody>
      </p:sp>
    </p:spTree>
    <p:extLst>
      <p:ext uri="{BB962C8B-B14F-4D97-AF65-F5344CB8AC3E}">
        <p14:creationId xmlns:p14="http://schemas.microsoft.com/office/powerpoint/2010/main" val="1594550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118EECB-E9F3-4B72-AED5-93B2935DE619}"/>
              </a:ext>
            </a:extLst>
          </p:cNvPr>
          <p:cNvSpPr>
            <a:spLocks noGrp="1"/>
          </p:cNvSpPr>
          <p:nvPr>
            <p:ph type="title"/>
          </p:nvPr>
        </p:nvSpPr>
        <p:spPr/>
        <p:txBody>
          <a:bodyPr/>
          <a:lstStyle/>
          <a:p>
            <a:r>
              <a:rPr lang="fr-FR" dirty="0"/>
              <a:t>Cycle de VIE</a:t>
            </a:r>
          </a:p>
        </p:txBody>
      </p:sp>
      <p:sp>
        <p:nvSpPr>
          <p:cNvPr id="3" name="Espace réservé du texte 2">
            <a:extLst>
              <a:ext uri="{FF2B5EF4-FFF2-40B4-BE49-F238E27FC236}">
                <a16:creationId xmlns:a16="http://schemas.microsoft.com/office/drawing/2014/main" id="{4283D23D-AB6C-446A-9CF9-C714542E11E7}"/>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C8C6EF54-EE92-41C2-8D76-C723397631B0}"/>
              </a:ext>
            </a:extLst>
          </p:cNvPr>
          <p:cNvSpPr>
            <a:spLocks noGrp="1"/>
          </p:cNvSpPr>
          <p:nvPr>
            <p:ph type="sldNum" sz="quarter" idx="12"/>
          </p:nvPr>
        </p:nvSpPr>
        <p:spPr/>
        <p:txBody>
          <a:bodyPr/>
          <a:lstStyle/>
          <a:p>
            <a:fld id="{3D8FCC80-B8C6-41B5-8B59-D370428BBA83}" type="slidenum">
              <a:rPr lang="fr-FR" smtClean="0"/>
              <a:t>12</a:t>
            </a:fld>
            <a:endParaRPr lang="fr-FR"/>
          </a:p>
        </p:txBody>
      </p:sp>
    </p:spTree>
    <p:extLst>
      <p:ext uri="{BB962C8B-B14F-4D97-AF65-F5344CB8AC3E}">
        <p14:creationId xmlns:p14="http://schemas.microsoft.com/office/powerpoint/2010/main" val="36936397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F29195-76DB-400B-B910-1DD22CCE74B9}"/>
              </a:ext>
            </a:extLst>
          </p:cNvPr>
          <p:cNvSpPr>
            <a:spLocks noGrp="1"/>
          </p:cNvSpPr>
          <p:nvPr>
            <p:ph type="title"/>
          </p:nvPr>
        </p:nvSpPr>
        <p:spPr/>
        <p:txBody>
          <a:bodyPr/>
          <a:lstStyle/>
          <a:p>
            <a:r>
              <a:rPr lang="fr-FR" dirty="0"/>
              <a:t>Plan</a:t>
            </a:r>
          </a:p>
        </p:txBody>
      </p:sp>
      <p:sp>
        <p:nvSpPr>
          <p:cNvPr id="3" name="Espace réservé du contenu 2">
            <a:extLst>
              <a:ext uri="{FF2B5EF4-FFF2-40B4-BE49-F238E27FC236}">
                <a16:creationId xmlns:a16="http://schemas.microsoft.com/office/drawing/2014/main" id="{8D813823-A270-4026-BC97-BCBF1B5AE4BB}"/>
              </a:ext>
            </a:extLst>
          </p:cNvPr>
          <p:cNvSpPr>
            <a:spLocks noGrp="1"/>
          </p:cNvSpPr>
          <p:nvPr>
            <p:ph idx="1"/>
          </p:nvPr>
        </p:nvSpPr>
        <p:spPr/>
        <p:txBody>
          <a:bodyPr>
            <a:normAutofit/>
          </a:bodyPr>
          <a:lstStyle/>
          <a:p>
            <a:r>
              <a:rPr lang="fr-FR" dirty="0"/>
              <a:t>Pour commencer, il vous faut un bon outil de planification, adapté aux ou conçu pour les méthodes agiles. </a:t>
            </a:r>
          </a:p>
          <a:p>
            <a:endParaRPr lang="fr-FR" dirty="0"/>
          </a:p>
          <a:p>
            <a:r>
              <a:rPr lang="fr-FR" dirty="0"/>
              <a:t>Histoire de pouvoir planifier ses sprints et ses « releases », suivre l'avancée de son </a:t>
            </a:r>
            <a:r>
              <a:rPr lang="fr-FR" dirty="0" err="1"/>
              <a:t>backlog</a:t>
            </a:r>
            <a:r>
              <a:rPr lang="fr-FR" dirty="0"/>
              <a:t>, et faciliter la collaboration entre équipes avec des tableau Kanban électroniques. </a:t>
            </a:r>
          </a:p>
          <a:p>
            <a:endParaRPr lang="fr-FR" dirty="0"/>
          </a:p>
        </p:txBody>
      </p:sp>
      <p:sp>
        <p:nvSpPr>
          <p:cNvPr id="4" name="Espace réservé du numéro de diapositive 3">
            <a:extLst>
              <a:ext uri="{FF2B5EF4-FFF2-40B4-BE49-F238E27FC236}">
                <a16:creationId xmlns:a16="http://schemas.microsoft.com/office/drawing/2014/main" id="{2D7644B4-9F4F-45A2-8DDF-F9F85955D322}"/>
              </a:ext>
            </a:extLst>
          </p:cNvPr>
          <p:cNvSpPr>
            <a:spLocks noGrp="1"/>
          </p:cNvSpPr>
          <p:nvPr>
            <p:ph type="sldNum" sz="quarter" idx="12"/>
          </p:nvPr>
        </p:nvSpPr>
        <p:spPr/>
        <p:txBody>
          <a:bodyPr/>
          <a:lstStyle/>
          <a:p>
            <a:fld id="{3D8FCC80-B8C6-41B5-8B59-D370428BBA83}" type="slidenum">
              <a:rPr lang="fr-FR" smtClean="0"/>
              <a:t>13</a:t>
            </a:fld>
            <a:endParaRPr lang="fr-FR"/>
          </a:p>
        </p:txBody>
      </p:sp>
    </p:spTree>
    <p:extLst>
      <p:ext uri="{BB962C8B-B14F-4D97-AF65-F5344CB8AC3E}">
        <p14:creationId xmlns:p14="http://schemas.microsoft.com/office/powerpoint/2010/main" val="5084726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C00910-D3BE-4491-8775-0CE1300A0815}"/>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521F3C6E-2300-447C-9750-BDD870BEC7B1}"/>
              </a:ext>
            </a:extLst>
          </p:cNvPr>
          <p:cNvSpPr>
            <a:spLocks noGrp="1"/>
          </p:cNvSpPr>
          <p:nvPr>
            <p:ph idx="1"/>
          </p:nvPr>
        </p:nvSpPr>
        <p:spPr/>
        <p:txBody>
          <a:bodyPr/>
          <a:lstStyle/>
          <a:p>
            <a:r>
              <a:rPr lang="fr-FR" dirty="0"/>
              <a:t>Il existe deux grandes catégories sur le marché. </a:t>
            </a:r>
          </a:p>
          <a:p>
            <a:endParaRPr lang="fr-FR" dirty="0"/>
          </a:p>
          <a:p>
            <a:r>
              <a:rPr lang="fr-FR" dirty="0"/>
              <a:t>Les outils orientés planification, relativement complexes et pas toujours faciles à maîtriser, et les outils orientés tâches, plus simples de prise en main. </a:t>
            </a:r>
          </a:p>
          <a:p>
            <a:endParaRPr lang="fr-FR" dirty="0"/>
          </a:p>
          <a:p>
            <a:r>
              <a:rPr lang="fr-FR" dirty="0"/>
              <a:t>Ces derniers peuvent suffire si vous vous lancez dans l'Agile.</a:t>
            </a:r>
          </a:p>
          <a:p>
            <a:endParaRPr lang="fr-FR" dirty="0"/>
          </a:p>
        </p:txBody>
      </p:sp>
      <p:sp>
        <p:nvSpPr>
          <p:cNvPr id="4" name="Espace réservé du numéro de diapositive 3">
            <a:extLst>
              <a:ext uri="{FF2B5EF4-FFF2-40B4-BE49-F238E27FC236}">
                <a16:creationId xmlns:a16="http://schemas.microsoft.com/office/drawing/2014/main" id="{32BF57DD-74C6-47C1-8AE7-8CB7A14D5D80}"/>
              </a:ext>
            </a:extLst>
          </p:cNvPr>
          <p:cNvSpPr>
            <a:spLocks noGrp="1"/>
          </p:cNvSpPr>
          <p:nvPr>
            <p:ph type="sldNum" sz="quarter" idx="12"/>
          </p:nvPr>
        </p:nvSpPr>
        <p:spPr/>
        <p:txBody>
          <a:bodyPr/>
          <a:lstStyle/>
          <a:p>
            <a:fld id="{3D8FCC80-B8C6-41B5-8B59-D370428BBA83}" type="slidenum">
              <a:rPr lang="fr-FR" smtClean="0"/>
              <a:t>14</a:t>
            </a:fld>
            <a:endParaRPr lang="fr-FR"/>
          </a:p>
        </p:txBody>
      </p:sp>
    </p:spTree>
    <p:extLst>
      <p:ext uri="{BB962C8B-B14F-4D97-AF65-F5344CB8AC3E}">
        <p14:creationId xmlns:p14="http://schemas.microsoft.com/office/powerpoint/2010/main" val="26389379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089EB2-F484-4B0A-AC91-75D87CFD2BDD}"/>
              </a:ext>
            </a:extLst>
          </p:cNvPr>
          <p:cNvSpPr>
            <a:spLocks noGrp="1"/>
          </p:cNvSpPr>
          <p:nvPr>
            <p:ph type="title"/>
          </p:nvPr>
        </p:nvSpPr>
        <p:spPr/>
        <p:txBody>
          <a:bodyPr/>
          <a:lstStyle/>
          <a:p>
            <a:r>
              <a:rPr lang="fr-FR" dirty="0"/>
              <a:t>Planifier</a:t>
            </a:r>
          </a:p>
        </p:txBody>
      </p:sp>
      <p:sp>
        <p:nvSpPr>
          <p:cNvPr id="3" name="Espace réservé du contenu 2">
            <a:extLst>
              <a:ext uri="{FF2B5EF4-FFF2-40B4-BE49-F238E27FC236}">
                <a16:creationId xmlns:a16="http://schemas.microsoft.com/office/drawing/2014/main" id="{CDEDFD16-44FC-4642-8F80-BBACB7060305}"/>
              </a:ext>
            </a:extLst>
          </p:cNvPr>
          <p:cNvSpPr>
            <a:spLocks noGrp="1"/>
          </p:cNvSpPr>
          <p:nvPr>
            <p:ph idx="1"/>
          </p:nvPr>
        </p:nvSpPr>
        <p:spPr/>
        <p:txBody>
          <a:bodyPr/>
          <a:lstStyle/>
          <a:p>
            <a:r>
              <a:rPr lang="fr-FR" dirty="0"/>
              <a:t>Jira, Trello, Teams</a:t>
            </a:r>
          </a:p>
          <a:p>
            <a:endParaRPr lang="fr-FR" dirty="0"/>
          </a:p>
          <a:p>
            <a:r>
              <a:rPr lang="fr-FR" dirty="0" err="1"/>
              <a:t>Wrike</a:t>
            </a:r>
            <a:r>
              <a:rPr lang="fr-FR" dirty="0"/>
              <a:t>, Asana, Gouti…</a:t>
            </a:r>
          </a:p>
        </p:txBody>
      </p:sp>
      <p:sp>
        <p:nvSpPr>
          <p:cNvPr id="4" name="Espace réservé du numéro de diapositive 3">
            <a:extLst>
              <a:ext uri="{FF2B5EF4-FFF2-40B4-BE49-F238E27FC236}">
                <a16:creationId xmlns:a16="http://schemas.microsoft.com/office/drawing/2014/main" id="{C21E8242-A5C2-437D-A8A4-849A0D8F9F43}"/>
              </a:ext>
            </a:extLst>
          </p:cNvPr>
          <p:cNvSpPr>
            <a:spLocks noGrp="1"/>
          </p:cNvSpPr>
          <p:nvPr>
            <p:ph type="sldNum" sz="quarter" idx="12"/>
          </p:nvPr>
        </p:nvSpPr>
        <p:spPr/>
        <p:txBody>
          <a:bodyPr/>
          <a:lstStyle/>
          <a:p>
            <a:fld id="{3D8FCC80-B8C6-41B5-8B59-D370428BBA83}" type="slidenum">
              <a:rPr lang="fr-FR" smtClean="0"/>
              <a:t>15</a:t>
            </a:fld>
            <a:endParaRPr lang="fr-FR"/>
          </a:p>
        </p:txBody>
      </p:sp>
    </p:spTree>
    <p:extLst>
      <p:ext uri="{BB962C8B-B14F-4D97-AF65-F5344CB8AC3E}">
        <p14:creationId xmlns:p14="http://schemas.microsoft.com/office/powerpoint/2010/main" val="4549023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0FC069-6118-4B74-BE45-1BDD088ECCE7}"/>
              </a:ext>
            </a:extLst>
          </p:cNvPr>
          <p:cNvSpPr>
            <a:spLocks noGrp="1"/>
          </p:cNvSpPr>
          <p:nvPr>
            <p:ph type="title"/>
          </p:nvPr>
        </p:nvSpPr>
        <p:spPr/>
        <p:txBody>
          <a:bodyPr/>
          <a:lstStyle/>
          <a:p>
            <a:r>
              <a:rPr lang="fr-FR" dirty="0"/>
              <a:t>Code</a:t>
            </a:r>
          </a:p>
        </p:txBody>
      </p:sp>
      <p:sp>
        <p:nvSpPr>
          <p:cNvPr id="3" name="Espace réservé du contenu 2">
            <a:extLst>
              <a:ext uri="{FF2B5EF4-FFF2-40B4-BE49-F238E27FC236}">
                <a16:creationId xmlns:a16="http://schemas.microsoft.com/office/drawing/2014/main" id="{A5939A99-F4D1-485F-A64B-ADD6258EC176}"/>
              </a:ext>
            </a:extLst>
          </p:cNvPr>
          <p:cNvSpPr>
            <a:spLocks noGrp="1"/>
          </p:cNvSpPr>
          <p:nvPr>
            <p:ph idx="1"/>
          </p:nvPr>
        </p:nvSpPr>
        <p:spPr/>
        <p:txBody>
          <a:bodyPr>
            <a:normAutofit/>
          </a:bodyPr>
          <a:lstStyle/>
          <a:p>
            <a:r>
              <a:rPr lang="fr-FR" dirty="0"/>
              <a:t>Toute société de développement qui se respecte dispose d'un outil de gestion du code source. </a:t>
            </a:r>
          </a:p>
          <a:p>
            <a:endParaRPr lang="fr-FR" dirty="0"/>
          </a:p>
          <a:p>
            <a:r>
              <a:rPr lang="fr-FR" dirty="0"/>
              <a:t>Cet outil permet non seulement de conserver le code source, mais de gérer aussi les différentes versions et branches du code. </a:t>
            </a:r>
          </a:p>
          <a:p>
            <a:endParaRPr lang="fr-FR" dirty="0"/>
          </a:p>
          <a:p>
            <a:r>
              <a:rPr lang="fr-FR" dirty="0"/>
              <a:t>Sur le marché, il existe 2 générations d'outils. </a:t>
            </a:r>
          </a:p>
        </p:txBody>
      </p:sp>
      <p:sp>
        <p:nvSpPr>
          <p:cNvPr id="4" name="Espace réservé du numéro de diapositive 3">
            <a:extLst>
              <a:ext uri="{FF2B5EF4-FFF2-40B4-BE49-F238E27FC236}">
                <a16:creationId xmlns:a16="http://schemas.microsoft.com/office/drawing/2014/main" id="{2BEF51E8-FB2B-40EE-A69B-143E6FA3BC18}"/>
              </a:ext>
            </a:extLst>
          </p:cNvPr>
          <p:cNvSpPr>
            <a:spLocks noGrp="1"/>
          </p:cNvSpPr>
          <p:nvPr>
            <p:ph type="sldNum" sz="quarter" idx="12"/>
          </p:nvPr>
        </p:nvSpPr>
        <p:spPr/>
        <p:txBody>
          <a:bodyPr/>
          <a:lstStyle/>
          <a:p>
            <a:fld id="{3D8FCC80-B8C6-41B5-8B59-D370428BBA83}" type="slidenum">
              <a:rPr lang="fr-FR" smtClean="0"/>
              <a:t>16</a:t>
            </a:fld>
            <a:endParaRPr lang="fr-FR"/>
          </a:p>
        </p:txBody>
      </p:sp>
    </p:spTree>
    <p:extLst>
      <p:ext uri="{BB962C8B-B14F-4D97-AF65-F5344CB8AC3E}">
        <p14:creationId xmlns:p14="http://schemas.microsoft.com/office/powerpoint/2010/main" val="39149366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257DE5-2A19-4DCB-B8E5-C2867CCB1947}"/>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0E057D1A-5C9F-4B10-975A-2325B12D6452}"/>
              </a:ext>
            </a:extLst>
          </p:cNvPr>
          <p:cNvSpPr>
            <a:spLocks noGrp="1"/>
          </p:cNvSpPr>
          <p:nvPr>
            <p:ph idx="1"/>
          </p:nvPr>
        </p:nvSpPr>
        <p:spPr/>
        <p:txBody>
          <a:bodyPr/>
          <a:lstStyle/>
          <a:p>
            <a:r>
              <a:rPr lang="fr-FR" dirty="0"/>
              <a:t>La première est centralisée : le code est stocké à un endroit et éventuellement répliqué, mais seule la base centrale fait foi. </a:t>
            </a:r>
          </a:p>
          <a:p>
            <a:endParaRPr lang="fr-FR" dirty="0"/>
          </a:p>
          <a:p>
            <a:r>
              <a:rPr lang="fr-FR" dirty="0"/>
              <a:t>Ce qui peut être contraignant pour des équipes réparties géographiquement (qui n'a pas des équipes de développement en Inde ?). </a:t>
            </a:r>
          </a:p>
          <a:p>
            <a:endParaRPr lang="fr-FR" dirty="0"/>
          </a:p>
          <a:p>
            <a:r>
              <a:rPr lang="fr-FR" dirty="0"/>
              <a:t>La seconde génération est décentralisée. Les répliques se synchronisent automatiquement.</a:t>
            </a:r>
          </a:p>
        </p:txBody>
      </p:sp>
      <p:sp>
        <p:nvSpPr>
          <p:cNvPr id="4" name="Espace réservé du numéro de diapositive 3">
            <a:extLst>
              <a:ext uri="{FF2B5EF4-FFF2-40B4-BE49-F238E27FC236}">
                <a16:creationId xmlns:a16="http://schemas.microsoft.com/office/drawing/2014/main" id="{ACEF6A51-5832-4318-8121-2081C068EB6B}"/>
              </a:ext>
            </a:extLst>
          </p:cNvPr>
          <p:cNvSpPr>
            <a:spLocks noGrp="1"/>
          </p:cNvSpPr>
          <p:nvPr>
            <p:ph type="sldNum" sz="quarter" idx="12"/>
          </p:nvPr>
        </p:nvSpPr>
        <p:spPr/>
        <p:txBody>
          <a:bodyPr/>
          <a:lstStyle/>
          <a:p>
            <a:fld id="{3D8FCC80-B8C6-41B5-8B59-D370428BBA83}" type="slidenum">
              <a:rPr lang="fr-FR" smtClean="0"/>
              <a:t>17</a:t>
            </a:fld>
            <a:endParaRPr lang="fr-FR"/>
          </a:p>
        </p:txBody>
      </p:sp>
    </p:spTree>
    <p:extLst>
      <p:ext uri="{BB962C8B-B14F-4D97-AF65-F5344CB8AC3E}">
        <p14:creationId xmlns:p14="http://schemas.microsoft.com/office/powerpoint/2010/main" val="2569109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39EAD6-902E-478D-8154-301D048D95D8}"/>
              </a:ext>
            </a:extLst>
          </p:cNvPr>
          <p:cNvSpPr>
            <a:spLocks noGrp="1"/>
          </p:cNvSpPr>
          <p:nvPr>
            <p:ph type="title"/>
          </p:nvPr>
        </p:nvSpPr>
        <p:spPr/>
        <p:txBody>
          <a:bodyPr/>
          <a:lstStyle/>
          <a:p>
            <a:r>
              <a:rPr lang="fr-FR" dirty="0"/>
              <a:t>Dépôts</a:t>
            </a:r>
          </a:p>
        </p:txBody>
      </p:sp>
      <p:sp>
        <p:nvSpPr>
          <p:cNvPr id="3" name="Espace réservé du contenu 2">
            <a:extLst>
              <a:ext uri="{FF2B5EF4-FFF2-40B4-BE49-F238E27FC236}">
                <a16:creationId xmlns:a16="http://schemas.microsoft.com/office/drawing/2014/main" id="{8862DC14-27B8-4E88-BE0F-0936C6A4FF5B}"/>
              </a:ext>
            </a:extLst>
          </p:cNvPr>
          <p:cNvSpPr>
            <a:spLocks noGrp="1"/>
          </p:cNvSpPr>
          <p:nvPr>
            <p:ph idx="1"/>
          </p:nvPr>
        </p:nvSpPr>
        <p:spPr/>
        <p:txBody>
          <a:bodyPr/>
          <a:lstStyle/>
          <a:p>
            <a:r>
              <a:rPr lang="fr-FR" b="1" dirty="0"/>
              <a:t>Centralisé</a:t>
            </a:r>
          </a:p>
          <a:p>
            <a:r>
              <a:rPr lang="en-US" dirty="0"/>
              <a:t>Apache Subversion (SVN)</a:t>
            </a:r>
          </a:p>
          <a:p>
            <a:r>
              <a:rPr lang="en-US" dirty="0"/>
              <a:t>IBM Rational </a:t>
            </a:r>
            <a:r>
              <a:rPr lang="en-US" dirty="0" err="1"/>
              <a:t>Clearcase</a:t>
            </a:r>
            <a:endParaRPr lang="en-US" dirty="0"/>
          </a:p>
          <a:p>
            <a:endParaRPr lang="fr-FR" dirty="0"/>
          </a:p>
          <a:p>
            <a:r>
              <a:rPr lang="fr-FR" b="1" dirty="0"/>
              <a:t>Décentralisés</a:t>
            </a:r>
          </a:p>
          <a:p>
            <a:r>
              <a:rPr lang="fr-FR" dirty="0"/>
              <a:t>Git et </a:t>
            </a:r>
            <a:r>
              <a:rPr lang="fr-FR" dirty="0" err="1"/>
              <a:t>Github</a:t>
            </a:r>
            <a:r>
              <a:rPr lang="fr-FR" dirty="0"/>
              <a:t>, </a:t>
            </a:r>
            <a:r>
              <a:rPr lang="fr-FR" dirty="0" err="1"/>
              <a:t>Artifactory</a:t>
            </a:r>
            <a:r>
              <a:rPr lang="fr-FR" dirty="0"/>
              <a:t> et docker </a:t>
            </a:r>
            <a:r>
              <a:rPr lang="fr-FR" dirty="0" err="1"/>
              <a:t>registry</a:t>
            </a:r>
            <a:endParaRPr lang="fr-FR" dirty="0"/>
          </a:p>
          <a:p>
            <a:endParaRPr lang="fr-FR" dirty="0"/>
          </a:p>
          <a:p>
            <a:endParaRPr lang="fr-FR" dirty="0"/>
          </a:p>
          <a:p>
            <a:endParaRPr lang="fr-FR" dirty="0"/>
          </a:p>
        </p:txBody>
      </p:sp>
      <p:sp>
        <p:nvSpPr>
          <p:cNvPr id="4" name="Espace réservé du numéro de diapositive 3">
            <a:extLst>
              <a:ext uri="{FF2B5EF4-FFF2-40B4-BE49-F238E27FC236}">
                <a16:creationId xmlns:a16="http://schemas.microsoft.com/office/drawing/2014/main" id="{A44DF70C-04FF-42FA-82D7-3286A92FDB4E}"/>
              </a:ext>
            </a:extLst>
          </p:cNvPr>
          <p:cNvSpPr>
            <a:spLocks noGrp="1"/>
          </p:cNvSpPr>
          <p:nvPr>
            <p:ph type="sldNum" sz="quarter" idx="12"/>
          </p:nvPr>
        </p:nvSpPr>
        <p:spPr/>
        <p:txBody>
          <a:bodyPr/>
          <a:lstStyle/>
          <a:p>
            <a:fld id="{3D8FCC80-B8C6-41B5-8B59-D370428BBA83}" type="slidenum">
              <a:rPr lang="fr-FR" smtClean="0"/>
              <a:t>18</a:t>
            </a:fld>
            <a:endParaRPr lang="fr-FR"/>
          </a:p>
        </p:txBody>
      </p:sp>
    </p:spTree>
    <p:extLst>
      <p:ext uri="{BB962C8B-B14F-4D97-AF65-F5344CB8AC3E}">
        <p14:creationId xmlns:p14="http://schemas.microsoft.com/office/powerpoint/2010/main" val="42479092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2799E7-90EE-476B-B994-684B150F689F}"/>
              </a:ext>
            </a:extLst>
          </p:cNvPr>
          <p:cNvSpPr>
            <a:spLocks noGrp="1"/>
          </p:cNvSpPr>
          <p:nvPr>
            <p:ph type="title"/>
          </p:nvPr>
        </p:nvSpPr>
        <p:spPr/>
        <p:txBody>
          <a:bodyPr/>
          <a:lstStyle/>
          <a:p>
            <a:r>
              <a:rPr lang="fr-FR" dirty="0" err="1"/>
              <a:t>Build</a:t>
            </a:r>
            <a:r>
              <a:rPr lang="fr-FR" dirty="0"/>
              <a:t> &amp; Package - </a:t>
            </a:r>
            <a:r>
              <a:rPr lang="fr-FR" dirty="0" err="1"/>
              <a:t>Integrate</a:t>
            </a:r>
            <a:endParaRPr lang="fr-FR" dirty="0"/>
          </a:p>
        </p:txBody>
      </p:sp>
      <p:sp>
        <p:nvSpPr>
          <p:cNvPr id="3" name="Espace réservé du contenu 2">
            <a:extLst>
              <a:ext uri="{FF2B5EF4-FFF2-40B4-BE49-F238E27FC236}">
                <a16:creationId xmlns:a16="http://schemas.microsoft.com/office/drawing/2014/main" id="{DD0EA949-34C4-44EC-9707-E843240B165F}"/>
              </a:ext>
            </a:extLst>
          </p:cNvPr>
          <p:cNvSpPr>
            <a:spLocks noGrp="1"/>
          </p:cNvSpPr>
          <p:nvPr>
            <p:ph idx="1"/>
          </p:nvPr>
        </p:nvSpPr>
        <p:spPr/>
        <p:txBody>
          <a:bodyPr/>
          <a:lstStyle/>
          <a:p>
            <a:r>
              <a:rPr lang="fr-FR" dirty="0"/>
              <a:t>On appelle aussi la phase de "</a:t>
            </a:r>
            <a:r>
              <a:rPr lang="fr-FR" dirty="0" err="1"/>
              <a:t>Build</a:t>
            </a:r>
            <a:r>
              <a:rPr lang="fr-FR" dirty="0"/>
              <a:t>" phase "d'intégration" car c'est à ce moment que le code de chaque développeur est assemblé pour donner le produit final. </a:t>
            </a:r>
          </a:p>
          <a:p>
            <a:endParaRPr lang="fr-FR" dirty="0"/>
          </a:p>
          <a:p>
            <a:r>
              <a:rPr lang="fr-FR" dirty="0"/>
              <a:t>Techniquement, on compile, on réalise l'édition de lien et on package le tout pour que l'exécutable puisse être déployé dans les différents environnements, y compris de production.</a:t>
            </a:r>
          </a:p>
        </p:txBody>
      </p:sp>
      <p:sp>
        <p:nvSpPr>
          <p:cNvPr id="4" name="Espace réservé du numéro de diapositive 3">
            <a:extLst>
              <a:ext uri="{FF2B5EF4-FFF2-40B4-BE49-F238E27FC236}">
                <a16:creationId xmlns:a16="http://schemas.microsoft.com/office/drawing/2014/main" id="{FB3E757C-DD23-4B15-9C70-C6A95BFEA43C}"/>
              </a:ext>
            </a:extLst>
          </p:cNvPr>
          <p:cNvSpPr>
            <a:spLocks noGrp="1"/>
          </p:cNvSpPr>
          <p:nvPr>
            <p:ph type="sldNum" sz="quarter" idx="12"/>
          </p:nvPr>
        </p:nvSpPr>
        <p:spPr/>
        <p:txBody>
          <a:bodyPr/>
          <a:lstStyle/>
          <a:p>
            <a:fld id="{3D8FCC80-B8C6-41B5-8B59-D370428BBA83}" type="slidenum">
              <a:rPr lang="fr-FR" smtClean="0"/>
              <a:t>19</a:t>
            </a:fld>
            <a:endParaRPr lang="fr-FR"/>
          </a:p>
        </p:txBody>
      </p:sp>
    </p:spTree>
    <p:extLst>
      <p:ext uri="{BB962C8B-B14F-4D97-AF65-F5344CB8AC3E}">
        <p14:creationId xmlns:p14="http://schemas.microsoft.com/office/powerpoint/2010/main" val="2721546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26A8E1-B678-448D-BD5B-44ED0DC6EB79}"/>
              </a:ext>
            </a:extLst>
          </p:cNvPr>
          <p:cNvSpPr>
            <a:spLocks noGrp="1"/>
          </p:cNvSpPr>
          <p:nvPr>
            <p:ph type="title"/>
          </p:nvPr>
        </p:nvSpPr>
        <p:spPr/>
        <p:txBody>
          <a:bodyPr>
            <a:normAutofit/>
          </a:bodyPr>
          <a:lstStyle/>
          <a:p>
            <a:r>
              <a:rPr lang="fr-FR" dirty="0"/>
              <a:t>PIPELINE</a:t>
            </a:r>
          </a:p>
        </p:txBody>
      </p:sp>
      <p:sp>
        <p:nvSpPr>
          <p:cNvPr id="3" name="Espace réservé du texte 2">
            <a:extLst>
              <a:ext uri="{FF2B5EF4-FFF2-40B4-BE49-F238E27FC236}">
                <a16:creationId xmlns:a16="http://schemas.microsoft.com/office/drawing/2014/main" id="{04070057-385E-4A67-8D69-2F531A8C2FD0}"/>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4418F1A7-0036-405C-A8CC-08AE93AB9EA1}"/>
              </a:ext>
            </a:extLst>
          </p:cNvPr>
          <p:cNvSpPr>
            <a:spLocks noGrp="1"/>
          </p:cNvSpPr>
          <p:nvPr>
            <p:ph type="sldNum" sz="quarter" idx="12"/>
          </p:nvPr>
        </p:nvSpPr>
        <p:spPr/>
        <p:txBody>
          <a:bodyPr/>
          <a:lstStyle/>
          <a:p>
            <a:fld id="{3D8FCC80-B8C6-41B5-8B59-D370428BBA83}" type="slidenum">
              <a:rPr lang="fr-FR" smtClean="0"/>
              <a:t>2</a:t>
            </a:fld>
            <a:endParaRPr lang="fr-FR"/>
          </a:p>
        </p:txBody>
      </p:sp>
    </p:spTree>
    <p:extLst>
      <p:ext uri="{BB962C8B-B14F-4D97-AF65-F5344CB8AC3E}">
        <p14:creationId xmlns:p14="http://schemas.microsoft.com/office/powerpoint/2010/main" val="5934997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EC292D-2AB2-4B71-B934-F0EC6D34F0E5}"/>
              </a:ext>
            </a:extLst>
          </p:cNvPr>
          <p:cNvSpPr>
            <a:spLocks noGrp="1"/>
          </p:cNvSpPr>
          <p:nvPr>
            <p:ph type="title"/>
          </p:nvPr>
        </p:nvSpPr>
        <p:spPr/>
        <p:txBody>
          <a:bodyPr/>
          <a:lstStyle/>
          <a:p>
            <a:r>
              <a:rPr lang="fr-FR" dirty="0"/>
              <a:t>Ordonnanceur de tâches</a:t>
            </a:r>
          </a:p>
        </p:txBody>
      </p:sp>
      <p:sp>
        <p:nvSpPr>
          <p:cNvPr id="3" name="Espace réservé du contenu 2">
            <a:extLst>
              <a:ext uri="{FF2B5EF4-FFF2-40B4-BE49-F238E27FC236}">
                <a16:creationId xmlns:a16="http://schemas.microsoft.com/office/drawing/2014/main" id="{4FBDF5DF-AE61-4AB4-A116-339E21029A3F}"/>
              </a:ext>
            </a:extLst>
          </p:cNvPr>
          <p:cNvSpPr>
            <a:spLocks noGrp="1"/>
          </p:cNvSpPr>
          <p:nvPr>
            <p:ph idx="1"/>
          </p:nvPr>
        </p:nvSpPr>
        <p:spPr/>
        <p:txBody>
          <a:bodyPr/>
          <a:lstStyle/>
          <a:p>
            <a:r>
              <a:rPr lang="fr-FR" dirty="0"/>
              <a:t>Jenkins et anciennement Hudson, </a:t>
            </a:r>
            <a:r>
              <a:rPr lang="fr-FR" dirty="0" err="1"/>
              <a:t>Gitlab</a:t>
            </a:r>
            <a:r>
              <a:rPr lang="fr-FR" dirty="0"/>
              <a:t> CI..</a:t>
            </a:r>
          </a:p>
          <a:p>
            <a:endParaRPr lang="fr-FR" dirty="0"/>
          </a:p>
          <a:p>
            <a:r>
              <a:rPr lang="fr-FR" dirty="0"/>
              <a:t>Création de Job, de les </a:t>
            </a:r>
            <a:r>
              <a:rPr lang="fr-FR" dirty="0" err="1"/>
              <a:t>scheduler</a:t>
            </a:r>
            <a:r>
              <a:rPr lang="fr-FR" dirty="0"/>
              <a:t>, et de trigger les tâches pour l'orchestrateur</a:t>
            </a:r>
          </a:p>
          <a:p>
            <a:endParaRPr lang="fr-FR" dirty="0"/>
          </a:p>
          <a:p>
            <a:r>
              <a:rPr lang="fr-FR" dirty="0"/>
              <a:t>La commande </a:t>
            </a:r>
            <a:r>
              <a:rPr lang="fr-FR" dirty="0" err="1"/>
              <a:t>cron</a:t>
            </a:r>
            <a:r>
              <a:rPr lang="fr-FR" dirty="0"/>
              <a:t> est un ordonnanceur sous linux</a:t>
            </a:r>
          </a:p>
        </p:txBody>
      </p:sp>
      <p:sp>
        <p:nvSpPr>
          <p:cNvPr id="4" name="Espace réservé du numéro de diapositive 3">
            <a:extLst>
              <a:ext uri="{FF2B5EF4-FFF2-40B4-BE49-F238E27FC236}">
                <a16:creationId xmlns:a16="http://schemas.microsoft.com/office/drawing/2014/main" id="{84A5789A-1FE9-455C-A2E1-9882CB1C69BE}"/>
              </a:ext>
            </a:extLst>
          </p:cNvPr>
          <p:cNvSpPr>
            <a:spLocks noGrp="1"/>
          </p:cNvSpPr>
          <p:nvPr>
            <p:ph type="sldNum" sz="quarter" idx="12"/>
          </p:nvPr>
        </p:nvSpPr>
        <p:spPr/>
        <p:txBody>
          <a:bodyPr/>
          <a:lstStyle/>
          <a:p>
            <a:fld id="{3D8FCC80-B8C6-41B5-8B59-D370428BBA83}" type="slidenum">
              <a:rPr lang="fr-FR" smtClean="0"/>
              <a:t>20</a:t>
            </a:fld>
            <a:endParaRPr lang="fr-FR"/>
          </a:p>
        </p:txBody>
      </p:sp>
    </p:spTree>
    <p:extLst>
      <p:ext uri="{BB962C8B-B14F-4D97-AF65-F5344CB8AC3E}">
        <p14:creationId xmlns:p14="http://schemas.microsoft.com/office/powerpoint/2010/main" val="17832475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DF312E-7685-4071-94DB-78CFDEABF414}"/>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5F5418C0-C989-4149-842C-15F9E890C18B}"/>
              </a:ext>
            </a:extLst>
          </p:cNvPr>
          <p:cNvSpPr>
            <a:spLocks noGrp="1"/>
          </p:cNvSpPr>
          <p:nvPr>
            <p:ph idx="1"/>
          </p:nvPr>
        </p:nvSpPr>
        <p:spPr/>
        <p:txBody>
          <a:bodyPr>
            <a:normAutofit/>
          </a:bodyPr>
          <a:lstStyle/>
          <a:p>
            <a:r>
              <a:rPr lang="fr-FR" dirty="0"/>
              <a:t>Bien sûr, un logiciel comme Jenkins ne pourra pas répondre à tous les besoins d'une intégration continue. </a:t>
            </a:r>
          </a:p>
          <a:p>
            <a:endParaRPr lang="fr-FR" dirty="0"/>
          </a:p>
          <a:p>
            <a:r>
              <a:rPr lang="fr-FR" dirty="0"/>
              <a:t>Rappelons que pour faire un bon pipeline, il vous faut être en mesure de compiler et de livrer tous les jours quelque chose de qualité. </a:t>
            </a:r>
          </a:p>
          <a:p>
            <a:endParaRPr lang="fr-FR" dirty="0"/>
          </a:p>
          <a:p>
            <a:r>
              <a:rPr lang="fr-FR" dirty="0"/>
              <a:t>Cela suppose des retours rapides aux développeurs sur les modifications qu'ils ont apportés. </a:t>
            </a:r>
          </a:p>
          <a:p>
            <a:endParaRPr lang="fr-FR" dirty="0"/>
          </a:p>
        </p:txBody>
      </p:sp>
      <p:sp>
        <p:nvSpPr>
          <p:cNvPr id="4" name="Espace réservé du numéro de diapositive 3">
            <a:extLst>
              <a:ext uri="{FF2B5EF4-FFF2-40B4-BE49-F238E27FC236}">
                <a16:creationId xmlns:a16="http://schemas.microsoft.com/office/drawing/2014/main" id="{526C58F0-202A-450D-B9BC-BC8CD254D061}"/>
              </a:ext>
            </a:extLst>
          </p:cNvPr>
          <p:cNvSpPr>
            <a:spLocks noGrp="1"/>
          </p:cNvSpPr>
          <p:nvPr>
            <p:ph type="sldNum" sz="quarter" idx="12"/>
          </p:nvPr>
        </p:nvSpPr>
        <p:spPr/>
        <p:txBody>
          <a:bodyPr/>
          <a:lstStyle/>
          <a:p>
            <a:fld id="{3D8FCC80-B8C6-41B5-8B59-D370428BBA83}" type="slidenum">
              <a:rPr lang="fr-FR" smtClean="0"/>
              <a:t>21</a:t>
            </a:fld>
            <a:endParaRPr lang="fr-FR"/>
          </a:p>
        </p:txBody>
      </p:sp>
    </p:spTree>
    <p:extLst>
      <p:ext uri="{BB962C8B-B14F-4D97-AF65-F5344CB8AC3E}">
        <p14:creationId xmlns:p14="http://schemas.microsoft.com/office/powerpoint/2010/main" val="24127539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263870-1A92-4A82-AC8F-CBAFF89B3AE7}"/>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BF47F89C-1CFF-410C-A0E2-3EBB31A9BA1E}"/>
              </a:ext>
            </a:extLst>
          </p:cNvPr>
          <p:cNvSpPr>
            <a:spLocks noGrp="1"/>
          </p:cNvSpPr>
          <p:nvPr>
            <p:ph idx="1"/>
          </p:nvPr>
        </p:nvSpPr>
        <p:spPr/>
        <p:txBody>
          <a:bodyPr/>
          <a:lstStyle/>
          <a:p>
            <a:r>
              <a:rPr lang="fr-FR" dirty="0"/>
              <a:t>Il vous faut donc intégrer quelques logiciels complémentaires, en sus des outils traditionnels de compilation, pour mesurer automatiquement la </a:t>
            </a:r>
            <a:r>
              <a:rPr lang="fr-FR" dirty="0" err="1"/>
              <a:t>qualimétrie</a:t>
            </a:r>
            <a:r>
              <a:rPr lang="fr-FR" dirty="0"/>
              <a:t> du code, détecter les failles (évidentes) de sécurité, ou encore tester de manière unitaire les différents modules.</a:t>
            </a:r>
          </a:p>
          <a:p>
            <a:endParaRPr lang="fr-FR" dirty="0"/>
          </a:p>
        </p:txBody>
      </p:sp>
      <p:sp>
        <p:nvSpPr>
          <p:cNvPr id="4" name="Espace réservé du numéro de diapositive 3">
            <a:extLst>
              <a:ext uri="{FF2B5EF4-FFF2-40B4-BE49-F238E27FC236}">
                <a16:creationId xmlns:a16="http://schemas.microsoft.com/office/drawing/2014/main" id="{8951E8EC-65BF-4326-A67F-CBCC84A5B752}"/>
              </a:ext>
            </a:extLst>
          </p:cNvPr>
          <p:cNvSpPr>
            <a:spLocks noGrp="1"/>
          </p:cNvSpPr>
          <p:nvPr>
            <p:ph type="sldNum" sz="quarter" idx="12"/>
          </p:nvPr>
        </p:nvSpPr>
        <p:spPr/>
        <p:txBody>
          <a:bodyPr/>
          <a:lstStyle/>
          <a:p>
            <a:fld id="{3D8FCC80-B8C6-41B5-8B59-D370428BBA83}" type="slidenum">
              <a:rPr lang="fr-FR" smtClean="0"/>
              <a:t>22</a:t>
            </a:fld>
            <a:endParaRPr lang="fr-FR"/>
          </a:p>
        </p:txBody>
      </p:sp>
    </p:spTree>
    <p:extLst>
      <p:ext uri="{BB962C8B-B14F-4D97-AF65-F5344CB8AC3E}">
        <p14:creationId xmlns:p14="http://schemas.microsoft.com/office/powerpoint/2010/main" val="13118212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7C6D61-A864-4205-8669-E440DE2CA9B8}"/>
              </a:ext>
            </a:extLst>
          </p:cNvPr>
          <p:cNvSpPr>
            <a:spLocks noGrp="1"/>
          </p:cNvSpPr>
          <p:nvPr>
            <p:ph type="title"/>
          </p:nvPr>
        </p:nvSpPr>
        <p:spPr/>
        <p:txBody>
          <a:bodyPr/>
          <a:lstStyle/>
          <a:p>
            <a:r>
              <a:rPr lang="fr-FR" dirty="0"/>
              <a:t>Compilation</a:t>
            </a:r>
          </a:p>
        </p:txBody>
      </p:sp>
      <p:sp>
        <p:nvSpPr>
          <p:cNvPr id="3" name="Espace réservé du contenu 2">
            <a:extLst>
              <a:ext uri="{FF2B5EF4-FFF2-40B4-BE49-F238E27FC236}">
                <a16:creationId xmlns:a16="http://schemas.microsoft.com/office/drawing/2014/main" id="{EF7EFDFC-65C3-4BF4-B6C1-4208BDAB7FCF}"/>
              </a:ext>
            </a:extLst>
          </p:cNvPr>
          <p:cNvSpPr>
            <a:spLocks noGrp="1"/>
          </p:cNvSpPr>
          <p:nvPr>
            <p:ph idx="1"/>
          </p:nvPr>
        </p:nvSpPr>
        <p:spPr/>
        <p:txBody>
          <a:bodyPr/>
          <a:lstStyle/>
          <a:p>
            <a:r>
              <a:rPr lang="fr-FR" dirty="0"/>
              <a:t>Le bien connu Apache Maven, hyper répandu</a:t>
            </a:r>
          </a:p>
          <a:p>
            <a:endParaRPr lang="fr-FR" dirty="0"/>
          </a:p>
          <a:p>
            <a:r>
              <a:rPr lang="fr-FR" dirty="0"/>
              <a:t>Le successeur à la mode </a:t>
            </a:r>
            <a:r>
              <a:rPr lang="fr-FR" dirty="0" err="1"/>
              <a:t>Graddle</a:t>
            </a:r>
            <a:endParaRPr lang="fr-FR" dirty="0"/>
          </a:p>
          <a:p>
            <a:endParaRPr lang="fr-FR" dirty="0"/>
          </a:p>
        </p:txBody>
      </p:sp>
      <p:sp>
        <p:nvSpPr>
          <p:cNvPr id="4" name="Espace réservé du numéro de diapositive 3">
            <a:extLst>
              <a:ext uri="{FF2B5EF4-FFF2-40B4-BE49-F238E27FC236}">
                <a16:creationId xmlns:a16="http://schemas.microsoft.com/office/drawing/2014/main" id="{58950D16-E1AA-4930-B194-8F10F59443AA}"/>
              </a:ext>
            </a:extLst>
          </p:cNvPr>
          <p:cNvSpPr>
            <a:spLocks noGrp="1"/>
          </p:cNvSpPr>
          <p:nvPr>
            <p:ph type="sldNum" sz="quarter" idx="12"/>
          </p:nvPr>
        </p:nvSpPr>
        <p:spPr/>
        <p:txBody>
          <a:bodyPr/>
          <a:lstStyle/>
          <a:p>
            <a:fld id="{3D8FCC80-B8C6-41B5-8B59-D370428BBA83}" type="slidenum">
              <a:rPr lang="fr-FR" smtClean="0"/>
              <a:t>23</a:t>
            </a:fld>
            <a:endParaRPr lang="fr-FR"/>
          </a:p>
        </p:txBody>
      </p:sp>
    </p:spTree>
    <p:extLst>
      <p:ext uri="{BB962C8B-B14F-4D97-AF65-F5344CB8AC3E}">
        <p14:creationId xmlns:p14="http://schemas.microsoft.com/office/powerpoint/2010/main" val="29166733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42CA7A-8DA3-429A-9084-B98B0FF9386D}"/>
              </a:ext>
            </a:extLst>
          </p:cNvPr>
          <p:cNvSpPr>
            <a:spLocks noGrp="1"/>
          </p:cNvSpPr>
          <p:nvPr>
            <p:ph type="title"/>
          </p:nvPr>
        </p:nvSpPr>
        <p:spPr/>
        <p:txBody>
          <a:bodyPr>
            <a:normAutofit/>
          </a:bodyPr>
          <a:lstStyle/>
          <a:p>
            <a:r>
              <a:rPr lang="fr-FR" dirty="0"/>
              <a:t>Vérification de la structure du code</a:t>
            </a:r>
          </a:p>
        </p:txBody>
      </p:sp>
      <p:sp>
        <p:nvSpPr>
          <p:cNvPr id="3" name="Espace réservé du contenu 2">
            <a:extLst>
              <a:ext uri="{FF2B5EF4-FFF2-40B4-BE49-F238E27FC236}">
                <a16:creationId xmlns:a16="http://schemas.microsoft.com/office/drawing/2014/main" id="{16C7FE1C-93AD-44B3-B3A0-DBC18007B989}"/>
              </a:ext>
            </a:extLst>
          </p:cNvPr>
          <p:cNvSpPr>
            <a:spLocks noGrp="1"/>
          </p:cNvSpPr>
          <p:nvPr>
            <p:ph idx="1"/>
          </p:nvPr>
        </p:nvSpPr>
        <p:spPr/>
        <p:txBody>
          <a:bodyPr/>
          <a:lstStyle/>
          <a:p>
            <a:r>
              <a:rPr lang="fr-FR" dirty="0" err="1"/>
              <a:t>SonarQube</a:t>
            </a:r>
            <a:r>
              <a:rPr lang="fr-FR" dirty="0"/>
              <a:t> : capable d'analyser plus de 20 langages différents, du Java au Cobol en passant par le C et C++. </a:t>
            </a:r>
          </a:p>
          <a:p>
            <a:endParaRPr lang="fr-FR" dirty="0"/>
          </a:p>
        </p:txBody>
      </p:sp>
      <p:sp>
        <p:nvSpPr>
          <p:cNvPr id="4" name="Espace réservé du numéro de diapositive 3">
            <a:extLst>
              <a:ext uri="{FF2B5EF4-FFF2-40B4-BE49-F238E27FC236}">
                <a16:creationId xmlns:a16="http://schemas.microsoft.com/office/drawing/2014/main" id="{421AA560-6EDC-4AF8-876E-03F49B05DCF5}"/>
              </a:ext>
            </a:extLst>
          </p:cNvPr>
          <p:cNvSpPr>
            <a:spLocks noGrp="1"/>
          </p:cNvSpPr>
          <p:nvPr>
            <p:ph type="sldNum" sz="quarter" idx="12"/>
          </p:nvPr>
        </p:nvSpPr>
        <p:spPr/>
        <p:txBody>
          <a:bodyPr/>
          <a:lstStyle/>
          <a:p>
            <a:fld id="{3D8FCC80-B8C6-41B5-8B59-D370428BBA83}" type="slidenum">
              <a:rPr lang="fr-FR" smtClean="0"/>
              <a:t>24</a:t>
            </a:fld>
            <a:endParaRPr lang="fr-FR"/>
          </a:p>
        </p:txBody>
      </p:sp>
    </p:spTree>
    <p:extLst>
      <p:ext uri="{BB962C8B-B14F-4D97-AF65-F5344CB8AC3E}">
        <p14:creationId xmlns:p14="http://schemas.microsoft.com/office/powerpoint/2010/main" val="5576057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822F62-17AE-4DD1-BCCB-EFCFA97464A6}"/>
              </a:ext>
            </a:extLst>
          </p:cNvPr>
          <p:cNvSpPr>
            <a:spLocks noGrp="1"/>
          </p:cNvSpPr>
          <p:nvPr>
            <p:ph type="title"/>
          </p:nvPr>
        </p:nvSpPr>
        <p:spPr/>
        <p:txBody>
          <a:bodyPr/>
          <a:lstStyle/>
          <a:p>
            <a:r>
              <a:rPr lang="fr-FR" dirty="0"/>
              <a:t>Test Unitaire</a:t>
            </a:r>
          </a:p>
        </p:txBody>
      </p:sp>
      <p:sp>
        <p:nvSpPr>
          <p:cNvPr id="3" name="Espace réservé du contenu 2">
            <a:extLst>
              <a:ext uri="{FF2B5EF4-FFF2-40B4-BE49-F238E27FC236}">
                <a16:creationId xmlns:a16="http://schemas.microsoft.com/office/drawing/2014/main" id="{FD02EE9A-0FCF-436D-810B-68F154CD42E3}"/>
              </a:ext>
            </a:extLst>
          </p:cNvPr>
          <p:cNvSpPr>
            <a:spLocks noGrp="1"/>
          </p:cNvSpPr>
          <p:nvPr>
            <p:ph idx="1"/>
          </p:nvPr>
        </p:nvSpPr>
        <p:spPr/>
        <p:txBody>
          <a:bodyPr/>
          <a:lstStyle/>
          <a:p>
            <a:r>
              <a:rPr lang="fr-FR" dirty="0" err="1"/>
              <a:t>jUnit</a:t>
            </a:r>
            <a:r>
              <a:rPr lang="fr-FR" dirty="0"/>
              <a:t>, le plus populaire des </a:t>
            </a:r>
            <a:r>
              <a:rPr lang="fr-FR" dirty="0" err="1"/>
              <a:t>xUnit</a:t>
            </a:r>
            <a:r>
              <a:rPr lang="fr-FR" dirty="0"/>
              <a:t>, pour tester le code Java</a:t>
            </a:r>
          </a:p>
        </p:txBody>
      </p:sp>
      <p:sp>
        <p:nvSpPr>
          <p:cNvPr id="4" name="Espace réservé du numéro de diapositive 3">
            <a:extLst>
              <a:ext uri="{FF2B5EF4-FFF2-40B4-BE49-F238E27FC236}">
                <a16:creationId xmlns:a16="http://schemas.microsoft.com/office/drawing/2014/main" id="{959FF02A-A3AA-43A2-809C-8D24A0635B5D}"/>
              </a:ext>
            </a:extLst>
          </p:cNvPr>
          <p:cNvSpPr>
            <a:spLocks noGrp="1"/>
          </p:cNvSpPr>
          <p:nvPr>
            <p:ph type="sldNum" sz="quarter" idx="12"/>
          </p:nvPr>
        </p:nvSpPr>
        <p:spPr/>
        <p:txBody>
          <a:bodyPr/>
          <a:lstStyle/>
          <a:p>
            <a:fld id="{3D8FCC80-B8C6-41B5-8B59-D370428BBA83}" type="slidenum">
              <a:rPr lang="fr-FR" smtClean="0"/>
              <a:t>25</a:t>
            </a:fld>
            <a:endParaRPr lang="fr-FR"/>
          </a:p>
        </p:txBody>
      </p:sp>
    </p:spTree>
    <p:extLst>
      <p:ext uri="{BB962C8B-B14F-4D97-AF65-F5344CB8AC3E}">
        <p14:creationId xmlns:p14="http://schemas.microsoft.com/office/powerpoint/2010/main" val="1092711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E38DC9-8FA6-48E5-B0AB-80E168FD8E1D}"/>
              </a:ext>
            </a:extLst>
          </p:cNvPr>
          <p:cNvSpPr>
            <a:spLocks noGrp="1"/>
          </p:cNvSpPr>
          <p:nvPr>
            <p:ph type="title"/>
          </p:nvPr>
        </p:nvSpPr>
        <p:spPr/>
        <p:txBody>
          <a:bodyPr/>
          <a:lstStyle/>
          <a:p>
            <a:r>
              <a:rPr lang="fr-FR" dirty="0"/>
              <a:t>Référentiels de composants</a:t>
            </a:r>
          </a:p>
        </p:txBody>
      </p:sp>
      <p:sp>
        <p:nvSpPr>
          <p:cNvPr id="3" name="Espace réservé du contenu 2">
            <a:extLst>
              <a:ext uri="{FF2B5EF4-FFF2-40B4-BE49-F238E27FC236}">
                <a16:creationId xmlns:a16="http://schemas.microsoft.com/office/drawing/2014/main" id="{A0BE7B1A-E540-4C33-9113-682ECDEE2930}"/>
              </a:ext>
            </a:extLst>
          </p:cNvPr>
          <p:cNvSpPr>
            <a:spLocks noGrp="1"/>
          </p:cNvSpPr>
          <p:nvPr>
            <p:ph idx="1"/>
          </p:nvPr>
        </p:nvSpPr>
        <p:spPr/>
        <p:txBody>
          <a:bodyPr/>
          <a:lstStyle/>
          <a:p>
            <a:r>
              <a:rPr lang="fr-FR" dirty="0" err="1"/>
              <a:t>Sonatype</a:t>
            </a:r>
            <a:r>
              <a:rPr lang="fr-FR" dirty="0"/>
              <a:t> Nexus, qui peut résoudre des dépendances externes en "cachant" pour vous les composants externes à votre projet. </a:t>
            </a:r>
          </a:p>
          <a:p>
            <a:endParaRPr lang="fr-FR" dirty="0"/>
          </a:p>
          <a:p>
            <a:r>
              <a:rPr lang="fr-FR" dirty="0"/>
              <a:t>Il fait aussi office de proxy Internet permettant de récupérer les composants disponibles sur Internet.</a:t>
            </a:r>
          </a:p>
        </p:txBody>
      </p:sp>
      <p:sp>
        <p:nvSpPr>
          <p:cNvPr id="4" name="Espace réservé du numéro de diapositive 3">
            <a:extLst>
              <a:ext uri="{FF2B5EF4-FFF2-40B4-BE49-F238E27FC236}">
                <a16:creationId xmlns:a16="http://schemas.microsoft.com/office/drawing/2014/main" id="{2C15C4AA-40A9-488B-9469-F9656B54A191}"/>
              </a:ext>
            </a:extLst>
          </p:cNvPr>
          <p:cNvSpPr>
            <a:spLocks noGrp="1"/>
          </p:cNvSpPr>
          <p:nvPr>
            <p:ph type="sldNum" sz="quarter" idx="12"/>
          </p:nvPr>
        </p:nvSpPr>
        <p:spPr/>
        <p:txBody>
          <a:bodyPr/>
          <a:lstStyle/>
          <a:p>
            <a:fld id="{3D8FCC80-B8C6-41B5-8B59-D370428BBA83}" type="slidenum">
              <a:rPr lang="fr-FR" smtClean="0"/>
              <a:t>26</a:t>
            </a:fld>
            <a:endParaRPr lang="fr-FR"/>
          </a:p>
        </p:txBody>
      </p:sp>
    </p:spTree>
    <p:extLst>
      <p:ext uri="{BB962C8B-B14F-4D97-AF65-F5344CB8AC3E}">
        <p14:creationId xmlns:p14="http://schemas.microsoft.com/office/powerpoint/2010/main" val="42108749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48EF29-A75E-41A5-87B9-6D1E4B4E1031}"/>
              </a:ext>
            </a:extLst>
          </p:cNvPr>
          <p:cNvSpPr>
            <a:spLocks noGrp="1"/>
          </p:cNvSpPr>
          <p:nvPr>
            <p:ph type="title"/>
          </p:nvPr>
        </p:nvSpPr>
        <p:spPr/>
        <p:txBody>
          <a:bodyPr/>
          <a:lstStyle/>
          <a:p>
            <a:r>
              <a:rPr lang="fr-FR" dirty="0" err="1"/>
              <a:t>Quality</a:t>
            </a:r>
            <a:r>
              <a:rPr lang="fr-FR" dirty="0"/>
              <a:t> </a:t>
            </a:r>
            <a:r>
              <a:rPr lang="fr-FR" dirty="0" err="1"/>
              <a:t>gate</a:t>
            </a:r>
            <a:endParaRPr lang="fr-FR" dirty="0"/>
          </a:p>
        </p:txBody>
      </p:sp>
      <p:sp>
        <p:nvSpPr>
          <p:cNvPr id="3" name="Espace réservé du contenu 2">
            <a:extLst>
              <a:ext uri="{FF2B5EF4-FFF2-40B4-BE49-F238E27FC236}">
                <a16:creationId xmlns:a16="http://schemas.microsoft.com/office/drawing/2014/main" id="{28F16B60-ECF2-4A01-997F-49ED3CA9B087}"/>
              </a:ext>
            </a:extLst>
          </p:cNvPr>
          <p:cNvSpPr>
            <a:spLocks noGrp="1"/>
          </p:cNvSpPr>
          <p:nvPr>
            <p:ph idx="1"/>
          </p:nvPr>
        </p:nvSpPr>
        <p:spPr/>
        <p:txBody>
          <a:bodyPr/>
          <a:lstStyle/>
          <a:p>
            <a:r>
              <a:rPr lang="fr-FR" dirty="0"/>
              <a:t>Chaque outil dispose généralement d'une barrière de qualité (</a:t>
            </a:r>
            <a:r>
              <a:rPr lang="fr-FR" dirty="0" err="1"/>
              <a:t>quality</a:t>
            </a:r>
            <a:r>
              <a:rPr lang="fr-FR" dirty="0"/>
              <a:t> </a:t>
            </a:r>
            <a:r>
              <a:rPr lang="fr-FR" dirty="0" err="1"/>
              <a:t>gate</a:t>
            </a:r>
            <a:r>
              <a:rPr lang="fr-FR" dirty="0"/>
              <a:t>). </a:t>
            </a:r>
          </a:p>
          <a:p>
            <a:endParaRPr lang="fr-FR" dirty="0"/>
          </a:p>
          <a:p>
            <a:r>
              <a:rPr lang="fr-FR" dirty="0"/>
              <a:t>Si votre score Qualité/Sécurité est trop faible, votre code est recalé et ne sera pas déployé. </a:t>
            </a:r>
          </a:p>
          <a:p>
            <a:endParaRPr lang="fr-FR" dirty="0"/>
          </a:p>
          <a:p>
            <a:r>
              <a:rPr lang="fr-FR" dirty="0"/>
              <a:t>En revanche, si votre score est suffisamment élevé, alors votre code sera compilé et poussé vers la prochaine étape. </a:t>
            </a:r>
          </a:p>
          <a:p>
            <a:endParaRPr lang="fr-FR" dirty="0"/>
          </a:p>
          <a:p>
            <a:r>
              <a:rPr lang="fr-FR" dirty="0"/>
              <a:t>Généralement celle des "Tests fonctionnels".</a:t>
            </a:r>
          </a:p>
        </p:txBody>
      </p:sp>
      <p:sp>
        <p:nvSpPr>
          <p:cNvPr id="4" name="Espace réservé du numéro de diapositive 3">
            <a:extLst>
              <a:ext uri="{FF2B5EF4-FFF2-40B4-BE49-F238E27FC236}">
                <a16:creationId xmlns:a16="http://schemas.microsoft.com/office/drawing/2014/main" id="{DA57E58C-94FD-4651-8309-3F42886BCB94}"/>
              </a:ext>
            </a:extLst>
          </p:cNvPr>
          <p:cNvSpPr>
            <a:spLocks noGrp="1"/>
          </p:cNvSpPr>
          <p:nvPr>
            <p:ph type="sldNum" sz="quarter" idx="12"/>
          </p:nvPr>
        </p:nvSpPr>
        <p:spPr/>
        <p:txBody>
          <a:bodyPr/>
          <a:lstStyle/>
          <a:p>
            <a:fld id="{3D8FCC80-B8C6-41B5-8B59-D370428BBA83}" type="slidenum">
              <a:rPr lang="fr-FR" smtClean="0"/>
              <a:t>27</a:t>
            </a:fld>
            <a:endParaRPr lang="fr-FR"/>
          </a:p>
        </p:txBody>
      </p:sp>
    </p:spTree>
    <p:extLst>
      <p:ext uri="{BB962C8B-B14F-4D97-AF65-F5344CB8AC3E}">
        <p14:creationId xmlns:p14="http://schemas.microsoft.com/office/powerpoint/2010/main" val="40417541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59B22D-FBBE-4D35-A1A4-F7A82DF2C8D3}"/>
              </a:ext>
            </a:extLst>
          </p:cNvPr>
          <p:cNvSpPr>
            <a:spLocks noGrp="1"/>
          </p:cNvSpPr>
          <p:nvPr>
            <p:ph type="title"/>
          </p:nvPr>
        </p:nvSpPr>
        <p:spPr/>
        <p:txBody>
          <a:bodyPr/>
          <a:lstStyle/>
          <a:p>
            <a:r>
              <a:rPr lang="fr-FR" dirty="0"/>
              <a:t>Tests</a:t>
            </a:r>
          </a:p>
        </p:txBody>
      </p:sp>
      <p:sp>
        <p:nvSpPr>
          <p:cNvPr id="3" name="Espace réservé du contenu 2">
            <a:extLst>
              <a:ext uri="{FF2B5EF4-FFF2-40B4-BE49-F238E27FC236}">
                <a16:creationId xmlns:a16="http://schemas.microsoft.com/office/drawing/2014/main" id="{7D5CE7DB-E47D-4403-AC42-B69FE22D0E0C}"/>
              </a:ext>
            </a:extLst>
          </p:cNvPr>
          <p:cNvSpPr>
            <a:spLocks noGrp="1"/>
          </p:cNvSpPr>
          <p:nvPr>
            <p:ph idx="1"/>
          </p:nvPr>
        </p:nvSpPr>
        <p:spPr/>
        <p:txBody>
          <a:bodyPr/>
          <a:lstStyle/>
          <a:p>
            <a:r>
              <a:rPr lang="fr-FR" dirty="0"/>
              <a:t>L'étape la plus importante dans la vie d'un logiciel est la phase de tests. </a:t>
            </a:r>
          </a:p>
          <a:p>
            <a:endParaRPr lang="fr-FR" dirty="0"/>
          </a:p>
          <a:p>
            <a:r>
              <a:rPr lang="fr-FR" dirty="0"/>
              <a:t>Et des tests, il y en a. </a:t>
            </a:r>
          </a:p>
          <a:p>
            <a:endParaRPr lang="fr-FR" dirty="0"/>
          </a:p>
          <a:p>
            <a:r>
              <a:rPr lang="fr-FR" dirty="0"/>
              <a:t>A croire qu'on ne teste jamais assez...ce qui n'est pas faux. </a:t>
            </a:r>
          </a:p>
          <a:p>
            <a:endParaRPr lang="fr-FR" dirty="0"/>
          </a:p>
          <a:p>
            <a:r>
              <a:rPr lang="fr-FR" dirty="0"/>
              <a:t>La qualité du code est directement corrélée avec le nombre de tests.</a:t>
            </a:r>
          </a:p>
        </p:txBody>
      </p:sp>
      <p:sp>
        <p:nvSpPr>
          <p:cNvPr id="4" name="Espace réservé du numéro de diapositive 3">
            <a:extLst>
              <a:ext uri="{FF2B5EF4-FFF2-40B4-BE49-F238E27FC236}">
                <a16:creationId xmlns:a16="http://schemas.microsoft.com/office/drawing/2014/main" id="{B50E96C9-E373-459F-84F5-166E6E5D39D5}"/>
              </a:ext>
            </a:extLst>
          </p:cNvPr>
          <p:cNvSpPr>
            <a:spLocks noGrp="1"/>
          </p:cNvSpPr>
          <p:nvPr>
            <p:ph type="sldNum" sz="quarter" idx="12"/>
          </p:nvPr>
        </p:nvSpPr>
        <p:spPr/>
        <p:txBody>
          <a:bodyPr/>
          <a:lstStyle/>
          <a:p>
            <a:fld id="{3D8FCC80-B8C6-41B5-8B59-D370428BBA83}" type="slidenum">
              <a:rPr lang="fr-FR" smtClean="0"/>
              <a:t>28</a:t>
            </a:fld>
            <a:endParaRPr lang="fr-FR"/>
          </a:p>
        </p:txBody>
      </p:sp>
    </p:spTree>
    <p:extLst>
      <p:ext uri="{BB962C8B-B14F-4D97-AF65-F5344CB8AC3E}">
        <p14:creationId xmlns:p14="http://schemas.microsoft.com/office/powerpoint/2010/main" val="12477259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81E20D-0F0A-4E2C-9E47-802E48414E0E}"/>
              </a:ext>
            </a:extLst>
          </p:cNvPr>
          <p:cNvSpPr>
            <a:spLocks noGrp="1"/>
          </p:cNvSpPr>
          <p:nvPr>
            <p:ph type="title"/>
          </p:nvPr>
        </p:nvSpPr>
        <p:spPr/>
        <p:txBody>
          <a:bodyPr/>
          <a:lstStyle/>
          <a:p>
            <a:r>
              <a:rPr lang="fr-FR" dirty="0"/>
              <a:t>Tests d'intégration système </a:t>
            </a:r>
          </a:p>
        </p:txBody>
      </p:sp>
      <p:sp>
        <p:nvSpPr>
          <p:cNvPr id="3" name="Espace réservé du contenu 2">
            <a:extLst>
              <a:ext uri="{FF2B5EF4-FFF2-40B4-BE49-F238E27FC236}">
                <a16:creationId xmlns:a16="http://schemas.microsoft.com/office/drawing/2014/main" id="{BC0BD912-B243-4083-AAFF-3984C86C3C7E}"/>
              </a:ext>
            </a:extLst>
          </p:cNvPr>
          <p:cNvSpPr>
            <a:spLocks noGrp="1"/>
          </p:cNvSpPr>
          <p:nvPr>
            <p:ph idx="1"/>
          </p:nvPr>
        </p:nvSpPr>
        <p:spPr/>
        <p:txBody>
          <a:bodyPr/>
          <a:lstStyle/>
          <a:p>
            <a:r>
              <a:rPr lang="fr-FR" dirty="0"/>
              <a:t>Les tests d'intégration système (ou </a:t>
            </a:r>
            <a:r>
              <a:rPr lang="fr-FR" b="1" dirty="0"/>
              <a:t>System </a:t>
            </a:r>
            <a:r>
              <a:rPr lang="fr-FR" b="1" dirty="0" err="1"/>
              <a:t>Integration</a:t>
            </a:r>
            <a:r>
              <a:rPr lang="fr-FR" b="1" dirty="0"/>
              <a:t> Tests</a:t>
            </a:r>
            <a:r>
              <a:rPr lang="fr-FR" dirty="0"/>
              <a:t>) qui permettent de tester l'application intégrée dans son écosystème (référentiels, applications amont et aval, etc.)</a:t>
            </a:r>
          </a:p>
          <a:p>
            <a:endParaRPr lang="fr-FR" dirty="0"/>
          </a:p>
          <a:p>
            <a:endParaRPr lang="fr-FR" dirty="0"/>
          </a:p>
        </p:txBody>
      </p:sp>
      <p:sp>
        <p:nvSpPr>
          <p:cNvPr id="4" name="Espace réservé du numéro de diapositive 3">
            <a:extLst>
              <a:ext uri="{FF2B5EF4-FFF2-40B4-BE49-F238E27FC236}">
                <a16:creationId xmlns:a16="http://schemas.microsoft.com/office/drawing/2014/main" id="{91769D9F-D8AA-4FE6-B0C0-8CE7D7A6DFE8}"/>
              </a:ext>
            </a:extLst>
          </p:cNvPr>
          <p:cNvSpPr>
            <a:spLocks noGrp="1"/>
          </p:cNvSpPr>
          <p:nvPr>
            <p:ph type="sldNum" sz="quarter" idx="12"/>
          </p:nvPr>
        </p:nvSpPr>
        <p:spPr/>
        <p:txBody>
          <a:bodyPr/>
          <a:lstStyle/>
          <a:p>
            <a:fld id="{3D8FCC80-B8C6-41B5-8B59-D370428BBA83}" type="slidenum">
              <a:rPr lang="fr-FR" smtClean="0"/>
              <a:t>29</a:t>
            </a:fld>
            <a:endParaRPr lang="fr-FR"/>
          </a:p>
        </p:txBody>
      </p:sp>
    </p:spTree>
    <p:extLst>
      <p:ext uri="{BB962C8B-B14F-4D97-AF65-F5344CB8AC3E}">
        <p14:creationId xmlns:p14="http://schemas.microsoft.com/office/powerpoint/2010/main" val="605121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BB5579-4674-41EB-9B1C-4BC1FAB31883}"/>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A8B8214F-A1D3-41A7-A828-04FE8B60787E}"/>
              </a:ext>
            </a:extLst>
          </p:cNvPr>
          <p:cNvSpPr>
            <a:spLocks noGrp="1"/>
          </p:cNvSpPr>
          <p:nvPr>
            <p:ph idx="1"/>
          </p:nvPr>
        </p:nvSpPr>
        <p:spPr/>
        <p:txBody>
          <a:bodyPr/>
          <a:lstStyle/>
          <a:p>
            <a:r>
              <a:rPr lang="fr-FR" dirty="0"/>
              <a:t>La création d'un pipeline DevOps est de pouvoir travailler sur des cycles plus courts et répétables. </a:t>
            </a:r>
          </a:p>
          <a:p>
            <a:endParaRPr lang="fr-FR" dirty="0"/>
          </a:p>
          <a:p>
            <a:r>
              <a:rPr lang="fr-FR" dirty="0"/>
              <a:t>Les Objectifs étant de pouvoir apporter des changements et modifications rapidement selon les retours des parties prenantes et/ou utilisateurs.</a:t>
            </a:r>
          </a:p>
          <a:p>
            <a:endParaRPr lang="fr-FR" dirty="0"/>
          </a:p>
          <a:p>
            <a:r>
              <a:rPr lang="fr-FR" dirty="0"/>
              <a:t>Car sur le papier, rien ne ressemble plus à un pipeline DevOps qu'un pipeline de développement logiciel classique.</a:t>
            </a:r>
          </a:p>
        </p:txBody>
      </p:sp>
      <p:sp>
        <p:nvSpPr>
          <p:cNvPr id="4" name="Espace réservé du numéro de diapositive 3">
            <a:extLst>
              <a:ext uri="{FF2B5EF4-FFF2-40B4-BE49-F238E27FC236}">
                <a16:creationId xmlns:a16="http://schemas.microsoft.com/office/drawing/2014/main" id="{96A1D93E-C003-4F45-90F3-35274B1965D7}"/>
              </a:ext>
            </a:extLst>
          </p:cNvPr>
          <p:cNvSpPr>
            <a:spLocks noGrp="1"/>
          </p:cNvSpPr>
          <p:nvPr>
            <p:ph type="sldNum" sz="quarter" idx="12"/>
          </p:nvPr>
        </p:nvSpPr>
        <p:spPr/>
        <p:txBody>
          <a:bodyPr/>
          <a:lstStyle/>
          <a:p>
            <a:fld id="{3D8FCC80-B8C6-41B5-8B59-D370428BBA83}" type="slidenum">
              <a:rPr lang="fr-FR" smtClean="0"/>
              <a:t>3</a:t>
            </a:fld>
            <a:endParaRPr lang="fr-FR"/>
          </a:p>
        </p:txBody>
      </p:sp>
    </p:spTree>
    <p:extLst>
      <p:ext uri="{BB962C8B-B14F-4D97-AF65-F5344CB8AC3E}">
        <p14:creationId xmlns:p14="http://schemas.microsoft.com/office/powerpoint/2010/main" val="28959907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D3A831-BAFD-4368-9D25-CE9E30296CDB}"/>
              </a:ext>
            </a:extLst>
          </p:cNvPr>
          <p:cNvSpPr>
            <a:spLocks noGrp="1"/>
          </p:cNvSpPr>
          <p:nvPr>
            <p:ph type="title"/>
          </p:nvPr>
        </p:nvSpPr>
        <p:spPr/>
        <p:txBody>
          <a:bodyPr/>
          <a:lstStyle/>
          <a:p>
            <a:r>
              <a:rPr lang="fr-FR" dirty="0"/>
              <a:t>Tests fonctionnels </a:t>
            </a:r>
          </a:p>
        </p:txBody>
      </p:sp>
      <p:sp>
        <p:nvSpPr>
          <p:cNvPr id="3" name="Espace réservé du contenu 2">
            <a:extLst>
              <a:ext uri="{FF2B5EF4-FFF2-40B4-BE49-F238E27FC236}">
                <a16:creationId xmlns:a16="http://schemas.microsoft.com/office/drawing/2014/main" id="{797E8157-7AAA-4EB4-818C-E18A6A6FB35A}"/>
              </a:ext>
            </a:extLst>
          </p:cNvPr>
          <p:cNvSpPr>
            <a:spLocks noGrp="1"/>
          </p:cNvSpPr>
          <p:nvPr>
            <p:ph idx="1"/>
          </p:nvPr>
        </p:nvSpPr>
        <p:spPr/>
        <p:txBody>
          <a:bodyPr/>
          <a:lstStyle/>
          <a:p>
            <a:r>
              <a:rPr lang="fr-FR" dirty="0"/>
              <a:t>Les Tests fonctionnels (ou </a:t>
            </a:r>
            <a:r>
              <a:rPr lang="fr-FR" b="1" dirty="0" err="1"/>
              <a:t>Functionnal</a:t>
            </a:r>
            <a:r>
              <a:rPr lang="fr-FR" b="1" dirty="0"/>
              <a:t> </a:t>
            </a:r>
            <a:r>
              <a:rPr lang="fr-FR" b="1" dirty="0" err="1"/>
              <a:t>Integration</a:t>
            </a:r>
            <a:r>
              <a:rPr lang="fr-FR" b="1" dirty="0"/>
              <a:t> Tests</a:t>
            </a:r>
            <a:r>
              <a:rPr lang="fr-FR" dirty="0"/>
              <a:t>), qui permettent de valider les fonctions de l'application. </a:t>
            </a:r>
          </a:p>
          <a:p>
            <a:endParaRPr lang="fr-FR" dirty="0"/>
          </a:p>
          <a:p>
            <a:r>
              <a:rPr lang="fr-FR" dirty="0"/>
              <a:t>Ils incluent les tests bilatéraux (d'application à application) et les tests de bout en bout (déroulant l'ensemble du processus).</a:t>
            </a:r>
          </a:p>
          <a:p>
            <a:endParaRPr lang="fr-FR" dirty="0"/>
          </a:p>
        </p:txBody>
      </p:sp>
      <p:sp>
        <p:nvSpPr>
          <p:cNvPr id="4" name="Espace réservé du numéro de diapositive 3">
            <a:extLst>
              <a:ext uri="{FF2B5EF4-FFF2-40B4-BE49-F238E27FC236}">
                <a16:creationId xmlns:a16="http://schemas.microsoft.com/office/drawing/2014/main" id="{88FF02E5-A7C4-4148-82AA-52EA09E99F0E}"/>
              </a:ext>
            </a:extLst>
          </p:cNvPr>
          <p:cNvSpPr>
            <a:spLocks noGrp="1"/>
          </p:cNvSpPr>
          <p:nvPr>
            <p:ph type="sldNum" sz="quarter" idx="12"/>
          </p:nvPr>
        </p:nvSpPr>
        <p:spPr/>
        <p:txBody>
          <a:bodyPr/>
          <a:lstStyle/>
          <a:p>
            <a:fld id="{3D8FCC80-B8C6-41B5-8B59-D370428BBA83}" type="slidenum">
              <a:rPr lang="fr-FR" smtClean="0"/>
              <a:t>30</a:t>
            </a:fld>
            <a:endParaRPr lang="fr-FR"/>
          </a:p>
        </p:txBody>
      </p:sp>
    </p:spTree>
    <p:extLst>
      <p:ext uri="{BB962C8B-B14F-4D97-AF65-F5344CB8AC3E}">
        <p14:creationId xmlns:p14="http://schemas.microsoft.com/office/powerpoint/2010/main" val="5187791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874EB2-6EF3-40E3-B4DE-551E2588C04E}"/>
              </a:ext>
            </a:extLst>
          </p:cNvPr>
          <p:cNvSpPr>
            <a:spLocks noGrp="1"/>
          </p:cNvSpPr>
          <p:nvPr>
            <p:ph type="title"/>
          </p:nvPr>
        </p:nvSpPr>
        <p:spPr/>
        <p:txBody>
          <a:bodyPr/>
          <a:lstStyle/>
          <a:p>
            <a:r>
              <a:rPr lang="fr-FR" dirty="0"/>
              <a:t>Tests de non-régression </a:t>
            </a:r>
          </a:p>
        </p:txBody>
      </p:sp>
      <p:sp>
        <p:nvSpPr>
          <p:cNvPr id="3" name="Espace réservé du contenu 2">
            <a:extLst>
              <a:ext uri="{FF2B5EF4-FFF2-40B4-BE49-F238E27FC236}">
                <a16:creationId xmlns:a16="http://schemas.microsoft.com/office/drawing/2014/main" id="{8058AE12-99B3-44FC-9F49-9FB3B9B4334C}"/>
              </a:ext>
            </a:extLst>
          </p:cNvPr>
          <p:cNvSpPr>
            <a:spLocks noGrp="1"/>
          </p:cNvSpPr>
          <p:nvPr>
            <p:ph idx="1"/>
          </p:nvPr>
        </p:nvSpPr>
        <p:spPr/>
        <p:txBody>
          <a:bodyPr/>
          <a:lstStyle/>
          <a:p>
            <a:r>
              <a:rPr lang="fr-FR" dirty="0"/>
              <a:t>Les tests de non-régression (TNR ou </a:t>
            </a:r>
            <a:r>
              <a:rPr lang="fr-FR" dirty="0" err="1"/>
              <a:t>Regression</a:t>
            </a:r>
            <a:r>
              <a:rPr lang="fr-FR" dirty="0"/>
              <a:t> Tests) : ce sont des tests fonctionnels ayant déjà été exécutés lors de la précédente recette et qui permettent de vérifier que les évolutions introduites dans la nouvelle version ne font pas dysfonctionner les précédentes fonctions livrées.</a:t>
            </a:r>
          </a:p>
        </p:txBody>
      </p:sp>
      <p:sp>
        <p:nvSpPr>
          <p:cNvPr id="4" name="Espace réservé du numéro de diapositive 3">
            <a:extLst>
              <a:ext uri="{FF2B5EF4-FFF2-40B4-BE49-F238E27FC236}">
                <a16:creationId xmlns:a16="http://schemas.microsoft.com/office/drawing/2014/main" id="{65761D00-8A9E-4078-8261-C2E0E6EF9EFE}"/>
              </a:ext>
            </a:extLst>
          </p:cNvPr>
          <p:cNvSpPr>
            <a:spLocks noGrp="1"/>
          </p:cNvSpPr>
          <p:nvPr>
            <p:ph type="sldNum" sz="quarter" idx="12"/>
          </p:nvPr>
        </p:nvSpPr>
        <p:spPr/>
        <p:txBody>
          <a:bodyPr/>
          <a:lstStyle/>
          <a:p>
            <a:fld id="{3D8FCC80-B8C6-41B5-8B59-D370428BBA83}" type="slidenum">
              <a:rPr lang="fr-FR" smtClean="0"/>
              <a:t>31</a:t>
            </a:fld>
            <a:endParaRPr lang="fr-FR"/>
          </a:p>
        </p:txBody>
      </p:sp>
    </p:spTree>
    <p:extLst>
      <p:ext uri="{BB962C8B-B14F-4D97-AF65-F5344CB8AC3E}">
        <p14:creationId xmlns:p14="http://schemas.microsoft.com/office/powerpoint/2010/main" val="2274470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C0F8B3-F366-4FFC-A433-CF6A69A2ED94}"/>
              </a:ext>
            </a:extLst>
          </p:cNvPr>
          <p:cNvSpPr>
            <a:spLocks noGrp="1"/>
          </p:cNvSpPr>
          <p:nvPr>
            <p:ph type="title"/>
          </p:nvPr>
        </p:nvSpPr>
        <p:spPr/>
        <p:txBody>
          <a:bodyPr/>
          <a:lstStyle/>
          <a:p>
            <a:r>
              <a:rPr lang="fr-FR" dirty="0"/>
              <a:t>Tests d'acceptation utilisateurs </a:t>
            </a:r>
          </a:p>
        </p:txBody>
      </p:sp>
      <p:sp>
        <p:nvSpPr>
          <p:cNvPr id="3" name="Espace réservé du contenu 2">
            <a:extLst>
              <a:ext uri="{FF2B5EF4-FFF2-40B4-BE49-F238E27FC236}">
                <a16:creationId xmlns:a16="http://schemas.microsoft.com/office/drawing/2014/main" id="{189A3AF2-43F4-4A8C-A8DB-5E836A7FDEAD}"/>
              </a:ext>
            </a:extLst>
          </p:cNvPr>
          <p:cNvSpPr>
            <a:spLocks noGrp="1"/>
          </p:cNvSpPr>
          <p:nvPr>
            <p:ph idx="1"/>
          </p:nvPr>
        </p:nvSpPr>
        <p:spPr/>
        <p:txBody>
          <a:bodyPr/>
          <a:lstStyle/>
          <a:p>
            <a:r>
              <a:rPr lang="fr-FR" dirty="0"/>
              <a:t>Les tests d'acceptation utilisateurs (UAT). </a:t>
            </a:r>
          </a:p>
          <a:p>
            <a:endParaRPr lang="fr-FR" dirty="0"/>
          </a:p>
          <a:p>
            <a:r>
              <a:rPr lang="fr-FR" dirty="0"/>
              <a:t>Ils permettent de vérifier la conformité du produit final grâce à des scénarios réels (et avec des utilisateurs réels). </a:t>
            </a:r>
          </a:p>
          <a:p>
            <a:endParaRPr lang="fr-FR" dirty="0"/>
          </a:p>
          <a:p>
            <a:r>
              <a:rPr lang="fr-FR" dirty="0"/>
              <a:t>C'est une sorte de phase de béta test, juste avant la publication du produit.</a:t>
            </a:r>
          </a:p>
        </p:txBody>
      </p:sp>
      <p:sp>
        <p:nvSpPr>
          <p:cNvPr id="4" name="Espace réservé du numéro de diapositive 3">
            <a:extLst>
              <a:ext uri="{FF2B5EF4-FFF2-40B4-BE49-F238E27FC236}">
                <a16:creationId xmlns:a16="http://schemas.microsoft.com/office/drawing/2014/main" id="{F296F84E-F301-4A67-BD40-203B99DD71A9}"/>
              </a:ext>
            </a:extLst>
          </p:cNvPr>
          <p:cNvSpPr>
            <a:spLocks noGrp="1"/>
          </p:cNvSpPr>
          <p:nvPr>
            <p:ph type="sldNum" sz="quarter" idx="12"/>
          </p:nvPr>
        </p:nvSpPr>
        <p:spPr/>
        <p:txBody>
          <a:bodyPr/>
          <a:lstStyle/>
          <a:p>
            <a:fld id="{3D8FCC80-B8C6-41B5-8B59-D370428BBA83}" type="slidenum">
              <a:rPr lang="fr-FR" smtClean="0"/>
              <a:t>32</a:t>
            </a:fld>
            <a:endParaRPr lang="fr-FR"/>
          </a:p>
        </p:txBody>
      </p:sp>
    </p:spTree>
    <p:extLst>
      <p:ext uri="{BB962C8B-B14F-4D97-AF65-F5344CB8AC3E}">
        <p14:creationId xmlns:p14="http://schemas.microsoft.com/office/powerpoint/2010/main" val="36290969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72B473-F009-4C4A-9245-C4E9486E2391}"/>
              </a:ext>
            </a:extLst>
          </p:cNvPr>
          <p:cNvSpPr>
            <a:spLocks noGrp="1"/>
          </p:cNvSpPr>
          <p:nvPr>
            <p:ph type="title"/>
          </p:nvPr>
        </p:nvSpPr>
        <p:spPr/>
        <p:txBody>
          <a:bodyPr/>
          <a:lstStyle/>
          <a:p>
            <a:r>
              <a:rPr lang="fr-FR" dirty="0"/>
              <a:t>Tests de performances </a:t>
            </a:r>
          </a:p>
        </p:txBody>
      </p:sp>
      <p:sp>
        <p:nvSpPr>
          <p:cNvPr id="3" name="Espace réservé du contenu 2">
            <a:extLst>
              <a:ext uri="{FF2B5EF4-FFF2-40B4-BE49-F238E27FC236}">
                <a16:creationId xmlns:a16="http://schemas.microsoft.com/office/drawing/2014/main" id="{0C8CEA3A-73A0-475D-BD90-F47115DF11F9}"/>
              </a:ext>
            </a:extLst>
          </p:cNvPr>
          <p:cNvSpPr>
            <a:spLocks noGrp="1"/>
          </p:cNvSpPr>
          <p:nvPr>
            <p:ph idx="1"/>
          </p:nvPr>
        </p:nvSpPr>
        <p:spPr/>
        <p:txBody>
          <a:bodyPr/>
          <a:lstStyle/>
          <a:p>
            <a:r>
              <a:rPr lang="fr-FR" dirty="0"/>
              <a:t>Les tests de performances (ou </a:t>
            </a:r>
            <a:r>
              <a:rPr lang="fr-FR" dirty="0" err="1"/>
              <a:t>Capacity</a:t>
            </a:r>
            <a:r>
              <a:rPr lang="fr-FR" dirty="0"/>
              <a:t> Tests) : ce sont les plus compliqués à réaliser. </a:t>
            </a:r>
          </a:p>
          <a:p>
            <a:endParaRPr lang="fr-FR" dirty="0"/>
          </a:p>
          <a:p>
            <a:r>
              <a:rPr lang="fr-FR" dirty="0" err="1"/>
              <a:t>ll</a:t>
            </a:r>
            <a:r>
              <a:rPr lang="fr-FR" dirty="0"/>
              <a:t> faut les réaliser quand l'application est assez stable pour passer sur le banc d'essai, mais sans qu'il soit trop tard pour changer quoi que ce soit. </a:t>
            </a:r>
          </a:p>
          <a:p>
            <a:endParaRPr lang="fr-FR" dirty="0"/>
          </a:p>
        </p:txBody>
      </p:sp>
      <p:sp>
        <p:nvSpPr>
          <p:cNvPr id="4" name="Espace réservé du numéro de diapositive 3">
            <a:extLst>
              <a:ext uri="{FF2B5EF4-FFF2-40B4-BE49-F238E27FC236}">
                <a16:creationId xmlns:a16="http://schemas.microsoft.com/office/drawing/2014/main" id="{6511788E-BA72-41B0-BD57-5F7427EE598D}"/>
              </a:ext>
            </a:extLst>
          </p:cNvPr>
          <p:cNvSpPr>
            <a:spLocks noGrp="1"/>
          </p:cNvSpPr>
          <p:nvPr>
            <p:ph type="sldNum" sz="quarter" idx="12"/>
          </p:nvPr>
        </p:nvSpPr>
        <p:spPr/>
        <p:txBody>
          <a:bodyPr/>
          <a:lstStyle/>
          <a:p>
            <a:fld id="{3D8FCC80-B8C6-41B5-8B59-D370428BBA83}" type="slidenum">
              <a:rPr lang="fr-FR" smtClean="0"/>
              <a:t>33</a:t>
            </a:fld>
            <a:endParaRPr lang="fr-FR"/>
          </a:p>
        </p:txBody>
      </p:sp>
    </p:spTree>
    <p:extLst>
      <p:ext uri="{BB962C8B-B14F-4D97-AF65-F5344CB8AC3E}">
        <p14:creationId xmlns:p14="http://schemas.microsoft.com/office/powerpoint/2010/main" val="13205436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A06795-8ED7-46E5-A080-9367DD0A4E66}"/>
              </a:ext>
            </a:extLst>
          </p:cNvPr>
          <p:cNvSpPr>
            <a:spLocks noGrp="1"/>
          </p:cNvSpPr>
          <p:nvPr>
            <p:ph type="title"/>
          </p:nvPr>
        </p:nvSpPr>
        <p:spPr/>
        <p:txBody>
          <a:bodyPr/>
          <a:lstStyle/>
          <a:p>
            <a:r>
              <a:rPr lang="fr-FR" dirty="0"/>
              <a:t>Tests de sécurité</a:t>
            </a:r>
          </a:p>
        </p:txBody>
      </p:sp>
      <p:sp>
        <p:nvSpPr>
          <p:cNvPr id="3" name="Espace réservé du contenu 2">
            <a:extLst>
              <a:ext uri="{FF2B5EF4-FFF2-40B4-BE49-F238E27FC236}">
                <a16:creationId xmlns:a16="http://schemas.microsoft.com/office/drawing/2014/main" id="{1435F742-E1E6-4A15-92B6-8E207E74D0EA}"/>
              </a:ext>
            </a:extLst>
          </p:cNvPr>
          <p:cNvSpPr>
            <a:spLocks noGrp="1"/>
          </p:cNvSpPr>
          <p:nvPr>
            <p:ph idx="1"/>
          </p:nvPr>
        </p:nvSpPr>
        <p:spPr/>
        <p:txBody>
          <a:bodyPr/>
          <a:lstStyle/>
          <a:p>
            <a:r>
              <a:rPr lang="fr-FR" dirty="0"/>
              <a:t>Les tests de sécurité. </a:t>
            </a:r>
          </a:p>
          <a:p>
            <a:endParaRPr lang="fr-FR" dirty="0"/>
          </a:p>
          <a:p>
            <a:r>
              <a:rPr lang="fr-FR" dirty="0"/>
              <a:t>De la même manière, on peut aussi tester la sécurité de l'application en même temps que ses performances.</a:t>
            </a:r>
          </a:p>
          <a:p>
            <a:endParaRPr lang="fr-FR" dirty="0"/>
          </a:p>
          <a:p>
            <a:r>
              <a:rPr lang="fr-FR" dirty="0"/>
              <a:t>Parle de stress test aussi</a:t>
            </a:r>
          </a:p>
          <a:p>
            <a:endParaRPr lang="fr-FR" dirty="0"/>
          </a:p>
        </p:txBody>
      </p:sp>
      <p:sp>
        <p:nvSpPr>
          <p:cNvPr id="4" name="Espace réservé du numéro de diapositive 3">
            <a:extLst>
              <a:ext uri="{FF2B5EF4-FFF2-40B4-BE49-F238E27FC236}">
                <a16:creationId xmlns:a16="http://schemas.microsoft.com/office/drawing/2014/main" id="{FE65111F-EBCA-4E48-AE06-E51D846851EB}"/>
              </a:ext>
            </a:extLst>
          </p:cNvPr>
          <p:cNvSpPr>
            <a:spLocks noGrp="1"/>
          </p:cNvSpPr>
          <p:nvPr>
            <p:ph type="sldNum" sz="quarter" idx="12"/>
          </p:nvPr>
        </p:nvSpPr>
        <p:spPr/>
        <p:txBody>
          <a:bodyPr/>
          <a:lstStyle/>
          <a:p>
            <a:fld id="{3D8FCC80-B8C6-41B5-8B59-D370428BBA83}" type="slidenum">
              <a:rPr lang="fr-FR" smtClean="0"/>
              <a:t>34</a:t>
            </a:fld>
            <a:endParaRPr lang="fr-FR"/>
          </a:p>
        </p:txBody>
      </p:sp>
    </p:spTree>
    <p:extLst>
      <p:ext uri="{BB962C8B-B14F-4D97-AF65-F5344CB8AC3E}">
        <p14:creationId xmlns:p14="http://schemas.microsoft.com/office/powerpoint/2010/main" val="11557228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CF4C1B-D462-4DF5-8108-93DE9FBFAC25}"/>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A4DA4A87-D645-47C6-A899-452189BBD747}"/>
              </a:ext>
            </a:extLst>
          </p:cNvPr>
          <p:cNvSpPr>
            <a:spLocks noGrp="1"/>
          </p:cNvSpPr>
          <p:nvPr>
            <p:ph idx="1"/>
          </p:nvPr>
        </p:nvSpPr>
        <p:spPr/>
        <p:txBody>
          <a:bodyPr>
            <a:normAutofit/>
          </a:bodyPr>
          <a:lstStyle/>
          <a:p>
            <a:r>
              <a:rPr lang="fr-FR" dirty="0"/>
              <a:t>L'idée générale est d'automatiser un maximum de tests. </a:t>
            </a:r>
          </a:p>
          <a:p>
            <a:endParaRPr lang="fr-FR" dirty="0"/>
          </a:p>
          <a:p>
            <a:r>
              <a:rPr lang="fr-FR" dirty="0"/>
              <a:t>Les tests unitaires sont généralement pris en charge lors de l'intégration. </a:t>
            </a:r>
          </a:p>
          <a:p>
            <a:endParaRPr lang="fr-FR" dirty="0"/>
          </a:p>
          <a:p>
            <a:r>
              <a:rPr lang="fr-FR" dirty="0"/>
              <a:t>Les TNR sont de bons candidats, car ces tests ont déjà été exécutés au moins une fois. </a:t>
            </a:r>
          </a:p>
          <a:p>
            <a:endParaRPr lang="fr-FR" dirty="0"/>
          </a:p>
          <a:p>
            <a:r>
              <a:rPr lang="fr-FR" dirty="0"/>
              <a:t>Les tests de performances et de sécurité aussi. </a:t>
            </a:r>
          </a:p>
        </p:txBody>
      </p:sp>
      <p:sp>
        <p:nvSpPr>
          <p:cNvPr id="4" name="Espace réservé du numéro de diapositive 3">
            <a:extLst>
              <a:ext uri="{FF2B5EF4-FFF2-40B4-BE49-F238E27FC236}">
                <a16:creationId xmlns:a16="http://schemas.microsoft.com/office/drawing/2014/main" id="{CAE12B1E-8CD9-4D2F-801A-48A42763F75B}"/>
              </a:ext>
            </a:extLst>
          </p:cNvPr>
          <p:cNvSpPr>
            <a:spLocks noGrp="1"/>
          </p:cNvSpPr>
          <p:nvPr>
            <p:ph type="sldNum" sz="quarter" idx="12"/>
          </p:nvPr>
        </p:nvSpPr>
        <p:spPr/>
        <p:txBody>
          <a:bodyPr/>
          <a:lstStyle/>
          <a:p>
            <a:fld id="{3D8FCC80-B8C6-41B5-8B59-D370428BBA83}" type="slidenum">
              <a:rPr lang="fr-FR" smtClean="0"/>
              <a:t>35</a:t>
            </a:fld>
            <a:endParaRPr lang="fr-FR"/>
          </a:p>
        </p:txBody>
      </p:sp>
    </p:spTree>
    <p:extLst>
      <p:ext uri="{BB962C8B-B14F-4D97-AF65-F5344CB8AC3E}">
        <p14:creationId xmlns:p14="http://schemas.microsoft.com/office/powerpoint/2010/main" val="12547089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87A076-F96F-47EF-9066-F308A86747D1}"/>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D08C5EBD-30FB-4BA6-B3DB-A2BF0E3B5045}"/>
              </a:ext>
            </a:extLst>
          </p:cNvPr>
          <p:cNvSpPr>
            <a:spLocks noGrp="1"/>
          </p:cNvSpPr>
          <p:nvPr>
            <p:ph idx="1"/>
          </p:nvPr>
        </p:nvSpPr>
        <p:spPr/>
        <p:txBody>
          <a:bodyPr/>
          <a:lstStyle/>
          <a:p>
            <a:r>
              <a:rPr lang="fr-FR" dirty="0"/>
              <a:t>Les </a:t>
            </a:r>
            <a:r>
              <a:rPr lang="fr-FR" dirty="0" err="1"/>
              <a:t>smoke</a:t>
            </a:r>
            <a:r>
              <a:rPr lang="fr-FR" dirty="0"/>
              <a:t> tests, ou </a:t>
            </a:r>
            <a:r>
              <a:rPr lang="fr-FR" dirty="0" err="1"/>
              <a:t>sanity</a:t>
            </a:r>
            <a:r>
              <a:rPr lang="fr-FR" dirty="0"/>
              <a:t> checks, ou encore tests de fumée, qui permettent généralement de valider la bonne livraison d'une version dans son environnement cible, sont aussi d'excellents candidats. </a:t>
            </a:r>
          </a:p>
          <a:p>
            <a:endParaRPr lang="fr-FR" dirty="0"/>
          </a:p>
          <a:p>
            <a:r>
              <a:rPr lang="fr-FR" dirty="0"/>
              <a:t>En terme d'outils, on trouvera des choses très simples comme des choses très complexes.</a:t>
            </a:r>
          </a:p>
        </p:txBody>
      </p:sp>
      <p:sp>
        <p:nvSpPr>
          <p:cNvPr id="4" name="Espace réservé du numéro de diapositive 3">
            <a:extLst>
              <a:ext uri="{FF2B5EF4-FFF2-40B4-BE49-F238E27FC236}">
                <a16:creationId xmlns:a16="http://schemas.microsoft.com/office/drawing/2014/main" id="{1917520A-9B04-415F-8778-F9014818EA94}"/>
              </a:ext>
            </a:extLst>
          </p:cNvPr>
          <p:cNvSpPr>
            <a:spLocks noGrp="1"/>
          </p:cNvSpPr>
          <p:nvPr>
            <p:ph type="sldNum" sz="quarter" idx="12"/>
          </p:nvPr>
        </p:nvSpPr>
        <p:spPr/>
        <p:txBody>
          <a:bodyPr/>
          <a:lstStyle/>
          <a:p>
            <a:fld id="{3D8FCC80-B8C6-41B5-8B59-D370428BBA83}" type="slidenum">
              <a:rPr lang="fr-FR" smtClean="0"/>
              <a:t>36</a:t>
            </a:fld>
            <a:endParaRPr lang="fr-FR"/>
          </a:p>
        </p:txBody>
      </p:sp>
    </p:spTree>
    <p:extLst>
      <p:ext uri="{BB962C8B-B14F-4D97-AF65-F5344CB8AC3E}">
        <p14:creationId xmlns:p14="http://schemas.microsoft.com/office/powerpoint/2010/main" val="40133457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3B807E-452D-45FD-9D02-3858A96F13D3}"/>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0CD5368E-1568-455C-BBA4-E0695127BE27}"/>
              </a:ext>
            </a:extLst>
          </p:cNvPr>
          <p:cNvSpPr>
            <a:spLocks noGrp="1"/>
          </p:cNvSpPr>
          <p:nvPr>
            <p:ph idx="1"/>
          </p:nvPr>
        </p:nvSpPr>
        <p:spPr/>
        <p:txBody>
          <a:bodyPr/>
          <a:lstStyle/>
          <a:p>
            <a:r>
              <a:rPr lang="fr-FR" dirty="0"/>
              <a:t>Tous ces outils ont un point commun, ils nécessitent des données pour réaliser leurs tests. </a:t>
            </a:r>
          </a:p>
          <a:p>
            <a:endParaRPr lang="fr-FR" dirty="0"/>
          </a:p>
          <a:p>
            <a:r>
              <a:rPr lang="fr-FR" dirty="0"/>
              <a:t>Ils peuvent donc générer leur propres données (données synthétiques) ou utiliser des données </a:t>
            </a:r>
            <a:r>
              <a:rPr lang="fr-FR" dirty="0" err="1"/>
              <a:t>pré-existantes</a:t>
            </a:r>
            <a:r>
              <a:rPr lang="fr-FR" dirty="0"/>
              <a:t>, chargées par un autre outil. </a:t>
            </a:r>
          </a:p>
          <a:p>
            <a:endParaRPr lang="fr-FR" dirty="0"/>
          </a:p>
          <a:p>
            <a:r>
              <a:rPr lang="fr-FR" dirty="0"/>
              <a:t>C'est ce qu'on appelle le Test Data Management, dont les leader sont IBM </a:t>
            </a:r>
            <a:r>
              <a:rPr lang="fr-FR" dirty="0" err="1"/>
              <a:t>InfoSphere</a:t>
            </a:r>
            <a:r>
              <a:rPr lang="fr-FR" dirty="0"/>
              <a:t> </a:t>
            </a:r>
            <a:r>
              <a:rPr lang="fr-FR" dirty="0" err="1"/>
              <a:t>Optim</a:t>
            </a:r>
            <a:r>
              <a:rPr lang="fr-FR" dirty="0"/>
              <a:t>, </a:t>
            </a:r>
            <a:r>
              <a:rPr lang="fr-FR" dirty="0" err="1"/>
              <a:t>Compuware</a:t>
            </a:r>
            <a:r>
              <a:rPr lang="fr-FR" dirty="0"/>
              <a:t> </a:t>
            </a:r>
            <a:r>
              <a:rPr lang="fr-FR" dirty="0" err="1"/>
              <a:t>FileAID</a:t>
            </a:r>
            <a:r>
              <a:rPr lang="fr-FR" dirty="0"/>
              <a:t> et Informatica TDM.</a:t>
            </a:r>
          </a:p>
        </p:txBody>
      </p:sp>
      <p:sp>
        <p:nvSpPr>
          <p:cNvPr id="4" name="Espace réservé du numéro de diapositive 3">
            <a:extLst>
              <a:ext uri="{FF2B5EF4-FFF2-40B4-BE49-F238E27FC236}">
                <a16:creationId xmlns:a16="http://schemas.microsoft.com/office/drawing/2014/main" id="{5701B068-C549-47BF-9361-A4F8E1C5DE67}"/>
              </a:ext>
            </a:extLst>
          </p:cNvPr>
          <p:cNvSpPr>
            <a:spLocks noGrp="1"/>
          </p:cNvSpPr>
          <p:nvPr>
            <p:ph type="sldNum" sz="quarter" idx="12"/>
          </p:nvPr>
        </p:nvSpPr>
        <p:spPr/>
        <p:txBody>
          <a:bodyPr/>
          <a:lstStyle/>
          <a:p>
            <a:fld id="{3D8FCC80-B8C6-41B5-8B59-D370428BBA83}" type="slidenum">
              <a:rPr lang="fr-FR" smtClean="0"/>
              <a:t>37</a:t>
            </a:fld>
            <a:endParaRPr lang="fr-FR"/>
          </a:p>
        </p:txBody>
      </p:sp>
    </p:spTree>
    <p:extLst>
      <p:ext uri="{BB962C8B-B14F-4D97-AF65-F5344CB8AC3E}">
        <p14:creationId xmlns:p14="http://schemas.microsoft.com/office/powerpoint/2010/main" val="2027383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7992AF-E9CD-4339-8E72-9C1BBCF9EE09}"/>
              </a:ext>
            </a:extLst>
          </p:cNvPr>
          <p:cNvSpPr>
            <a:spLocks noGrp="1"/>
          </p:cNvSpPr>
          <p:nvPr>
            <p:ph type="title"/>
          </p:nvPr>
        </p:nvSpPr>
        <p:spPr/>
        <p:txBody>
          <a:bodyPr/>
          <a:lstStyle/>
          <a:p>
            <a:r>
              <a:rPr lang="fr-FR" dirty="0"/>
              <a:t>Release des logiciels</a:t>
            </a:r>
          </a:p>
        </p:txBody>
      </p:sp>
      <p:sp>
        <p:nvSpPr>
          <p:cNvPr id="3" name="Espace réservé du contenu 2">
            <a:extLst>
              <a:ext uri="{FF2B5EF4-FFF2-40B4-BE49-F238E27FC236}">
                <a16:creationId xmlns:a16="http://schemas.microsoft.com/office/drawing/2014/main" id="{04C4A058-70F8-4B32-817E-9B8C8BBB3395}"/>
              </a:ext>
            </a:extLst>
          </p:cNvPr>
          <p:cNvSpPr>
            <a:spLocks noGrp="1"/>
          </p:cNvSpPr>
          <p:nvPr>
            <p:ph idx="1"/>
          </p:nvPr>
        </p:nvSpPr>
        <p:spPr/>
        <p:txBody>
          <a:bodyPr>
            <a:normAutofit/>
          </a:bodyPr>
          <a:lstStyle/>
          <a:p>
            <a:r>
              <a:rPr lang="fr-FR" dirty="0"/>
              <a:t>Nexus</a:t>
            </a:r>
          </a:p>
          <a:p>
            <a:endParaRPr lang="fr-FR" dirty="0"/>
          </a:p>
          <a:p>
            <a:r>
              <a:rPr lang="fr-FR" dirty="0"/>
              <a:t>Quand votre logiciel a passé les tests d'intégration, il peut généralement être mis à disposition des testeurs. </a:t>
            </a:r>
          </a:p>
          <a:p>
            <a:endParaRPr lang="fr-FR" dirty="0"/>
          </a:p>
          <a:p>
            <a:r>
              <a:rPr lang="fr-FR" dirty="0"/>
              <a:t>Tant qu'il était en phase de développement, on ne parlait que de </a:t>
            </a:r>
            <a:r>
              <a:rPr lang="fr-FR" dirty="0" err="1"/>
              <a:t>build</a:t>
            </a:r>
            <a:r>
              <a:rPr lang="fr-FR" dirty="0"/>
              <a:t>. </a:t>
            </a:r>
          </a:p>
          <a:p>
            <a:endParaRPr lang="fr-FR" dirty="0"/>
          </a:p>
          <a:p>
            <a:r>
              <a:rPr lang="fr-FR" dirty="0"/>
              <a:t>Dès qu'il est jugé suffisamment stable pour être mis en recette, on parle de "release" (le développeur autorise la sortie de son produit en quelque sorte). </a:t>
            </a:r>
          </a:p>
          <a:p>
            <a:endParaRPr lang="fr-FR" dirty="0"/>
          </a:p>
        </p:txBody>
      </p:sp>
      <p:sp>
        <p:nvSpPr>
          <p:cNvPr id="4" name="Espace réservé du numéro de diapositive 3">
            <a:extLst>
              <a:ext uri="{FF2B5EF4-FFF2-40B4-BE49-F238E27FC236}">
                <a16:creationId xmlns:a16="http://schemas.microsoft.com/office/drawing/2014/main" id="{DFC07F9A-4F59-4E4A-9784-BA850ADA2131}"/>
              </a:ext>
            </a:extLst>
          </p:cNvPr>
          <p:cNvSpPr>
            <a:spLocks noGrp="1"/>
          </p:cNvSpPr>
          <p:nvPr>
            <p:ph type="sldNum" sz="quarter" idx="12"/>
          </p:nvPr>
        </p:nvSpPr>
        <p:spPr/>
        <p:txBody>
          <a:bodyPr/>
          <a:lstStyle/>
          <a:p>
            <a:fld id="{3D8FCC80-B8C6-41B5-8B59-D370428BBA83}" type="slidenum">
              <a:rPr lang="fr-FR" smtClean="0"/>
              <a:t>38</a:t>
            </a:fld>
            <a:endParaRPr lang="fr-FR"/>
          </a:p>
        </p:txBody>
      </p:sp>
    </p:spTree>
    <p:extLst>
      <p:ext uri="{BB962C8B-B14F-4D97-AF65-F5344CB8AC3E}">
        <p14:creationId xmlns:p14="http://schemas.microsoft.com/office/powerpoint/2010/main" val="7894189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E54278-84C6-46BF-84BD-9C8A1BD06162}"/>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18B66F06-CF03-4166-989C-F9E2E2D7BAE4}"/>
              </a:ext>
            </a:extLst>
          </p:cNvPr>
          <p:cNvSpPr>
            <a:spLocks noGrp="1"/>
          </p:cNvSpPr>
          <p:nvPr>
            <p:ph idx="1"/>
          </p:nvPr>
        </p:nvSpPr>
        <p:spPr/>
        <p:txBody>
          <a:bodyPr>
            <a:normAutofit/>
          </a:bodyPr>
          <a:lstStyle/>
          <a:p>
            <a:r>
              <a:rPr lang="fr-FR" dirty="0"/>
              <a:t>Évidemment, avant qu'un produit ne soit mis en production, un certain nombre de versions applicatives va se succéder en recette pour aboutir à une release. </a:t>
            </a:r>
          </a:p>
          <a:p>
            <a:endParaRPr lang="fr-FR" dirty="0"/>
          </a:p>
          <a:p>
            <a:r>
              <a:rPr lang="fr-FR" dirty="0"/>
              <a:t>On tag alors le code, une fois le niveau de maturité atteint, avec un n° de version.</a:t>
            </a:r>
          </a:p>
          <a:p>
            <a:endParaRPr lang="fr-FR" dirty="0"/>
          </a:p>
          <a:p>
            <a:r>
              <a:rPr lang="fr-FR" dirty="0"/>
              <a:t>Pour gérer ces différentes releases, il faut un outil de gestion des référentiels de composants. </a:t>
            </a:r>
          </a:p>
          <a:p>
            <a:endParaRPr lang="fr-FR" dirty="0"/>
          </a:p>
          <a:p>
            <a:endParaRPr lang="fr-FR" dirty="0"/>
          </a:p>
        </p:txBody>
      </p:sp>
      <p:sp>
        <p:nvSpPr>
          <p:cNvPr id="4" name="Espace réservé du numéro de diapositive 3">
            <a:extLst>
              <a:ext uri="{FF2B5EF4-FFF2-40B4-BE49-F238E27FC236}">
                <a16:creationId xmlns:a16="http://schemas.microsoft.com/office/drawing/2014/main" id="{66511714-EE40-4452-8F70-5D3707B5D545}"/>
              </a:ext>
            </a:extLst>
          </p:cNvPr>
          <p:cNvSpPr>
            <a:spLocks noGrp="1"/>
          </p:cNvSpPr>
          <p:nvPr>
            <p:ph type="sldNum" sz="quarter" idx="12"/>
          </p:nvPr>
        </p:nvSpPr>
        <p:spPr/>
        <p:txBody>
          <a:bodyPr/>
          <a:lstStyle/>
          <a:p>
            <a:fld id="{3D8FCC80-B8C6-41B5-8B59-D370428BBA83}" type="slidenum">
              <a:rPr lang="fr-FR" smtClean="0"/>
              <a:t>39</a:t>
            </a:fld>
            <a:endParaRPr lang="fr-FR"/>
          </a:p>
        </p:txBody>
      </p:sp>
    </p:spTree>
    <p:extLst>
      <p:ext uri="{BB962C8B-B14F-4D97-AF65-F5344CB8AC3E}">
        <p14:creationId xmlns:p14="http://schemas.microsoft.com/office/powerpoint/2010/main" val="1838965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069E19-2FBE-45A4-A4B2-0FA9E3FE1BC2}"/>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4ADDCE12-3E18-4625-B023-E19ACBD6B6A1}"/>
              </a:ext>
            </a:extLst>
          </p:cNvPr>
          <p:cNvSpPr>
            <a:spLocks noGrp="1"/>
          </p:cNvSpPr>
          <p:nvPr>
            <p:ph idx="1"/>
          </p:nvPr>
        </p:nvSpPr>
        <p:spPr/>
        <p:txBody>
          <a:bodyPr>
            <a:normAutofit lnSpcReduction="10000"/>
          </a:bodyPr>
          <a:lstStyle/>
          <a:p>
            <a:r>
              <a:rPr lang="fr-FR" dirty="0"/>
              <a:t>Il faut planifier, coder, compiler et packager son logiciel, le tester, le livrer en recette avant de le déployer en production. </a:t>
            </a:r>
          </a:p>
          <a:p>
            <a:endParaRPr lang="fr-FR" dirty="0"/>
          </a:p>
          <a:p>
            <a:r>
              <a:rPr lang="fr-FR" dirty="0"/>
              <a:t>Une fois en production, il faut le maintenir en condition opérationnelle et donc le superviser en permanence. </a:t>
            </a:r>
          </a:p>
          <a:p>
            <a:endParaRPr lang="fr-FR" dirty="0"/>
          </a:p>
          <a:p>
            <a:r>
              <a:rPr lang="fr-FR" dirty="0"/>
              <a:t>La seule différence, c'est que ce cycle se déroule sur une période courte et fixe, et qu'on peut réitérer ainsi à l'infini (et au-delà). </a:t>
            </a:r>
          </a:p>
          <a:p>
            <a:endParaRPr lang="fr-FR" dirty="0"/>
          </a:p>
          <a:p>
            <a:r>
              <a:rPr lang="fr-FR" dirty="0"/>
              <a:t>D'où le ruban de Moebius en symbole de ce cycle.</a:t>
            </a:r>
          </a:p>
        </p:txBody>
      </p:sp>
      <p:sp>
        <p:nvSpPr>
          <p:cNvPr id="4" name="Espace réservé du numéro de diapositive 3">
            <a:extLst>
              <a:ext uri="{FF2B5EF4-FFF2-40B4-BE49-F238E27FC236}">
                <a16:creationId xmlns:a16="http://schemas.microsoft.com/office/drawing/2014/main" id="{2AE17B04-4DB4-4BE0-A112-04BD4E9F9FB4}"/>
              </a:ext>
            </a:extLst>
          </p:cNvPr>
          <p:cNvSpPr>
            <a:spLocks noGrp="1"/>
          </p:cNvSpPr>
          <p:nvPr>
            <p:ph type="sldNum" sz="quarter" idx="12"/>
          </p:nvPr>
        </p:nvSpPr>
        <p:spPr/>
        <p:txBody>
          <a:bodyPr/>
          <a:lstStyle/>
          <a:p>
            <a:fld id="{3D8FCC80-B8C6-41B5-8B59-D370428BBA83}" type="slidenum">
              <a:rPr lang="fr-FR" smtClean="0"/>
              <a:t>4</a:t>
            </a:fld>
            <a:endParaRPr lang="fr-FR"/>
          </a:p>
        </p:txBody>
      </p:sp>
    </p:spTree>
    <p:extLst>
      <p:ext uri="{BB962C8B-B14F-4D97-AF65-F5344CB8AC3E}">
        <p14:creationId xmlns:p14="http://schemas.microsoft.com/office/powerpoint/2010/main" val="15521764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84184F-0490-44D4-946C-7EA8F9E25C4B}"/>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087FA6A0-A69A-4ACB-98A2-37CDA13E7AC0}"/>
              </a:ext>
            </a:extLst>
          </p:cNvPr>
          <p:cNvSpPr>
            <a:spLocks noGrp="1"/>
          </p:cNvSpPr>
          <p:nvPr>
            <p:ph idx="1"/>
          </p:nvPr>
        </p:nvSpPr>
        <p:spPr/>
        <p:txBody>
          <a:bodyPr/>
          <a:lstStyle/>
          <a:p>
            <a:r>
              <a:rPr lang="fr-FR" dirty="0"/>
              <a:t>Ces outils ont pour vocation de stocker mais aussi d'organiser et distribuer les logiciels et leurs bibliothèques, avec la bonne version. </a:t>
            </a:r>
          </a:p>
          <a:p>
            <a:endParaRPr lang="fr-FR" dirty="0"/>
          </a:p>
          <a:p>
            <a:r>
              <a:rPr lang="fr-FR" dirty="0"/>
              <a:t>Les principaux sont Nexus, Archiva et </a:t>
            </a:r>
            <a:r>
              <a:rPr lang="fr-FR" dirty="0" err="1"/>
              <a:t>Artifactory</a:t>
            </a:r>
            <a:r>
              <a:rPr lang="fr-FR" dirty="0"/>
              <a:t>,</a:t>
            </a:r>
          </a:p>
          <a:p>
            <a:endParaRPr lang="fr-FR" dirty="0"/>
          </a:p>
        </p:txBody>
      </p:sp>
      <p:sp>
        <p:nvSpPr>
          <p:cNvPr id="4" name="Espace réservé du numéro de diapositive 3">
            <a:extLst>
              <a:ext uri="{FF2B5EF4-FFF2-40B4-BE49-F238E27FC236}">
                <a16:creationId xmlns:a16="http://schemas.microsoft.com/office/drawing/2014/main" id="{5B05EFA9-6F78-482A-8D01-07C0F012F764}"/>
              </a:ext>
            </a:extLst>
          </p:cNvPr>
          <p:cNvSpPr>
            <a:spLocks noGrp="1"/>
          </p:cNvSpPr>
          <p:nvPr>
            <p:ph type="sldNum" sz="quarter" idx="12"/>
          </p:nvPr>
        </p:nvSpPr>
        <p:spPr/>
        <p:txBody>
          <a:bodyPr/>
          <a:lstStyle/>
          <a:p>
            <a:fld id="{3D8FCC80-B8C6-41B5-8B59-D370428BBA83}" type="slidenum">
              <a:rPr lang="fr-FR" smtClean="0"/>
              <a:t>40</a:t>
            </a:fld>
            <a:endParaRPr lang="fr-FR"/>
          </a:p>
        </p:txBody>
      </p:sp>
    </p:spTree>
    <p:extLst>
      <p:ext uri="{BB962C8B-B14F-4D97-AF65-F5344CB8AC3E}">
        <p14:creationId xmlns:p14="http://schemas.microsoft.com/office/powerpoint/2010/main" val="5918596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8B24DC-DEB6-46E1-AE38-381345C47B32}"/>
              </a:ext>
            </a:extLst>
          </p:cNvPr>
          <p:cNvSpPr>
            <a:spLocks noGrp="1"/>
          </p:cNvSpPr>
          <p:nvPr>
            <p:ph type="title"/>
          </p:nvPr>
        </p:nvSpPr>
        <p:spPr/>
        <p:txBody>
          <a:bodyPr/>
          <a:lstStyle/>
          <a:p>
            <a:r>
              <a:rPr lang="fr-FR" dirty="0" err="1"/>
              <a:t>Deploy</a:t>
            </a:r>
            <a:endParaRPr lang="fr-FR" dirty="0"/>
          </a:p>
        </p:txBody>
      </p:sp>
      <p:sp>
        <p:nvSpPr>
          <p:cNvPr id="3" name="Espace réservé du contenu 2">
            <a:extLst>
              <a:ext uri="{FF2B5EF4-FFF2-40B4-BE49-F238E27FC236}">
                <a16:creationId xmlns:a16="http://schemas.microsoft.com/office/drawing/2014/main" id="{2A57804F-7E30-44CE-BC6C-37A063BE9FAA}"/>
              </a:ext>
            </a:extLst>
          </p:cNvPr>
          <p:cNvSpPr>
            <a:spLocks noGrp="1"/>
          </p:cNvSpPr>
          <p:nvPr>
            <p:ph idx="1"/>
          </p:nvPr>
        </p:nvSpPr>
        <p:spPr/>
        <p:txBody>
          <a:bodyPr>
            <a:normAutofit/>
          </a:bodyPr>
          <a:lstStyle/>
          <a:p>
            <a:r>
              <a:rPr lang="fr-FR" dirty="0"/>
              <a:t>Une fois votre produit testé et mis à disposition dans le référentiel de composants, il faut le déployer dans les différents environnements d'intégration, de recette, de </a:t>
            </a:r>
            <a:r>
              <a:rPr lang="fr-FR" dirty="0" err="1"/>
              <a:t>pré-production</a:t>
            </a:r>
            <a:r>
              <a:rPr lang="fr-FR" dirty="0"/>
              <a:t> et de production, sans parler de ceux de maintenance et de formation. </a:t>
            </a:r>
          </a:p>
          <a:p>
            <a:endParaRPr lang="fr-FR" dirty="0"/>
          </a:p>
          <a:p>
            <a:r>
              <a:rPr lang="fr-FR" dirty="0"/>
              <a:t>Tout cela de manière automatisée si possible. </a:t>
            </a:r>
          </a:p>
          <a:p>
            <a:endParaRPr lang="fr-FR" dirty="0"/>
          </a:p>
        </p:txBody>
      </p:sp>
      <p:sp>
        <p:nvSpPr>
          <p:cNvPr id="4" name="Espace réservé du numéro de diapositive 3">
            <a:extLst>
              <a:ext uri="{FF2B5EF4-FFF2-40B4-BE49-F238E27FC236}">
                <a16:creationId xmlns:a16="http://schemas.microsoft.com/office/drawing/2014/main" id="{A8D4F5A2-A62B-4D8F-B845-7535BFCB55E1}"/>
              </a:ext>
            </a:extLst>
          </p:cNvPr>
          <p:cNvSpPr>
            <a:spLocks noGrp="1"/>
          </p:cNvSpPr>
          <p:nvPr>
            <p:ph type="sldNum" sz="quarter" idx="12"/>
          </p:nvPr>
        </p:nvSpPr>
        <p:spPr/>
        <p:txBody>
          <a:bodyPr/>
          <a:lstStyle/>
          <a:p>
            <a:fld id="{3D8FCC80-B8C6-41B5-8B59-D370428BBA83}" type="slidenum">
              <a:rPr lang="fr-FR" smtClean="0"/>
              <a:t>41</a:t>
            </a:fld>
            <a:endParaRPr lang="fr-FR"/>
          </a:p>
        </p:txBody>
      </p:sp>
    </p:spTree>
    <p:extLst>
      <p:ext uri="{BB962C8B-B14F-4D97-AF65-F5344CB8AC3E}">
        <p14:creationId xmlns:p14="http://schemas.microsoft.com/office/powerpoint/2010/main" val="40670467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37F704-6C3B-4EAC-9A10-DB92F20A214A}"/>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A377C5B3-724E-4FC4-9103-30B78AAEC0CB}"/>
              </a:ext>
            </a:extLst>
          </p:cNvPr>
          <p:cNvSpPr>
            <a:spLocks noGrp="1"/>
          </p:cNvSpPr>
          <p:nvPr>
            <p:ph idx="1"/>
          </p:nvPr>
        </p:nvSpPr>
        <p:spPr/>
        <p:txBody>
          <a:bodyPr/>
          <a:lstStyle/>
          <a:p>
            <a:r>
              <a:rPr lang="fr-FR" dirty="0"/>
              <a:t>Dans le plus simple des cas, il vous faut un outil qui sache déployer votre produit sur les différents environnements existants. </a:t>
            </a:r>
          </a:p>
          <a:p>
            <a:endParaRPr lang="fr-FR" dirty="0"/>
          </a:p>
          <a:p>
            <a:r>
              <a:rPr lang="fr-FR" dirty="0"/>
              <a:t>Dans les cas les plus complexes, il faut aussi provisionner ces environnements, et ce de manière automatisée bien sûr.</a:t>
            </a:r>
          </a:p>
          <a:p>
            <a:endParaRPr lang="fr-FR" dirty="0"/>
          </a:p>
        </p:txBody>
      </p:sp>
      <p:sp>
        <p:nvSpPr>
          <p:cNvPr id="4" name="Espace réservé du numéro de diapositive 3">
            <a:extLst>
              <a:ext uri="{FF2B5EF4-FFF2-40B4-BE49-F238E27FC236}">
                <a16:creationId xmlns:a16="http://schemas.microsoft.com/office/drawing/2014/main" id="{81E7AD2E-362D-41AF-9F12-0C6E5B74BE77}"/>
              </a:ext>
            </a:extLst>
          </p:cNvPr>
          <p:cNvSpPr>
            <a:spLocks noGrp="1"/>
          </p:cNvSpPr>
          <p:nvPr>
            <p:ph type="sldNum" sz="quarter" idx="12"/>
          </p:nvPr>
        </p:nvSpPr>
        <p:spPr/>
        <p:txBody>
          <a:bodyPr/>
          <a:lstStyle/>
          <a:p>
            <a:fld id="{3D8FCC80-B8C6-41B5-8B59-D370428BBA83}" type="slidenum">
              <a:rPr lang="fr-FR" smtClean="0"/>
              <a:t>42</a:t>
            </a:fld>
            <a:endParaRPr lang="fr-FR"/>
          </a:p>
        </p:txBody>
      </p:sp>
    </p:spTree>
    <p:extLst>
      <p:ext uri="{BB962C8B-B14F-4D97-AF65-F5344CB8AC3E}">
        <p14:creationId xmlns:p14="http://schemas.microsoft.com/office/powerpoint/2010/main" val="4332915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4C68E6-60CE-4C00-90E0-84F3D189CB46}"/>
              </a:ext>
            </a:extLst>
          </p:cNvPr>
          <p:cNvSpPr>
            <a:spLocks noGrp="1"/>
          </p:cNvSpPr>
          <p:nvPr>
            <p:ph type="title"/>
          </p:nvPr>
        </p:nvSpPr>
        <p:spPr/>
        <p:txBody>
          <a:bodyPr/>
          <a:lstStyle/>
          <a:p>
            <a:r>
              <a:rPr lang="fr-FR" dirty="0"/>
              <a:t>Provisionner</a:t>
            </a:r>
          </a:p>
        </p:txBody>
      </p:sp>
      <p:sp>
        <p:nvSpPr>
          <p:cNvPr id="3" name="Espace réservé du contenu 2">
            <a:extLst>
              <a:ext uri="{FF2B5EF4-FFF2-40B4-BE49-F238E27FC236}">
                <a16:creationId xmlns:a16="http://schemas.microsoft.com/office/drawing/2014/main" id="{6E65FB02-7DA3-422B-AABB-A48BE7ED8C89}"/>
              </a:ext>
            </a:extLst>
          </p:cNvPr>
          <p:cNvSpPr>
            <a:spLocks noGrp="1"/>
          </p:cNvSpPr>
          <p:nvPr>
            <p:ph idx="1"/>
          </p:nvPr>
        </p:nvSpPr>
        <p:spPr/>
        <p:txBody>
          <a:bodyPr/>
          <a:lstStyle/>
          <a:p>
            <a:r>
              <a:rPr lang="fr-FR" dirty="0"/>
              <a:t>Orchestrateur : Ansible, Chef, </a:t>
            </a:r>
            <a:r>
              <a:rPr lang="fr-FR" dirty="0" err="1"/>
              <a:t>Puppet</a:t>
            </a:r>
            <a:r>
              <a:rPr lang="fr-FR" dirty="0"/>
              <a:t> </a:t>
            </a:r>
          </a:p>
          <a:p>
            <a:endParaRPr lang="fr-FR" dirty="0"/>
          </a:p>
          <a:p>
            <a:r>
              <a:rPr lang="fr-FR" dirty="0"/>
              <a:t>Ils doivent être en mesure dans un environnement de déploiement  de préparer l'environnement ( </a:t>
            </a:r>
            <a:r>
              <a:rPr lang="fr-FR" dirty="0" err="1"/>
              <a:t>provisionning</a:t>
            </a:r>
            <a:r>
              <a:rPr lang="fr-FR" dirty="0"/>
              <a:t> d'infrastructure, enregistrement DNS), de déployer des artefacts applicatifs (création d'applications..) et de post déploiement (migration, rechargement de configuration..)</a:t>
            </a:r>
          </a:p>
          <a:p>
            <a:endParaRPr lang="fr-FR" dirty="0"/>
          </a:p>
          <a:p>
            <a:r>
              <a:rPr lang="fr-FR" dirty="0"/>
              <a:t>De manière directe : sur la cible ou indirecte : utilisation de solutions intermédiaire</a:t>
            </a:r>
          </a:p>
        </p:txBody>
      </p:sp>
      <p:sp>
        <p:nvSpPr>
          <p:cNvPr id="4" name="Espace réservé du numéro de diapositive 3">
            <a:extLst>
              <a:ext uri="{FF2B5EF4-FFF2-40B4-BE49-F238E27FC236}">
                <a16:creationId xmlns:a16="http://schemas.microsoft.com/office/drawing/2014/main" id="{242D12FC-DCDE-4423-8F97-94742E8236A2}"/>
              </a:ext>
            </a:extLst>
          </p:cNvPr>
          <p:cNvSpPr>
            <a:spLocks noGrp="1"/>
          </p:cNvSpPr>
          <p:nvPr>
            <p:ph type="sldNum" sz="quarter" idx="12"/>
          </p:nvPr>
        </p:nvSpPr>
        <p:spPr/>
        <p:txBody>
          <a:bodyPr/>
          <a:lstStyle/>
          <a:p>
            <a:fld id="{3D8FCC80-B8C6-41B5-8B59-D370428BBA83}" type="slidenum">
              <a:rPr lang="fr-FR" smtClean="0"/>
              <a:t>43</a:t>
            </a:fld>
            <a:endParaRPr lang="fr-FR"/>
          </a:p>
        </p:txBody>
      </p:sp>
    </p:spTree>
    <p:extLst>
      <p:ext uri="{BB962C8B-B14F-4D97-AF65-F5344CB8AC3E}">
        <p14:creationId xmlns:p14="http://schemas.microsoft.com/office/powerpoint/2010/main" val="8852934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63A7378-40AB-452E-A259-9DD02290EA83}"/>
              </a:ext>
            </a:extLst>
          </p:cNvPr>
          <p:cNvSpPr>
            <a:spLocks noGrp="1"/>
          </p:cNvSpPr>
          <p:nvPr>
            <p:ph type="title"/>
          </p:nvPr>
        </p:nvSpPr>
        <p:spPr/>
        <p:txBody>
          <a:bodyPr/>
          <a:lstStyle/>
          <a:p>
            <a:r>
              <a:rPr lang="fr-FR" dirty="0"/>
              <a:t>Automatiser</a:t>
            </a:r>
          </a:p>
        </p:txBody>
      </p:sp>
      <p:sp>
        <p:nvSpPr>
          <p:cNvPr id="3" name="Espace réservé du contenu 2">
            <a:extLst>
              <a:ext uri="{FF2B5EF4-FFF2-40B4-BE49-F238E27FC236}">
                <a16:creationId xmlns:a16="http://schemas.microsoft.com/office/drawing/2014/main" id="{0096F9CA-93A3-46A5-AA36-47CE771233AE}"/>
              </a:ext>
            </a:extLst>
          </p:cNvPr>
          <p:cNvSpPr>
            <a:spLocks noGrp="1"/>
          </p:cNvSpPr>
          <p:nvPr>
            <p:ph idx="1"/>
          </p:nvPr>
        </p:nvSpPr>
        <p:spPr/>
        <p:txBody>
          <a:bodyPr>
            <a:normAutofit/>
          </a:bodyPr>
          <a:lstStyle/>
          <a:p>
            <a:r>
              <a:rPr lang="fr-FR" dirty="0"/>
              <a:t>Pourquoi scripter en Bash n’est pas considéré comme de l’automatisation ?</a:t>
            </a:r>
          </a:p>
          <a:p>
            <a:endParaRPr lang="fr-FR" dirty="0"/>
          </a:p>
          <a:p>
            <a:r>
              <a:rPr lang="fr-FR" dirty="0"/>
              <a:t>Les langages impératifs contre les </a:t>
            </a:r>
            <a:r>
              <a:rPr lang="fr-FR" dirty="0" err="1"/>
              <a:t>languages</a:t>
            </a:r>
            <a:r>
              <a:rPr lang="fr-FR" dirty="0"/>
              <a:t> déclaratifs…​</a:t>
            </a:r>
          </a:p>
          <a:p>
            <a:endParaRPr lang="fr-FR" dirty="0"/>
          </a:p>
          <a:p>
            <a:r>
              <a:rPr lang="fr-FR" dirty="0"/>
              <a:t>Même si la connaissance du Bash est une exigence de base pour un administrateur système, celui-ci est un langage de programmation interprété "impératif". Il exécute les instructions les unes à la suite des autres.</a:t>
            </a:r>
          </a:p>
          <a:p>
            <a:endParaRPr lang="fr-FR" dirty="0"/>
          </a:p>
          <a:p>
            <a:endParaRPr lang="fr-FR" dirty="0"/>
          </a:p>
        </p:txBody>
      </p:sp>
      <p:sp>
        <p:nvSpPr>
          <p:cNvPr id="4" name="Espace réservé du numéro de diapositive 3">
            <a:extLst>
              <a:ext uri="{FF2B5EF4-FFF2-40B4-BE49-F238E27FC236}">
                <a16:creationId xmlns:a16="http://schemas.microsoft.com/office/drawing/2014/main" id="{52C3E0E6-0AD1-4421-9691-0AC2FDFAC543}"/>
              </a:ext>
            </a:extLst>
          </p:cNvPr>
          <p:cNvSpPr>
            <a:spLocks noGrp="1"/>
          </p:cNvSpPr>
          <p:nvPr>
            <p:ph type="sldNum" sz="quarter" idx="12"/>
          </p:nvPr>
        </p:nvSpPr>
        <p:spPr/>
        <p:txBody>
          <a:bodyPr/>
          <a:lstStyle/>
          <a:p>
            <a:fld id="{3D8FCC80-B8C6-41B5-8B59-D370428BBA83}" type="slidenum">
              <a:rPr lang="fr-FR" smtClean="0"/>
              <a:t>44</a:t>
            </a:fld>
            <a:endParaRPr lang="fr-FR"/>
          </a:p>
        </p:txBody>
      </p:sp>
    </p:spTree>
    <p:extLst>
      <p:ext uri="{BB962C8B-B14F-4D97-AF65-F5344CB8AC3E}">
        <p14:creationId xmlns:p14="http://schemas.microsoft.com/office/powerpoint/2010/main" val="31542551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A98DA2-7DF2-4525-BAAE-ADFAA728C685}"/>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BD3D6CD4-33E9-4A42-BD80-52D1F2DC76A6}"/>
              </a:ext>
            </a:extLst>
          </p:cNvPr>
          <p:cNvSpPr>
            <a:spLocks noGrp="1"/>
          </p:cNvSpPr>
          <p:nvPr>
            <p:ph idx="1"/>
          </p:nvPr>
        </p:nvSpPr>
        <p:spPr/>
        <p:txBody>
          <a:bodyPr>
            <a:normAutofit/>
          </a:bodyPr>
          <a:lstStyle/>
          <a:p>
            <a:r>
              <a:rPr lang="fr-FR" dirty="0"/>
              <a:t>Les langages dédiés au domaine (DSL Domain </a:t>
            </a:r>
            <a:r>
              <a:rPr lang="fr-FR" dirty="0" err="1"/>
              <a:t>Specific</a:t>
            </a:r>
            <a:r>
              <a:rPr lang="fr-FR" dirty="0"/>
              <a:t> </a:t>
            </a:r>
            <a:r>
              <a:rPr lang="fr-FR" dirty="0" err="1"/>
              <a:t>Language</a:t>
            </a:r>
            <a:r>
              <a:rPr lang="fr-FR" dirty="0"/>
              <a:t>) comme ceux utilisés par Ansible, </a:t>
            </a:r>
            <a:r>
              <a:rPr lang="fr-FR" dirty="0" err="1"/>
              <a:t>Terraform</a:t>
            </a:r>
            <a:r>
              <a:rPr lang="fr-FR" dirty="0"/>
              <a:t>, ou </a:t>
            </a:r>
            <a:r>
              <a:rPr lang="fr-FR" dirty="0" err="1"/>
              <a:t>Puppet</a:t>
            </a:r>
            <a:r>
              <a:rPr lang="fr-FR" dirty="0"/>
              <a:t>, quant à eux, ne spécifient pas les étapes à réaliser mais l’état à obtenir.</a:t>
            </a:r>
          </a:p>
          <a:p>
            <a:endParaRPr lang="fr-FR" dirty="0"/>
          </a:p>
          <a:p>
            <a:r>
              <a:rPr lang="fr-FR" dirty="0"/>
              <a:t>Parce qu’Ansible, </a:t>
            </a:r>
            <a:r>
              <a:rPr lang="fr-FR" dirty="0" err="1"/>
              <a:t>Terraform</a:t>
            </a:r>
            <a:r>
              <a:rPr lang="fr-FR" dirty="0"/>
              <a:t> ou </a:t>
            </a:r>
            <a:r>
              <a:rPr lang="fr-FR" dirty="0" err="1"/>
              <a:t>Puppet</a:t>
            </a:r>
            <a:r>
              <a:rPr lang="fr-FR" dirty="0"/>
              <a:t> utilisent un langage déclaratif, ils sont très simples. </a:t>
            </a:r>
          </a:p>
          <a:p>
            <a:endParaRPr lang="fr-FR" dirty="0"/>
          </a:p>
          <a:p>
            <a:r>
              <a:rPr lang="fr-FR" dirty="0"/>
              <a:t>Il suffit de leur dire "Fais cette action" ou "Met le serveur dans cet état". </a:t>
            </a:r>
          </a:p>
        </p:txBody>
      </p:sp>
      <p:sp>
        <p:nvSpPr>
          <p:cNvPr id="4" name="Espace réservé du numéro de diapositive 3">
            <a:extLst>
              <a:ext uri="{FF2B5EF4-FFF2-40B4-BE49-F238E27FC236}">
                <a16:creationId xmlns:a16="http://schemas.microsoft.com/office/drawing/2014/main" id="{126DA4A4-CC5E-437D-A351-978180F07B97}"/>
              </a:ext>
            </a:extLst>
          </p:cNvPr>
          <p:cNvSpPr>
            <a:spLocks noGrp="1"/>
          </p:cNvSpPr>
          <p:nvPr>
            <p:ph type="sldNum" sz="quarter" idx="12"/>
          </p:nvPr>
        </p:nvSpPr>
        <p:spPr/>
        <p:txBody>
          <a:bodyPr/>
          <a:lstStyle/>
          <a:p>
            <a:fld id="{3D8FCC80-B8C6-41B5-8B59-D370428BBA83}" type="slidenum">
              <a:rPr lang="fr-FR" smtClean="0"/>
              <a:t>45</a:t>
            </a:fld>
            <a:endParaRPr lang="fr-FR"/>
          </a:p>
        </p:txBody>
      </p:sp>
    </p:spTree>
    <p:extLst>
      <p:ext uri="{BB962C8B-B14F-4D97-AF65-F5344CB8AC3E}">
        <p14:creationId xmlns:p14="http://schemas.microsoft.com/office/powerpoint/2010/main" val="5177814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16A29E-4E86-41F8-845C-1E73461D7767}"/>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998DA7EF-F2F6-4698-BBF3-3A358E8C2EF1}"/>
              </a:ext>
            </a:extLst>
          </p:cNvPr>
          <p:cNvSpPr>
            <a:spLocks noGrp="1"/>
          </p:cNvSpPr>
          <p:nvPr>
            <p:ph idx="1"/>
          </p:nvPr>
        </p:nvSpPr>
        <p:spPr/>
        <p:txBody>
          <a:bodyPr>
            <a:normAutofit/>
          </a:bodyPr>
          <a:lstStyle/>
          <a:p>
            <a:r>
              <a:rPr lang="fr-FR" dirty="0"/>
              <a:t>Ils considéreront l’état désiré indépendamment de l’état initial ou du contexte. </a:t>
            </a:r>
          </a:p>
          <a:p>
            <a:endParaRPr lang="fr-FR" dirty="0"/>
          </a:p>
          <a:p>
            <a:r>
              <a:rPr lang="fr-FR" dirty="0"/>
              <a:t>Peu importe dans quel état le serveur se situe au départ, les étapes à franchir pour arriver au résultat, le serveur est mis dans l’état désiré avec un rapport de succès (avec ou sans changement d’état) ou d’échec.</a:t>
            </a:r>
          </a:p>
          <a:p>
            <a:endParaRPr lang="fr-FR" dirty="0"/>
          </a:p>
          <a:p>
            <a:endParaRPr lang="fr-FR" dirty="0"/>
          </a:p>
        </p:txBody>
      </p:sp>
      <p:sp>
        <p:nvSpPr>
          <p:cNvPr id="4" name="Espace réservé du numéro de diapositive 3">
            <a:extLst>
              <a:ext uri="{FF2B5EF4-FFF2-40B4-BE49-F238E27FC236}">
                <a16:creationId xmlns:a16="http://schemas.microsoft.com/office/drawing/2014/main" id="{111D62EF-E3B9-4B12-AAE2-5669ADDEE4A7}"/>
              </a:ext>
            </a:extLst>
          </p:cNvPr>
          <p:cNvSpPr>
            <a:spLocks noGrp="1"/>
          </p:cNvSpPr>
          <p:nvPr>
            <p:ph type="sldNum" sz="quarter" idx="12"/>
          </p:nvPr>
        </p:nvSpPr>
        <p:spPr/>
        <p:txBody>
          <a:bodyPr/>
          <a:lstStyle/>
          <a:p>
            <a:fld id="{3D8FCC80-B8C6-41B5-8B59-D370428BBA83}" type="slidenum">
              <a:rPr lang="fr-FR" smtClean="0"/>
              <a:t>46</a:t>
            </a:fld>
            <a:endParaRPr lang="fr-FR"/>
          </a:p>
        </p:txBody>
      </p:sp>
    </p:spTree>
    <p:extLst>
      <p:ext uri="{BB962C8B-B14F-4D97-AF65-F5344CB8AC3E}">
        <p14:creationId xmlns:p14="http://schemas.microsoft.com/office/powerpoint/2010/main" val="33258830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6B7407-F59C-4318-BAFB-FBF7ADEEA0EF}"/>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5DDB7457-63E4-4517-957C-B22B223EB164}"/>
              </a:ext>
            </a:extLst>
          </p:cNvPr>
          <p:cNvSpPr>
            <a:spLocks noGrp="1"/>
          </p:cNvSpPr>
          <p:nvPr>
            <p:ph idx="1"/>
          </p:nvPr>
        </p:nvSpPr>
        <p:spPr/>
        <p:txBody>
          <a:bodyPr/>
          <a:lstStyle/>
          <a:p>
            <a:r>
              <a:rPr lang="fr-FR" dirty="0"/>
              <a:t>La même tâche d’automatisation en </a:t>
            </a:r>
            <a:r>
              <a:rPr lang="fr-FR" dirty="0" err="1"/>
              <a:t>bash</a:t>
            </a:r>
            <a:r>
              <a:rPr lang="fr-FR" dirty="0"/>
              <a:t> nécessiterait de vérifier tous les états possibles, les autorisations, etc. afin de déterminer la tâche à accomplir avant de lancer l’exécution de la commande, souvent en imbriquant de nombreux "si", ce qui complique la tâche, l’écriture et la maintenance du script.</a:t>
            </a:r>
          </a:p>
          <a:p>
            <a:endParaRPr lang="fr-FR" dirty="0"/>
          </a:p>
        </p:txBody>
      </p:sp>
      <p:sp>
        <p:nvSpPr>
          <p:cNvPr id="4" name="Espace réservé du numéro de diapositive 3">
            <a:extLst>
              <a:ext uri="{FF2B5EF4-FFF2-40B4-BE49-F238E27FC236}">
                <a16:creationId xmlns:a16="http://schemas.microsoft.com/office/drawing/2014/main" id="{5D7D75AA-6271-4956-AF23-6B361CB5A7D7}"/>
              </a:ext>
            </a:extLst>
          </p:cNvPr>
          <p:cNvSpPr>
            <a:spLocks noGrp="1"/>
          </p:cNvSpPr>
          <p:nvPr>
            <p:ph type="sldNum" sz="quarter" idx="12"/>
          </p:nvPr>
        </p:nvSpPr>
        <p:spPr/>
        <p:txBody>
          <a:bodyPr/>
          <a:lstStyle/>
          <a:p>
            <a:fld id="{3D8FCC80-B8C6-41B5-8B59-D370428BBA83}" type="slidenum">
              <a:rPr lang="fr-FR" smtClean="0"/>
              <a:t>47</a:t>
            </a:fld>
            <a:endParaRPr lang="fr-FR"/>
          </a:p>
        </p:txBody>
      </p:sp>
    </p:spTree>
    <p:extLst>
      <p:ext uri="{BB962C8B-B14F-4D97-AF65-F5344CB8AC3E}">
        <p14:creationId xmlns:p14="http://schemas.microsoft.com/office/powerpoint/2010/main" val="2065124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7793AB-1E48-410E-8FC9-8467C332244F}"/>
              </a:ext>
            </a:extLst>
          </p:cNvPr>
          <p:cNvSpPr>
            <a:spLocks noGrp="1"/>
          </p:cNvSpPr>
          <p:nvPr>
            <p:ph type="title"/>
          </p:nvPr>
        </p:nvSpPr>
        <p:spPr/>
        <p:txBody>
          <a:bodyPr>
            <a:normAutofit fontScale="90000"/>
          </a:bodyPr>
          <a:lstStyle/>
          <a:p>
            <a:r>
              <a:rPr lang="fr-FR" dirty="0"/>
              <a:t>Maîtrise du processus de bout en bout</a:t>
            </a:r>
          </a:p>
        </p:txBody>
      </p:sp>
      <p:sp>
        <p:nvSpPr>
          <p:cNvPr id="3" name="Espace réservé du contenu 2">
            <a:extLst>
              <a:ext uri="{FF2B5EF4-FFF2-40B4-BE49-F238E27FC236}">
                <a16:creationId xmlns:a16="http://schemas.microsoft.com/office/drawing/2014/main" id="{EE804D3C-30E5-4166-9803-1922EC3BE194}"/>
              </a:ext>
            </a:extLst>
          </p:cNvPr>
          <p:cNvSpPr>
            <a:spLocks noGrp="1"/>
          </p:cNvSpPr>
          <p:nvPr>
            <p:ph idx="1"/>
          </p:nvPr>
        </p:nvSpPr>
        <p:spPr/>
        <p:txBody>
          <a:bodyPr>
            <a:normAutofit/>
          </a:bodyPr>
          <a:lstStyle/>
          <a:p>
            <a:r>
              <a:rPr lang="fr-FR" dirty="0"/>
              <a:t>Nous venons de passer en revue les différentes produits de notre pipeline, et l'on serait tenter de s'arrêter ici. Nous avons en effet un outil pour planifier, gérer notre code, construire et packager notre produit, le tester, gérer les différentes releases et un outil pour les déployer. </a:t>
            </a:r>
          </a:p>
          <a:p>
            <a:endParaRPr lang="fr-FR" dirty="0"/>
          </a:p>
          <a:p>
            <a:r>
              <a:rPr lang="fr-FR" dirty="0"/>
              <a:t>Mais n'oublions pas que la base de l'Agile, c'est Culture, Automation, </a:t>
            </a:r>
            <a:r>
              <a:rPr lang="fr-FR" dirty="0" err="1"/>
              <a:t>Measurement</a:t>
            </a:r>
            <a:r>
              <a:rPr lang="fr-FR" dirty="0"/>
              <a:t> and Sharing. </a:t>
            </a:r>
          </a:p>
          <a:p>
            <a:endParaRPr lang="fr-FR" dirty="0"/>
          </a:p>
          <a:p>
            <a:r>
              <a:rPr lang="fr-FR" dirty="0"/>
              <a:t>Culture et Partage ne seront pas abordé mais Automatisation et Mesure le sont totalement.</a:t>
            </a:r>
          </a:p>
        </p:txBody>
      </p:sp>
      <p:sp>
        <p:nvSpPr>
          <p:cNvPr id="4" name="Espace réservé du numéro de diapositive 3">
            <a:extLst>
              <a:ext uri="{FF2B5EF4-FFF2-40B4-BE49-F238E27FC236}">
                <a16:creationId xmlns:a16="http://schemas.microsoft.com/office/drawing/2014/main" id="{950DDF43-41D4-4B72-A773-AC1778E844B5}"/>
              </a:ext>
            </a:extLst>
          </p:cNvPr>
          <p:cNvSpPr>
            <a:spLocks noGrp="1"/>
          </p:cNvSpPr>
          <p:nvPr>
            <p:ph type="sldNum" sz="quarter" idx="12"/>
          </p:nvPr>
        </p:nvSpPr>
        <p:spPr/>
        <p:txBody>
          <a:bodyPr/>
          <a:lstStyle/>
          <a:p>
            <a:fld id="{3D8FCC80-B8C6-41B5-8B59-D370428BBA83}" type="slidenum">
              <a:rPr lang="fr-FR" smtClean="0"/>
              <a:t>48</a:t>
            </a:fld>
            <a:endParaRPr lang="fr-FR"/>
          </a:p>
        </p:txBody>
      </p:sp>
    </p:spTree>
    <p:extLst>
      <p:ext uri="{BB962C8B-B14F-4D97-AF65-F5344CB8AC3E}">
        <p14:creationId xmlns:p14="http://schemas.microsoft.com/office/powerpoint/2010/main" val="424744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D7C0DA-3647-4319-8135-8ECBBC92824F}"/>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DDB80F63-BEA4-487C-9528-D84C2ED3D7E8}"/>
              </a:ext>
            </a:extLst>
          </p:cNvPr>
          <p:cNvSpPr>
            <a:spLocks noGrp="1"/>
          </p:cNvSpPr>
          <p:nvPr>
            <p:ph idx="1"/>
          </p:nvPr>
        </p:nvSpPr>
        <p:spPr/>
        <p:txBody>
          <a:bodyPr/>
          <a:lstStyle/>
          <a:p>
            <a:r>
              <a:rPr lang="fr-FR" dirty="0"/>
              <a:t>Pas étonnant donc que l'on trouve avec l'émergence du DevOps des outils permettant de suivre son processus de release de bout en bout, du </a:t>
            </a:r>
            <a:r>
              <a:rPr lang="fr-FR" dirty="0" err="1"/>
              <a:t>build</a:t>
            </a:r>
            <a:r>
              <a:rPr lang="fr-FR" dirty="0"/>
              <a:t> au déploiement en production, et de pointer les dysfonctionnements, là où ça fait mal et ce qu'il faut améliorer pour disposer d'un pipeline le plus fluide possible. </a:t>
            </a:r>
          </a:p>
          <a:p>
            <a:endParaRPr lang="fr-FR" dirty="0"/>
          </a:p>
          <a:p>
            <a:r>
              <a:rPr lang="fr-FR" dirty="0"/>
              <a:t>On n'améliore que ce que l'on mesure après tout...</a:t>
            </a:r>
          </a:p>
        </p:txBody>
      </p:sp>
      <p:sp>
        <p:nvSpPr>
          <p:cNvPr id="4" name="Espace réservé du numéro de diapositive 3">
            <a:extLst>
              <a:ext uri="{FF2B5EF4-FFF2-40B4-BE49-F238E27FC236}">
                <a16:creationId xmlns:a16="http://schemas.microsoft.com/office/drawing/2014/main" id="{BB1F6EB8-5BD3-4DCA-A2B7-C9810489A7FF}"/>
              </a:ext>
            </a:extLst>
          </p:cNvPr>
          <p:cNvSpPr>
            <a:spLocks noGrp="1"/>
          </p:cNvSpPr>
          <p:nvPr>
            <p:ph type="sldNum" sz="quarter" idx="12"/>
          </p:nvPr>
        </p:nvSpPr>
        <p:spPr/>
        <p:txBody>
          <a:bodyPr/>
          <a:lstStyle/>
          <a:p>
            <a:fld id="{3D8FCC80-B8C6-41B5-8B59-D370428BBA83}" type="slidenum">
              <a:rPr lang="fr-FR" smtClean="0"/>
              <a:t>49</a:t>
            </a:fld>
            <a:endParaRPr lang="fr-FR"/>
          </a:p>
        </p:txBody>
      </p:sp>
    </p:spTree>
    <p:extLst>
      <p:ext uri="{BB962C8B-B14F-4D97-AF65-F5344CB8AC3E}">
        <p14:creationId xmlns:p14="http://schemas.microsoft.com/office/powerpoint/2010/main" val="2367138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B4FBBC-B627-41E5-ADF9-D92F5B14E132}"/>
              </a:ext>
            </a:extLst>
          </p:cNvPr>
          <p:cNvSpPr>
            <a:spLocks noGrp="1"/>
          </p:cNvSpPr>
          <p:nvPr>
            <p:ph type="title"/>
          </p:nvPr>
        </p:nvSpPr>
        <p:spPr/>
        <p:txBody>
          <a:bodyPr/>
          <a:lstStyle/>
          <a:p>
            <a:endParaRPr lang="fr-FR"/>
          </a:p>
        </p:txBody>
      </p:sp>
      <p:pic>
        <p:nvPicPr>
          <p:cNvPr id="5" name="Espace réservé du contenu 4">
            <a:extLst>
              <a:ext uri="{FF2B5EF4-FFF2-40B4-BE49-F238E27FC236}">
                <a16:creationId xmlns:a16="http://schemas.microsoft.com/office/drawing/2014/main" id="{00FCEC6A-822B-4F6D-9D4E-8EF92945DFD2}"/>
              </a:ext>
            </a:extLst>
          </p:cNvPr>
          <p:cNvPicPr>
            <a:picLocks noGrp="1" noChangeAspect="1"/>
          </p:cNvPicPr>
          <p:nvPr>
            <p:ph idx="1"/>
          </p:nvPr>
        </p:nvPicPr>
        <p:blipFill>
          <a:blip r:embed="rId2"/>
          <a:stretch>
            <a:fillRect/>
          </a:stretch>
        </p:blipFill>
        <p:spPr>
          <a:xfrm>
            <a:off x="457200" y="1921192"/>
            <a:ext cx="8229600" cy="4234815"/>
          </a:xfrm>
          <a:prstGeom prst="rect">
            <a:avLst/>
          </a:prstGeom>
        </p:spPr>
      </p:pic>
      <p:sp>
        <p:nvSpPr>
          <p:cNvPr id="4" name="Espace réservé du numéro de diapositive 3">
            <a:extLst>
              <a:ext uri="{FF2B5EF4-FFF2-40B4-BE49-F238E27FC236}">
                <a16:creationId xmlns:a16="http://schemas.microsoft.com/office/drawing/2014/main" id="{CA26B7F9-B756-48A5-A171-CD472FA8C697}"/>
              </a:ext>
            </a:extLst>
          </p:cNvPr>
          <p:cNvSpPr>
            <a:spLocks noGrp="1"/>
          </p:cNvSpPr>
          <p:nvPr>
            <p:ph type="sldNum" sz="quarter" idx="12"/>
          </p:nvPr>
        </p:nvSpPr>
        <p:spPr/>
        <p:txBody>
          <a:bodyPr/>
          <a:lstStyle/>
          <a:p>
            <a:fld id="{3D8FCC80-B8C6-41B5-8B59-D370428BBA83}" type="slidenum">
              <a:rPr lang="fr-FR" smtClean="0"/>
              <a:t>5</a:t>
            </a:fld>
            <a:endParaRPr lang="fr-FR"/>
          </a:p>
        </p:txBody>
      </p:sp>
    </p:spTree>
    <p:extLst>
      <p:ext uri="{BB962C8B-B14F-4D97-AF65-F5344CB8AC3E}">
        <p14:creationId xmlns:p14="http://schemas.microsoft.com/office/powerpoint/2010/main" val="7422616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DA2712-96C8-4E62-B560-73A5294B7B59}"/>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13E249A9-375D-4E9A-B6E0-C1F67EC35F69}"/>
              </a:ext>
            </a:extLst>
          </p:cNvPr>
          <p:cNvSpPr>
            <a:spLocks noGrp="1"/>
          </p:cNvSpPr>
          <p:nvPr>
            <p:ph idx="1"/>
          </p:nvPr>
        </p:nvSpPr>
        <p:spPr/>
        <p:txBody>
          <a:bodyPr>
            <a:normAutofit/>
          </a:bodyPr>
          <a:lstStyle/>
          <a:p>
            <a:r>
              <a:rPr lang="fr-FR" dirty="0"/>
              <a:t>L'outil le plus connu est certainement XL-Release. </a:t>
            </a:r>
          </a:p>
          <a:p>
            <a:endParaRPr lang="fr-FR" dirty="0"/>
          </a:p>
          <a:p>
            <a:r>
              <a:rPr lang="fr-FR" dirty="0"/>
              <a:t>Il permet de modéliser puis de superviser les livraisons logicielles, il orchestre les tâches au sein des équipes IT, du développement à la mise en production en passant par la recette. </a:t>
            </a:r>
          </a:p>
          <a:p>
            <a:endParaRPr lang="fr-FR" dirty="0"/>
          </a:p>
          <a:p>
            <a:r>
              <a:rPr lang="fr-FR" dirty="0"/>
              <a:t>XL Release fournit des tableaux de bord de bout-en-bout, des outils d’analyse et de rapports approfondis et est facile d’utilisation. </a:t>
            </a:r>
          </a:p>
        </p:txBody>
      </p:sp>
      <p:sp>
        <p:nvSpPr>
          <p:cNvPr id="4" name="Espace réservé du numéro de diapositive 3">
            <a:extLst>
              <a:ext uri="{FF2B5EF4-FFF2-40B4-BE49-F238E27FC236}">
                <a16:creationId xmlns:a16="http://schemas.microsoft.com/office/drawing/2014/main" id="{BC2FD9D8-E717-49B4-8DDE-3FF86DC8CF6B}"/>
              </a:ext>
            </a:extLst>
          </p:cNvPr>
          <p:cNvSpPr>
            <a:spLocks noGrp="1"/>
          </p:cNvSpPr>
          <p:nvPr>
            <p:ph type="sldNum" sz="quarter" idx="12"/>
          </p:nvPr>
        </p:nvSpPr>
        <p:spPr/>
        <p:txBody>
          <a:bodyPr/>
          <a:lstStyle/>
          <a:p>
            <a:fld id="{3D8FCC80-B8C6-41B5-8B59-D370428BBA83}" type="slidenum">
              <a:rPr lang="fr-FR" smtClean="0"/>
              <a:t>50</a:t>
            </a:fld>
            <a:endParaRPr lang="fr-FR"/>
          </a:p>
        </p:txBody>
      </p:sp>
    </p:spTree>
    <p:extLst>
      <p:ext uri="{BB962C8B-B14F-4D97-AF65-F5344CB8AC3E}">
        <p14:creationId xmlns:p14="http://schemas.microsoft.com/office/powerpoint/2010/main" val="32652426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65D845-7578-4A35-B9EC-BCFB6AD96877}"/>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3839BA77-53CA-46CF-BA6E-747C3688EAAC}"/>
              </a:ext>
            </a:extLst>
          </p:cNvPr>
          <p:cNvSpPr>
            <a:spLocks noGrp="1"/>
          </p:cNvSpPr>
          <p:nvPr>
            <p:ph idx="1"/>
          </p:nvPr>
        </p:nvSpPr>
        <p:spPr/>
        <p:txBody>
          <a:bodyPr/>
          <a:lstStyle/>
          <a:p>
            <a:r>
              <a:rPr lang="fr-FR" dirty="0"/>
              <a:t>Il vous donne ainsi une chance de réduire les délais de livraison et d'améliorer les processus de livraison. </a:t>
            </a:r>
          </a:p>
          <a:p>
            <a:endParaRPr lang="fr-FR" dirty="0"/>
          </a:p>
          <a:p>
            <a:r>
              <a:rPr lang="fr-FR" dirty="0"/>
              <a:t>L'outil dispose de nombreux plugins luis permettant de se brancher au pipeline DevOps, de l’intégration continue au provisionnement et au déploiement continu.</a:t>
            </a:r>
          </a:p>
          <a:p>
            <a:endParaRPr lang="fr-FR" dirty="0"/>
          </a:p>
        </p:txBody>
      </p:sp>
      <p:sp>
        <p:nvSpPr>
          <p:cNvPr id="4" name="Espace réservé du numéro de diapositive 3">
            <a:extLst>
              <a:ext uri="{FF2B5EF4-FFF2-40B4-BE49-F238E27FC236}">
                <a16:creationId xmlns:a16="http://schemas.microsoft.com/office/drawing/2014/main" id="{4EC3A5B8-4372-4AE5-A436-83886339D8F6}"/>
              </a:ext>
            </a:extLst>
          </p:cNvPr>
          <p:cNvSpPr>
            <a:spLocks noGrp="1"/>
          </p:cNvSpPr>
          <p:nvPr>
            <p:ph type="sldNum" sz="quarter" idx="12"/>
          </p:nvPr>
        </p:nvSpPr>
        <p:spPr/>
        <p:txBody>
          <a:bodyPr/>
          <a:lstStyle/>
          <a:p>
            <a:fld id="{3D8FCC80-B8C6-41B5-8B59-D370428BBA83}" type="slidenum">
              <a:rPr lang="fr-FR" smtClean="0"/>
              <a:t>51</a:t>
            </a:fld>
            <a:endParaRPr lang="fr-FR"/>
          </a:p>
        </p:txBody>
      </p:sp>
    </p:spTree>
    <p:extLst>
      <p:ext uri="{BB962C8B-B14F-4D97-AF65-F5344CB8AC3E}">
        <p14:creationId xmlns:p14="http://schemas.microsoft.com/office/powerpoint/2010/main" val="16557070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A82322-0473-456F-B5FA-EE80D78F3963}"/>
              </a:ext>
            </a:extLst>
          </p:cNvPr>
          <p:cNvSpPr>
            <a:spLocks noGrp="1"/>
          </p:cNvSpPr>
          <p:nvPr>
            <p:ph type="title"/>
          </p:nvPr>
        </p:nvSpPr>
        <p:spPr/>
        <p:txBody>
          <a:bodyPr/>
          <a:lstStyle/>
          <a:p>
            <a:r>
              <a:rPr lang="fr-FR" dirty="0"/>
              <a:t>﻿</a:t>
            </a:r>
            <a:r>
              <a:rPr lang="fr-FR" dirty="0" err="1"/>
              <a:t>Operate</a:t>
            </a:r>
            <a:endParaRPr lang="fr-FR" dirty="0"/>
          </a:p>
        </p:txBody>
      </p:sp>
      <p:sp>
        <p:nvSpPr>
          <p:cNvPr id="3" name="Espace réservé du contenu 2">
            <a:extLst>
              <a:ext uri="{FF2B5EF4-FFF2-40B4-BE49-F238E27FC236}">
                <a16:creationId xmlns:a16="http://schemas.microsoft.com/office/drawing/2014/main" id="{982914F4-63B2-49A3-89A2-8DFB11EF97D0}"/>
              </a:ext>
            </a:extLst>
          </p:cNvPr>
          <p:cNvSpPr>
            <a:spLocks noGrp="1"/>
          </p:cNvSpPr>
          <p:nvPr>
            <p:ph idx="1"/>
          </p:nvPr>
        </p:nvSpPr>
        <p:spPr/>
        <p:txBody>
          <a:bodyPr>
            <a:normAutofit/>
          </a:bodyPr>
          <a:lstStyle/>
          <a:p>
            <a:r>
              <a:rPr lang="fr-FR" dirty="0"/>
              <a:t>Un container, c'est une autre façon d'aborder la virtualisation. </a:t>
            </a:r>
          </a:p>
          <a:p>
            <a:endParaRPr lang="fr-FR" dirty="0"/>
          </a:p>
          <a:p>
            <a:r>
              <a:rPr lang="fr-FR" dirty="0"/>
              <a:t>Ici, pas d'OS virtuel émulé, on fonctionne avec l'OS du système hôte. C'est plus simple et plus rapide.</a:t>
            </a:r>
          </a:p>
          <a:p>
            <a:endParaRPr lang="fr-FR" dirty="0"/>
          </a:p>
          <a:p>
            <a:r>
              <a:rPr lang="fr-FR" dirty="0"/>
              <a:t>De fait, un container est plus adapté qu'une machine virtuelle complète pour faire tourner les micro-services.</a:t>
            </a:r>
          </a:p>
          <a:p>
            <a:endParaRPr lang="fr-FR" dirty="0"/>
          </a:p>
          <a:p>
            <a:r>
              <a:rPr lang="fr-FR" dirty="0"/>
              <a:t>De fait, un container est plus adapté qu'une machine virtuelle complète pour faire tourner les micro-services. </a:t>
            </a:r>
          </a:p>
        </p:txBody>
      </p:sp>
      <p:sp>
        <p:nvSpPr>
          <p:cNvPr id="4" name="Espace réservé du numéro de diapositive 3">
            <a:extLst>
              <a:ext uri="{FF2B5EF4-FFF2-40B4-BE49-F238E27FC236}">
                <a16:creationId xmlns:a16="http://schemas.microsoft.com/office/drawing/2014/main" id="{D0B22962-2719-427F-891A-43FDF261B9D6}"/>
              </a:ext>
            </a:extLst>
          </p:cNvPr>
          <p:cNvSpPr>
            <a:spLocks noGrp="1"/>
          </p:cNvSpPr>
          <p:nvPr>
            <p:ph type="sldNum" sz="quarter" idx="12"/>
          </p:nvPr>
        </p:nvSpPr>
        <p:spPr/>
        <p:txBody>
          <a:bodyPr/>
          <a:lstStyle/>
          <a:p>
            <a:fld id="{3D8FCC80-B8C6-41B5-8B59-D370428BBA83}" type="slidenum">
              <a:rPr lang="fr-FR" smtClean="0"/>
              <a:t>52</a:t>
            </a:fld>
            <a:endParaRPr lang="fr-FR"/>
          </a:p>
        </p:txBody>
      </p:sp>
    </p:spTree>
    <p:extLst>
      <p:ext uri="{BB962C8B-B14F-4D97-AF65-F5344CB8AC3E}">
        <p14:creationId xmlns:p14="http://schemas.microsoft.com/office/powerpoint/2010/main" val="40920006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E9045D-534C-4B41-B5E7-360346C68177}"/>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74487397-3EA5-4EFB-8577-A2ECBB3F3C79}"/>
              </a:ext>
            </a:extLst>
          </p:cNvPr>
          <p:cNvSpPr>
            <a:spLocks noGrp="1"/>
          </p:cNvSpPr>
          <p:nvPr>
            <p:ph idx="1"/>
          </p:nvPr>
        </p:nvSpPr>
        <p:spPr/>
        <p:txBody>
          <a:bodyPr>
            <a:normAutofit/>
          </a:bodyPr>
          <a:lstStyle/>
          <a:p>
            <a:r>
              <a:rPr lang="fr-FR" dirty="0"/>
              <a:t>Dédier une machine virtuelle complète pour y faire tourner un petit micro-services, cela fait un peu riche, vous en conviendrez. </a:t>
            </a:r>
          </a:p>
          <a:p>
            <a:endParaRPr lang="fr-FR" dirty="0"/>
          </a:p>
          <a:p>
            <a:r>
              <a:rPr lang="fr-FR" dirty="0"/>
              <a:t>Pourquoi alors ne pas faire tourner plusieurs micro-services dans une même machine virtuelle ? </a:t>
            </a:r>
          </a:p>
          <a:p>
            <a:endParaRPr lang="fr-FR" dirty="0"/>
          </a:p>
          <a:p>
            <a:r>
              <a:rPr lang="fr-FR" dirty="0"/>
              <a:t>Parce que l'on perdrait alors en agilité. </a:t>
            </a:r>
          </a:p>
          <a:p>
            <a:endParaRPr lang="fr-FR" dirty="0"/>
          </a:p>
          <a:p>
            <a:endParaRPr lang="fr-FR" dirty="0"/>
          </a:p>
        </p:txBody>
      </p:sp>
      <p:sp>
        <p:nvSpPr>
          <p:cNvPr id="4" name="Espace réservé du numéro de diapositive 3">
            <a:extLst>
              <a:ext uri="{FF2B5EF4-FFF2-40B4-BE49-F238E27FC236}">
                <a16:creationId xmlns:a16="http://schemas.microsoft.com/office/drawing/2014/main" id="{8BBB5269-C111-4178-9D14-6111898FEDC7}"/>
              </a:ext>
            </a:extLst>
          </p:cNvPr>
          <p:cNvSpPr>
            <a:spLocks noGrp="1"/>
          </p:cNvSpPr>
          <p:nvPr>
            <p:ph type="sldNum" sz="quarter" idx="12"/>
          </p:nvPr>
        </p:nvSpPr>
        <p:spPr/>
        <p:txBody>
          <a:bodyPr/>
          <a:lstStyle/>
          <a:p>
            <a:fld id="{3D8FCC80-B8C6-41B5-8B59-D370428BBA83}" type="slidenum">
              <a:rPr lang="fr-FR" smtClean="0"/>
              <a:t>53</a:t>
            </a:fld>
            <a:endParaRPr lang="fr-FR"/>
          </a:p>
        </p:txBody>
      </p:sp>
    </p:spTree>
    <p:extLst>
      <p:ext uri="{BB962C8B-B14F-4D97-AF65-F5344CB8AC3E}">
        <p14:creationId xmlns:p14="http://schemas.microsoft.com/office/powerpoint/2010/main" val="10248417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17A5BA-AC6E-41BA-A039-E61C0152BB40}"/>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B413617A-3F92-4329-B776-CB587206805D}"/>
              </a:ext>
            </a:extLst>
          </p:cNvPr>
          <p:cNvSpPr>
            <a:spLocks noGrp="1"/>
          </p:cNvSpPr>
          <p:nvPr>
            <p:ph idx="1"/>
          </p:nvPr>
        </p:nvSpPr>
        <p:spPr/>
        <p:txBody>
          <a:bodyPr>
            <a:normAutofit/>
          </a:bodyPr>
          <a:lstStyle/>
          <a:p>
            <a:r>
              <a:rPr lang="fr-FR" dirty="0"/>
              <a:t>Tout ce qui se trouver dans la machine virtuelle doit par définition partager la même pile logicielle (les mêmes versions de bases de données, de serveurs d'application, etc.). </a:t>
            </a:r>
          </a:p>
          <a:p>
            <a:endParaRPr lang="fr-FR" dirty="0"/>
          </a:p>
          <a:p>
            <a:r>
              <a:rPr lang="fr-FR" dirty="0"/>
              <a:t>Or un micro-service évolue très vite et indépendamment des autres micro-services, selon la philosophie DevOps. </a:t>
            </a:r>
          </a:p>
          <a:p>
            <a:endParaRPr lang="fr-FR" dirty="0"/>
          </a:p>
          <a:p>
            <a:r>
              <a:rPr lang="fr-FR" dirty="0"/>
              <a:t>Le conteneur facilite aussi grandement la vie des développeurs. </a:t>
            </a:r>
          </a:p>
          <a:p>
            <a:endParaRPr lang="fr-FR" dirty="0"/>
          </a:p>
          <a:p>
            <a:endParaRPr lang="fr-FR" dirty="0"/>
          </a:p>
        </p:txBody>
      </p:sp>
      <p:sp>
        <p:nvSpPr>
          <p:cNvPr id="4" name="Espace réservé du numéro de diapositive 3">
            <a:extLst>
              <a:ext uri="{FF2B5EF4-FFF2-40B4-BE49-F238E27FC236}">
                <a16:creationId xmlns:a16="http://schemas.microsoft.com/office/drawing/2014/main" id="{55CA74D4-6303-4521-BEF1-189C9A68754B}"/>
              </a:ext>
            </a:extLst>
          </p:cNvPr>
          <p:cNvSpPr>
            <a:spLocks noGrp="1"/>
          </p:cNvSpPr>
          <p:nvPr>
            <p:ph type="sldNum" sz="quarter" idx="12"/>
          </p:nvPr>
        </p:nvSpPr>
        <p:spPr/>
        <p:txBody>
          <a:bodyPr/>
          <a:lstStyle/>
          <a:p>
            <a:fld id="{3D8FCC80-B8C6-41B5-8B59-D370428BBA83}" type="slidenum">
              <a:rPr lang="fr-FR" smtClean="0"/>
              <a:t>54</a:t>
            </a:fld>
            <a:endParaRPr lang="fr-FR"/>
          </a:p>
        </p:txBody>
      </p:sp>
    </p:spTree>
    <p:extLst>
      <p:ext uri="{BB962C8B-B14F-4D97-AF65-F5344CB8AC3E}">
        <p14:creationId xmlns:p14="http://schemas.microsoft.com/office/powerpoint/2010/main" val="4240251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A226D5-8677-4CB1-9B2E-985523D53427}"/>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7C9F41D5-4A1F-44C5-AF22-21AF9300E80B}"/>
              </a:ext>
            </a:extLst>
          </p:cNvPr>
          <p:cNvSpPr>
            <a:spLocks noGrp="1"/>
          </p:cNvSpPr>
          <p:nvPr>
            <p:ph idx="1"/>
          </p:nvPr>
        </p:nvSpPr>
        <p:spPr/>
        <p:txBody>
          <a:bodyPr/>
          <a:lstStyle/>
          <a:p>
            <a:r>
              <a:rPr lang="fr-FR" dirty="0"/>
              <a:t>Car le conteneur embarque toutes les dépendances applicatives. </a:t>
            </a:r>
          </a:p>
          <a:p>
            <a:endParaRPr lang="fr-FR" dirty="0"/>
          </a:p>
          <a:p>
            <a:r>
              <a:rPr lang="fr-FR" dirty="0"/>
              <a:t>Le code, les éventuels runtime, les outils système, toutes les bibliothèques nécessaires et le paramétrage de l'application. </a:t>
            </a:r>
          </a:p>
          <a:p>
            <a:endParaRPr lang="fr-FR" dirty="0"/>
          </a:p>
          <a:p>
            <a:r>
              <a:rPr lang="fr-FR" dirty="0"/>
              <a:t>Il suffit donc de construire son application dans son conteneur pour être capable de la déployer et de la faire tourner dans n'importe quel environnement, pourvu que celui-ci dispose d'un gestionnaire de conteneurs.</a:t>
            </a:r>
          </a:p>
          <a:p>
            <a:endParaRPr lang="fr-FR" dirty="0"/>
          </a:p>
        </p:txBody>
      </p:sp>
      <p:sp>
        <p:nvSpPr>
          <p:cNvPr id="4" name="Espace réservé du numéro de diapositive 3">
            <a:extLst>
              <a:ext uri="{FF2B5EF4-FFF2-40B4-BE49-F238E27FC236}">
                <a16:creationId xmlns:a16="http://schemas.microsoft.com/office/drawing/2014/main" id="{78A4115C-8FD0-44D3-9D84-CBCF7B1B45C1}"/>
              </a:ext>
            </a:extLst>
          </p:cNvPr>
          <p:cNvSpPr>
            <a:spLocks noGrp="1"/>
          </p:cNvSpPr>
          <p:nvPr>
            <p:ph type="sldNum" sz="quarter" idx="12"/>
          </p:nvPr>
        </p:nvSpPr>
        <p:spPr/>
        <p:txBody>
          <a:bodyPr/>
          <a:lstStyle/>
          <a:p>
            <a:fld id="{3D8FCC80-B8C6-41B5-8B59-D370428BBA83}" type="slidenum">
              <a:rPr lang="fr-FR" smtClean="0"/>
              <a:t>55</a:t>
            </a:fld>
            <a:endParaRPr lang="fr-FR"/>
          </a:p>
        </p:txBody>
      </p:sp>
    </p:spTree>
    <p:extLst>
      <p:ext uri="{BB962C8B-B14F-4D97-AF65-F5344CB8AC3E}">
        <p14:creationId xmlns:p14="http://schemas.microsoft.com/office/powerpoint/2010/main" val="15918427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245654-4FA0-48BC-8016-4AB13964C06B}"/>
              </a:ext>
            </a:extLst>
          </p:cNvPr>
          <p:cNvSpPr>
            <a:spLocks noGrp="1"/>
          </p:cNvSpPr>
          <p:nvPr>
            <p:ph type="title"/>
          </p:nvPr>
        </p:nvSpPr>
        <p:spPr/>
        <p:txBody>
          <a:bodyPr>
            <a:normAutofit/>
          </a:bodyPr>
          <a:lstStyle/>
          <a:p>
            <a:r>
              <a:rPr lang="fr-FR" dirty="0"/>
              <a:t>Les outils</a:t>
            </a:r>
          </a:p>
        </p:txBody>
      </p:sp>
      <p:sp>
        <p:nvSpPr>
          <p:cNvPr id="3" name="Espace réservé du contenu 2">
            <a:extLst>
              <a:ext uri="{FF2B5EF4-FFF2-40B4-BE49-F238E27FC236}">
                <a16:creationId xmlns:a16="http://schemas.microsoft.com/office/drawing/2014/main" id="{AA43CEAB-F068-42F6-A842-5887DCB1D0E7}"/>
              </a:ext>
            </a:extLst>
          </p:cNvPr>
          <p:cNvSpPr>
            <a:spLocks noGrp="1"/>
          </p:cNvSpPr>
          <p:nvPr>
            <p:ph idx="1"/>
          </p:nvPr>
        </p:nvSpPr>
        <p:spPr/>
        <p:txBody>
          <a:bodyPr>
            <a:normAutofit/>
          </a:bodyPr>
          <a:lstStyle/>
          <a:p>
            <a:r>
              <a:rPr lang="fr-FR" dirty="0"/>
              <a:t>Docker</a:t>
            </a:r>
          </a:p>
          <a:p>
            <a:endParaRPr lang="fr-FR" dirty="0"/>
          </a:p>
          <a:p>
            <a:r>
              <a:rPr lang="fr-FR" dirty="0"/>
              <a:t>Apache </a:t>
            </a:r>
            <a:r>
              <a:rPr lang="fr-FR" dirty="0" err="1"/>
              <a:t>Mesos</a:t>
            </a:r>
            <a:r>
              <a:rPr lang="fr-FR" dirty="0"/>
              <a:t> :  ce n'est pas un système de container mais plutôt un OS distribué supportant un système de container tel que Docker. Intéressant pour sa </a:t>
            </a:r>
            <a:r>
              <a:rPr lang="fr-FR" dirty="0" err="1"/>
              <a:t>scalability</a:t>
            </a:r>
            <a:r>
              <a:rPr lang="fr-FR" dirty="0"/>
              <a:t>.</a:t>
            </a:r>
          </a:p>
          <a:p>
            <a:endParaRPr lang="fr-FR" dirty="0"/>
          </a:p>
          <a:p>
            <a:r>
              <a:rPr lang="fr-FR" dirty="0"/>
              <a:t>K8s : Il vise à fournir une « plate-forme permettant d'automatiser le déploiement, la montée en charge et la mise en œuvre de conteneurs d'applications sur des clusters de serveurs ».</a:t>
            </a:r>
          </a:p>
          <a:p>
            <a:endParaRPr lang="fr-FR" dirty="0"/>
          </a:p>
        </p:txBody>
      </p:sp>
      <p:sp>
        <p:nvSpPr>
          <p:cNvPr id="4" name="Espace réservé du numéro de diapositive 3">
            <a:extLst>
              <a:ext uri="{FF2B5EF4-FFF2-40B4-BE49-F238E27FC236}">
                <a16:creationId xmlns:a16="http://schemas.microsoft.com/office/drawing/2014/main" id="{E8039254-BF2A-4069-A425-A3413ED4F9DB}"/>
              </a:ext>
            </a:extLst>
          </p:cNvPr>
          <p:cNvSpPr>
            <a:spLocks noGrp="1"/>
          </p:cNvSpPr>
          <p:nvPr>
            <p:ph type="sldNum" sz="quarter" idx="12"/>
          </p:nvPr>
        </p:nvSpPr>
        <p:spPr/>
        <p:txBody>
          <a:bodyPr/>
          <a:lstStyle/>
          <a:p>
            <a:fld id="{3D8FCC80-B8C6-41B5-8B59-D370428BBA83}" type="slidenum">
              <a:rPr lang="fr-FR" smtClean="0"/>
              <a:t>56</a:t>
            </a:fld>
            <a:endParaRPr lang="fr-FR"/>
          </a:p>
        </p:txBody>
      </p:sp>
    </p:spTree>
    <p:extLst>
      <p:ext uri="{BB962C8B-B14F-4D97-AF65-F5344CB8AC3E}">
        <p14:creationId xmlns:p14="http://schemas.microsoft.com/office/powerpoint/2010/main" val="18465577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AE1C66-C55F-4FDE-A3FC-D9CC6A131959}"/>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78FC2763-AB29-4280-9508-EC918D67CCAA}"/>
              </a:ext>
            </a:extLst>
          </p:cNvPr>
          <p:cNvSpPr>
            <a:spLocks noGrp="1"/>
          </p:cNvSpPr>
          <p:nvPr>
            <p:ph idx="1"/>
          </p:nvPr>
        </p:nvSpPr>
        <p:spPr/>
        <p:txBody>
          <a:bodyPr/>
          <a:lstStyle/>
          <a:p>
            <a:r>
              <a:rPr lang="fr-FR" dirty="0" err="1"/>
              <a:t>Rkt</a:t>
            </a:r>
            <a:r>
              <a:rPr lang="fr-FR" dirty="0"/>
              <a:t> (prononcer Rocket) de Linux CoreOS</a:t>
            </a:r>
          </a:p>
          <a:p>
            <a:endParaRPr lang="fr-FR" dirty="0"/>
          </a:p>
          <a:p>
            <a:r>
              <a:rPr lang="fr-FR" dirty="0"/>
              <a:t>LXC, LXD</a:t>
            </a:r>
          </a:p>
          <a:p>
            <a:endParaRPr lang="fr-FR" dirty="0"/>
          </a:p>
        </p:txBody>
      </p:sp>
      <p:sp>
        <p:nvSpPr>
          <p:cNvPr id="4" name="Espace réservé du numéro de diapositive 3">
            <a:extLst>
              <a:ext uri="{FF2B5EF4-FFF2-40B4-BE49-F238E27FC236}">
                <a16:creationId xmlns:a16="http://schemas.microsoft.com/office/drawing/2014/main" id="{1FBF284C-209C-49B8-9CA0-FDD05BBE4AC7}"/>
              </a:ext>
            </a:extLst>
          </p:cNvPr>
          <p:cNvSpPr>
            <a:spLocks noGrp="1"/>
          </p:cNvSpPr>
          <p:nvPr>
            <p:ph type="sldNum" sz="quarter" idx="12"/>
          </p:nvPr>
        </p:nvSpPr>
        <p:spPr/>
        <p:txBody>
          <a:bodyPr/>
          <a:lstStyle/>
          <a:p>
            <a:fld id="{3D8FCC80-B8C6-41B5-8B59-D370428BBA83}" type="slidenum">
              <a:rPr lang="fr-FR" smtClean="0"/>
              <a:t>57</a:t>
            </a:fld>
            <a:endParaRPr lang="fr-FR"/>
          </a:p>
        </p:txBody>
      </p:sp>
    </p:spTree>
    <p:extLst>
      <p:ext uri="{BB962C8B-B14F-4D97-AF65-F5344CB8AC3E}">
        <p14:creationId xmlns:p14="http://schemas.microsoft.com/office/powerpoint/2010/main" val="42071417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C544B0-0059-4DCF-9B27-84C42849C933}"/>
              </a:ext>
            </a:extLst>
          </p:cNvPr>
          <p:cNvSpPr>
            <a:spLocks noGrp="1"/>
          </p:cNvSpPr>
          <p:nvPr>
            <p:ph type="title"/>
          </p:nvPr>
        </p:nvSpPr>
        <p:spPr/>
        <p:txBody>
          <a:bodyPr/>
          <a:lstStyle/>
          <a:p>
            <a:r>
              <a:rPr lang="fr-FR" dirty="0"/>
              <a:t>Supervision</a:t>
            </a:r>
          </a:p>
        </p:txBody>
      </p:sp>
      <p:sp>
        <p:nvSpPr>
          <p:cNvPr id="3" name="Espace réservé du contenu 2">
            <a:extLst>
              <a:ext uri="{FF2B5EF4-FFF2-40B4-BE49-F238E27FC236}">
                <a16:creationId xmlns:a16="http://schemas.microsoft.com/office/drawing/2014/main" id="{7E468474-0638-4B63-8D00-37799AE1E044}"/>
              </a:ext>
            </a:extLst>
          </p:cNvPr>
          <p:cNvSpPr>
            <a:spLocks noGrp="1"/>
          </p:cNvSpPr>
          <p:nvPr>
            <p:ph idx="1"/>
          </p:nvPr>
        </p:nvSpPr>
        <p:spPr/>
        <p:txBody>
          <a:bodyPr>
            <a:normAutofit/>
          </a:bodyPr>
          <a:lstStyle/>
          <a:p>
            <a:r>
              <a:rPr lang="fr-FR" dirty="0"/>
              <a:t>La supervision est un sous-ensemble d'</a:t>
            </a:r>
            <a:r>
              <a:rPr lang="fr-FR" dirty="0" err="1"/>
              <a:t>Operate</a:t>
            </a:r>
            <a:r>
              <a:rPr lang="fr-FR" dirty="0"/>
              <a:t>. </a:t>
            </a:r>
          </a:p>
          <a:p>
            <a:endParaRPr lang="fr-FR" dirty="0"/>
          </a:p>
          <a:p>
            <a:r>
              <a:rPr lang="fr-FR" dirty="0"/>
              <a:t>C'est sans doute un des principaux piliers des Ops avec la sauvegarde des données. </a:t>
            </a:r>
          </a:p>
          <a:p>
            <a:endParaRPr lang="fr-FR" dirty="0"/>
          </a:p>
          <a:p>
            <a:r>
              <a:rPr lang="fr-FR" dirty="0"/>
              <a:t>Il n'y a donc rien de neuf dans le concept. Mais comme dit précédemment, la mesure fait partie intégrante de la culture DevOps. </a:t>
            </a:r>
          </a:p>
          <a:p>
            <a:endParaRPr lang="fr-FR" dirty="0"/>
          </a:p>
        </p:txBody>
      </p:sp>
      <p:sp>
        <p:nvSpPr>
          <p:cNvPr id="4" name="Espace réservé du numéro de diapositive 3">
            <a:extLst>
              <a:ext uri="{FF2B5EF4-FFF2-40B4-BE49-F238E27FC236}">
                <a16:creationId xmlns:a16="http://schemas.microsoft.com/office/drawing/2014/main" id="{6D09498D-3CDD-44E5-9E53-2563838F9940}"/>
              </a:ext>
            </a:extLst>
          </p:cNvPr>
          <p:cNvSpPr>
            <a:spLocks noGrp="1"/>
          </p:cNvSpPr>
          <p:nvPr>
            <p:ph type="sldNum" sz="quarter" idx="12"/>
          </p:nvPr>
        </p:nvSpPr>
        <p:spPr/>
        <p:txBody>
          <a:bodyPr/>
          <a:lstStyle/>
          <a:p>
            <a:fld id="{3D8FCC80-B8C6-41B5-8B59-D370428BBA83}" type="slidenum">
              <a:rPr lang="fr-FR" smtClean="0"/>
              <a:t>58</a:t>
            </a:fld>
            <a:endParaRPr lang="fr-FR"/>
          </a:p>
        </p:txBody>
      </p:sp>
    </p:spTree>
    <p:extLst>
      <p:ext uri="{BB962C8B-B14F-4D97-AF65-F5344CB8AC3E}">
        <p14:creationId xmlns:p14="http://schemas.microsoft.com/office/powerpoint/2010/main" val="75259779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14B4F6-4455-4F3B-9F0A-A6F7A1924D8D}"/>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62BCD810-23C0-46EA-A47E-2436D2D2D081}"/>
              </a:ext>
            </a:extLst>
          </p:cNvPr>
          <p:cNvSpPr>
            <a:spLocks noGrp="1"/>
          </p:cNvSpPr>
          <p:nvPr>
            <p:ph idx="1"/>
          </p:nvPr>
        </p:nvSpPr>
        <p:spPr/>
        <p:txBody>
          <a:bodyPr/>
          <a:lstStyle/>
          <a:p>
            <a:r>
              <a:rPr lang="fr-FR" dirty="0"/>
              <a:t>Il est donc essentiel pour les devs comme pour les </a:t>
            </a:r>
            <a:r>
              <a:rPr lang="fr-FR" dirty="0" err="1"/>
              <a:t>ops</a:t>
            </a:r>
            <a:r>
              <a:rPr lang="fr-FR" dirty="0"/>
              <a:t> d'avoir des indicateurs sur le comportement de l'application. </a:t>
            </a:r>
          </a:p>
          <a:p>
            <a:endParaRPr lang="fr-FR" dirty="0"/>
          </a:p>
          <a:p>
            <a:r>
              <a:rPr lang="fr-FR" dirty="0"/>
              <a:t>Et rien ne vaut une bonne supervision des performances de l'application.</a:t>
            </a:r>
          </a:p>
          <a:p>
            <a:endParaRPr lang="fr-FR" dirty="0"/>
          </a:p>
        </p:txBody>
      </p:sp>
      <p:sp>
        <p:nvSpPr>
          <p:cNvPr id="4" name="Espace réservé du numéro de diapositive 3">
            <a:extLst>
              <a:ext uri="{FF2B5EF4-FFF2-40B4-BE49-F238E27FC236}">
                <a16:creationId xmlns:a16="http://schemas.microsoft.com/office/drawing/2014/main" id="{4F167CC4-BC8B-4282-926A-2CEB3D91F3DB}"/>
              </a:ext>
            </a:extLst>
          </p:cNvPr>
          <p:cNvSpPr>
            <a:spLocks noGrp="1"/>
          </p:cNvSpPr>
          <p:nvPr>
            <p:ph type="sldNum" sz="quarter" idx="12"/>
          </p:nvPr>
        </p:nvSpPr>
        <p:spPr/>
        <p:txBody>
          <a:bodyPr/>
          <a:lstStyle/>
          <a:p>
            <a:fld id="{3D8FCC80-B8C6-41B5-8B59-D370428BBA83}" type="slidenum">
              <a:rPr lang="fr-FR" smtClean="0"/>
              <a:t>59</a:t>
            </a:fld>
            <a:endParaRPr lang="fr-FR"/>
          </a:p>
        </p:txBody>
      </p:sp>
    </p:spTree>
    <p:extLst>
      <p:ext uri="{BB962C8B-B14F-4D97-AF65-F5344CB8AC3E}">
        <p14:creationId xmlns:p14="http://schemas.microsoft.com/office/powerpoint/2010/main" val="3865982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359114-0E13-4850-8AC7-52C5BDDAF2CF}"/>
              </a:ext>
            </a:extLst>
          </p:cNvPr>
          <p:cNvSpPr>
            <a:spLocks noGrp="1"/>
          </p:cNvSpPr>
          <p:nvPr>
            <p:ph type="title"/>
          </p:nvPr>
        </p:nvSpPr>
        <p:spPr/>
        <p:txBody>
          <a:bodyPr/>
          <a:lstStyle/>
          <a:p>
            <a:r>
              <a:rPr lang="fr-FR" dirty="0"/>
              <a:t>Vu de manière linéaire</a:t>
            </a:r>
          </a:p>
        </p:txBody>
      </p:sp>
      <p:pic>
        <p:nvPicPr>
          <p:cNvPr id="5" name="Espace réservé du contenu 4">
            <a:extLst>
              <a:ext uri="{FF2B5EF4-FFF2-40B4-BE49-F238E27FC236}">
                <a16:creationId xmlns:a16="http://schemas.microsoft.com/office/drawing/2014/main" id="{37B65236-CE5A-46BF-9E09-EA18289FCED4}"/>
              </a:ext>
            </a:extLst>
          </p:cNvPr>
          <p:cNvPicPr>
            <a:picLocks noGrp="1" noChangeAspect="1"/>
          </p:cNvPicPr>
          <p:nvPr>
            <p:ph idx="1"/>
          </p:nvPr>
        </p:nvPicPr>
        <p:blipFill>
          <a:blip r:embed="rId2"/>
          <a:stretch>
            <a:fillRect/>
          </a:stretch>
        </p:blipFill>
        <p:spPr>
          <a:xfrm>
            <a:off x="457200" y="2476262"/>
            <a:ext cx="8229600" cy="3124676"/>
          </a:xfrm>
          <a:prstGeom prst="rect">
            <a:avLst/>
          </a:prstGeom>
        </p:spPr>
      </p:pic>
      <p:sp>
        <p:nvSpPr>
          <p:cNvPr id="4" name="Espace réservé du numéro de diapositive 3">
            <a:extLst>
              <a:ext uri="{FF2B5EF4-FFF2-40B4-BE49-F238E27FC236}">
                <a16:creationId xmlns:a16="http://schemas.microsoft.com/office/drawing/2014/main" id="{BB3F3891-F827-4E98-82DF-26A331AA4841}"/>
              </a:ext>
            </a:extLst>
          </p:cNvPr>
          <p:cNvSpPr>
            <a:spLocks noGrp="1"/>
          </p:cNvSpPr>
          <p:nvPr>
            <p:ph type="sldNum" sz="quarter" idx="12"/>
          </p:nvPr>
        </p:nvSpPr>
        <p:spPr/>
        <p:txBody>
          <a:bodyPr/>
          <a:lstStyle/>
          <a:p>
            <a:fld id="{3D8FCC80-B8C6-41B5-8B59-D370428BBA83}" type="slidenum">
              <a:rPr lang="fr-FR" smtClean="0"/>
              <a:t>6</a:t>
            </a:fld>
            <a:endParaRPr lang="fr-FR"/>
          </a:p>
        </p:txBody>
      </p:sp>
    </p:spTree>
    <p:extLst>
      <p:ext uri="{BB962C8B-B14F-4D97-AF65-F5344CB8AC3E}">
        <p14:creationId xmlns:p14="http://schemas.microsoft.com/office/powerpoint/2010/main" val="107229139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3A0C3D-5102-490E-AF11-30599C727374}"/>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A5EA04DE-2EA5-41B3-8281-DF4116A6DC64}"/>
              </a:ext>
            </a:extLst>
          </p:cNvPr>
          <p:cNvSpPr>
            <a:spLocks noGrp="1"/>
          </p:cNvSpPr>
          <p:nvPr>
            <p:ph idx="1"/>
          </p:nvPr>
        </p:nvSpPr>
        <p:spPr/>
        <p:txBody>
          <a:bodyPr/>
          <a:lstStyle/>
          <a:p>
            <a:r>
              <a:rPr lang="fr-FR" dirty="0"/>
              <a:t>Les principaux fournisseurs du marché sont :</a:t>
            </a:r>
          </a:p>
          <a:p>
            <a:endParaRPr lang="fr-FR" dirty="0"/>
          </a:p>
          <a:p>
            <a:r>
              <a:rPr lang="fr-FR" dirty="0" err="1"/>
              <a:t>Dynatrace</a:t>
            </a:r>
            <a:r>
              <a:rPr lang="fr-FR" dirty="0"/>
              <a:t> DCRUM et </a:t>
            </a:r>
            <a:r>
              <a:rPr lang="fr-FR" dirty="0" err="1"/>
              <a:t>Purepath</a:t>
            </a:r>
            <a:r>
              <a:rPr lang="fr-FR" dirty="0"/>
              <a:t> (APM)</a:t>
            </a:r>
          </a:p>
          <a:p>
            <a:r>
              <a:rPr lang="fr-FR" dirty="0" err="1"/>
              <a:t>Appdynamics</a:t>
            </a:r>
            <a:r>
              <a:rPr lang="fr-FR" dirty="0"/>
              <a:t> APM</a:t>
            </a:r>
          </a:p>
          <a:p>
            <a:r>
              <a:rPr lang="fr-FR" dirty="0"/>
              <a:t>New </a:t>
            </a:r>
            <a:r>
              <a:rPr lang="fr-FR" dirty="0" err="1"/>
              <a:t>Relic</a:t>
            </a:r>
            <a:r>
              <a:rPr lang="fr-FR" dirty="0"/>
              <a:t> APM</a:t>
            </a:r>
          </a:p>
          <a:p>
            <a:r>
              <a:rPr lang="fr-FR" dirty="0"/>
              <a:t>Microsoft System Center</a:t>
            </a:r>
          </a:p>
          <a:p>
            <a:r>
              <a:rPr lang="fr-FR" dirty="0"/>
              <a:t>Centreon</a:t>
            </a:r>
          </a:p>
          <a:p>
            <a:r>
              <a:rPr lang="fr-FR" dirty="0" err="1"/>
              <a:t>Prometheus</a:t>
            </a:r>
            <a:endParaRPr lang="fr-FR" dirty="0"/>
          </a:p>
          <a:p>
            <a:endParaRPr lang="fr-FR" dirty="0"/>
          </a:p>
          <a:p>
            <a:endParaRPr lang="fr-FR" dirty="0"/>
          </a:p>
          <a:p>
            <a:endParaRPr lang="fr-FR" dirty="0"/>
          </a:p>
        </p:txBody>
      </p:sp>
      <p:sp>
        <p:nvSpPr>
          <p:cNvPr id="4" name="Espace réservé du numéro de diapositive 3">
            <a:extLst>
              <a:ext uri="{FF2B5EF4-FFF2-40B4-BE49-F238E27FC236}">
                <a16:creationId xmlns:a16="http://schemas.microsoft.com/office/drawing/2014/main" id="{C57DB326-9BE3-47AB-8EDF-C56E3F2E1080}"/>
              </a:ext>
            </a:extLst>
          </p:cNvPr>
          <p:cNvSpPr>
            <a:spLocks noGrp="1"/>
          </p:cNvSpPr>
          <p:nvPr>
            <p:ph type="sldNum" sz="quarter" idx="12"/>
          </p:nvPr>
        </p:nvSpPr>
        <p:spPr/>
        <p:txBody>
          <a:bodyPr/>
          <a:lstStyle/>
          <a:p>
            <a:fld id="{3D8FCC80-B8C6-41B5-8B59-D370428BBA83}" type="slidenum">
              <a:rPr lang="fr-FR" smtClean="0"/>
              <a:t>60</a:t>
            </a:fld>
            <a:endParaRPr lang="fr-FR"/>
          </a:p>
        </p:txBody>
      </p:sp>
    </p:spTree>
    <p:extLst>
      <p:ext uri="{BB962C8B-B14F-4D97-AF65-F5344CB8AC3E}">
        <p14:creationId xmlns:p14="http://schemas.microsoft.com/office/powerpoint/2010/main" val="28518032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24890A-4AAE-4E9F-B1AD-4980A51AF7BA}"/>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B61AFBE0-DDF7-462A-B951-A512927ADB58}"/>
              </a:ext>
            </a:extLst>
          </p:cNvPr>
          <p:cNvSpPr>
            <a:spLocks noGrp="1"/>
          </p:cNvSpPr>
          <p:nvPr>
            <p:ph idx="1"/>
          </p:nvPr>
        </p:nvSpPr>
        <p:spPr/>
        <p:txBody>
          <a:bodyPr>
            <a:normAutofit/>
          </a:bodyPr>
          <a:lstStyle/>
          <a:p>
            <a:r>
              <a:rPr lang="fr-FR" dirty="0"/>
              <a:t>A cela, on peut rajouter des outils permettant d'exploiter certaines données comme :</a:t>
            </a:r>
          </a:p>
          <a:p>
            <a:endParaRPr lang="fr-FR" dirty="0"/>
          </a:p>
          <a:p>
            <a:r>
              <a:rPr lang="fr-FR" b="1" dirty="0"/>
              <a:t>ELK</a:t>
            </a:r>
            <a:r>
              <a:rPr lang="fr-FR" dirty="0"/>
              <a:t> : acronyme pour 3 projets open source, </a:t>
            </a:r>
            <a:r>
              <a:rPr lang="fr-FR" dirty="0" err="1"/>
              <a:t>Elasticsearch</a:t>
            </a:r>
            <a:r>
              <a:rPr lang="fr-FR" dirty="0"/>
              <a:t>, </a:t>
            </a:r>
            <a:r>
              <a:rPr lang="fr-FR" dirty="0" err="1"/>
              <a:t>Logstash</a:t>
            </a:r>
            <a:r>
              <a:rPr lang="fr-FR" dirty="0"/>
              <a:t>, et </a:t>
            </a:r>
            <a:r>
              <a:rPr lang="fr-FR" dirty="0" err="1"/>
              <a:t>Kibana</a:t>
            </a:r>
            <a:r>
              <a:rPr lang="fr-FR" dirty="0"/>
              <a:t>. Ce triptyque est très répandu et utilisé notamment pour la supervision de la sécurité, mais pas que.</a:t>
            </a:r>
          </a:p>
          <a:p>
            <a:endParaRPr lang="fr-FR" dirty="0"/>
          </a:p>
          <a:p>
            <a:r>
              <a:rPr lang="fr-FR" b="1" dirty="0"/>
              <a:t>Splunk</a:t>
            </a:r>
            <a:r>
              <a:rPr lang="fr-FR" dirty="0"/>
              <a:t> : C'est une sorte de plate-forme d'Intelligence Opérationnelle (par opposition à la Business Intelligence) temps réel. On peut ainsi explorer, surveiller, analyser et visualiser les données machine via Splunk.</a:t>
            </a:r>
          </a:p>
        </p:txBody>
      </p:sp>
      <p:sp>
        <p:nvSpPr>
          <p:cNvPr id="4" name="Espace réservé du numéro de diapositive 3">
            <a:extLst>
              <a:ext uri="{FF2B5EF4-FFF2-40B4-BE49-F238E27FC236}">
                <a16:creationId xmlns:a16="http://schemas.microsoft.com/office/drawing/2014/main" id="{61A46E2C-C34F-4A4C-9870-C36463E4BA35}"/>
              </a:ext>
            </a:extLst>
          </p:cNvPr>
          <p:cNvSpPr>
            <a:spLocks noGrp="1"/>
          </p:cNvSpPr>
          <p:nvPr>
            <p:ph type="sldNum" sz="quarter" idx="12"/>
          </p:nvPr>
        </p:nvSpPr>
        <p:spPr/>
        <p:txBody>
          <a:bodyPr/>
          <a:lstStyle/>
          <a:p>
            <a:fld id="{3D8FCC80-B8C6-41B5-8B59-D370428BBA83}" type="slidenum">
              <a:rPr lang="fr-FR" smtClean="0"/>
              <a:t>61</a:t>
            </a:fld>
            <a:endParaRPr lang="fr-FR"/>
          </a:p>
        </p:txBody>
      </p:sp>
    </p:spTree>
    <p:extLst>
      <p:ext uri="{BB962C8B-B14F-4D97-AF65-F5344CB8AC3E}">
        <p14:creationId xmlns:p14="http://schemas.microsoft.com/office/powerpoint/2010/main" val="176610662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EADC6E-66C8-46B2-90A6-065F9E24AA88}"/>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6237E314-E73E-4511-A4B6-E52B88D01C69}"/>
              </a:ext>
            </a:extLst>
          </p:cNvPr>
          <p:cNvSpPr>
            <a:spLocks noGrp="1"/>
          </p:cNvSpPr>
          <p:nvPr>
            <p:ph idx="1"/>
          </p:nvPr>
        </p:nvSpPr>
        <p:spPr/>
        <p:txBody>
          <a:bodyPr/>
          <a:lstStyle/>
          <a:p>
            <a:r>
              <a:rPr lang="fr-FR" b="1" dirty="0" err="1"/>
              <a:t>DataDog</a:t>
            </a:r>
            <a:r>
              <a:rPr lang="fr-FR" dirty="0"/>
              <a:t> : </a:t>
            </a:r>
            <a:r>
              <a:rPr lang="fr-FR" dirty="0" err="1"/>
              <a:t>DataDog</a:t>
            </a:r>
            <a:r>
              <a:rPr lang="fr-FR" dirty="0"/>
              <a:t> est une excellente alternative à Splunk. La solution fonctionne aussi sur des environnements dans le Cloud.</a:t>
            </a:r>
          </a:p>
        </p:txBody>
      </p:sp>
      <p:sp>
        <p:nvSpPr>
          <p:cNvPr id="4" name="Espace réservé du numéro de diapositive 3">
            <a:extLst>
              <a:ext uri="{FF2B5EF4-FFF2-40B4-BE49-F238E27FC236}">
                <a16:creationId xmlns:a16="http://schemas.microsoft.com/office/drawing/2014/main" id="{BC6041D3-9351-4485-9048-9171F926F5D3}"/>
              </a:ext>
            </a:extLst>
          </p:cNvPr>
          <p:cNvSpPr>
            <a:spLocks noGrp="1"/>
          </p:cNvSpPr>
          <p:nvPr>
            <p:ph type="sldNum" sz="quarter" idx="12"/>
          </p:nvPr>
        </p:nvSpPr>
        <p:spPr/>
        <p:txBody>
          <a:bodyPr/>
          <a:lstStyle/>
          <a:p>
            <a:fld id="{3D8FCC80-B8C6-41B5-8B59-D370428BBA83}" type="slidenum">
              <a:rPr lang="fr-FR" smtClean="0"/>
              <a:t>62</a:t>
            </a:fld>
            <a:endParaRPr lang="fr-FR"/>
          </a:p>
        </p:txBody>
      </p:sp>
    </p:spTree>
    <p:extLst>
      <p:ext uri="{BB962C8B-B14F-4D97-AF65-F5344CB8AC3E}">
        <p14:creationId xmlns:p14="http://schemas.microsoft.com/office/powerpoint/2010/main" val="175999000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89B07E-1FDF-493B-AD4D-E13312359194}"/>
              </a:ext>
            </a:extLst>
          </p:cNvPr>
          <p:cNvSpPr>
            <a:spLocks noGrp="1"/>
          </p:cNvSpPr>
          <p:nvPr>
            <p:ph type="title"/>
          </p:nvPr>
        </p:nvSpPr>
        <p:spPr/>
        <p:txBody>
          <a:bodyPr/>
          <a:lstStyle/>
          <a:p>
            <a:endParaRPr lang="fr-FR"/>
          </a:p>
        </p:txBody>
      </p:sp>
      <p:pic>
        <p:nvPicPr>
          <p:cNvPr id="5" name="Espace réservé du contenu 4">
            <a:extLst>
              <a:ext uri="{FF2B5EF4-FFF2-40B4-BE49-F238E27FC236}">
                <a16:creationId xmlns:a16="http://schemas.microsoft.com/office/drawing/2014/main" id="{EB8C4BEA-FFF6-4FA8-912C-9EF5F9F0952F}"/>
              </a:ext>
            </a:extLst>
          </p:cNvPr>
          <p:cNvPicPr>
            <a:picLocks noGrp="1" noChangeAspect="1"/>
          </p:cNvPicPr>
          <p:nvPr>
            <p:ph idx="1"/>
          </p:nvPr>
        </p:nvPicPr>
        <p:blipFill>
          <a:blip r:embed="rId2"/>
          <a:stretch>
            <a:fillRect/>
          </a:stretch>
        </p:blipFill>
        <p:spPr>
          <a:xfrm>
            <a:off x="457200" y="1657815"/>
            <a:ext cx="8229600" cy="4761570"/>
          </a:xfrm>
          <a:prstGeom prst="rect">
            <a:avLst/>
          </a:prstGeom>
        </p:spPr>
      </p:pic>
      <p:sp>
        <p:nvSpPr>
          <p:cNvPr id="4" name="Espace réservé du numéro de diapositive 3">
            <a:extLst>
              <a:ext uri="{FF2B5EF4-FFF2-40B4-BE49-F238E27FC236}">
                <a16:creationId xmlns:a16="http://schemas.microsoft.com/office/drawing/2014/main" id="{14F5C862-9880-4E97-A60E-BFA93C175B35}"/>
              </a:ext>
            </a:extLst>
          </p:cNvPr>
          <p:cNvSpPr>
            <a:spLocks noGrp="1"/>
          </p:cNvSpPr>
          <p:nvPr>
            <p:ph type="sldNum" sz="quarter" idx="12"/>
          </p:nvPr>
        </p:nvSpPr>
        <p:spPr/>
        <p:txBody>
          <a:bodyPr/>
          <a:lstStyle/>
          <a:p>
            <a:fld id="{3D8FCC80-B8C6-41B5-8B59-D370428BBA83}" type="slidenum">
              <a:rPr lang="fr-FR" smtClean="0"/>
              <a:t>63</a:t>
            </a:fld>
            <a:endParaRPr lang="fr-FR"/>
          </a:p>
        </p:txBody>
      </p:sp>
    </p:spTree>
    <p:extLst>
      <p:ext uri="{BB962C8B-B14F-4D97-AF65-F5344CB8AC3E}">
        <p14:creationId xmlns:p14="http://schemas.microsoft.com/office/powerpoint/2010/main" val="145463342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EFD8E8-5718-4F06-A8E8-587F001F26A2}"/>
              </a:ext>
            </a:extLst>
          </p:cNvPr>
          <p:cNvSpPr>
            <a:spLocks noGrp="1"/>
          </p:cNvSpPr>
          <p:nvPr>
            <p:ph type="title"/>
          </p:nvPr>
        </p:nvSpPr>
        <p:spPr/>
        <p:txBody>
          <a:bodyPr/>
          <a:lstStyle/>
          <a:p>
            <a:endParaRPr lang="fr-FR"/>
          </a:p>
        </p:txBody>
      </p:sp>
      <p:pic>
        <p:nvPicPr>
          <p:cNvPr id="5" name="Espace réservé du contenu 4">
            <a:extLst>
              <a:ext uri="{FF2B5EF4-FFF2-40B4-BE49-F238E27FC236}">
                <a16:creationId xmlns:a16="http://schemas.microsoft.com/office/drawing/2014/main" id="{8147D856-AAD9-43A2-9748-28CA89109084}"/>
              </a:ext>
            </a:extLst>
          </p:cNvPr>
          <p:cNvPicPr>
            <a:picLocks noGrp="1" noChangeAspect="1"/>
          </p:cNvPicPr>
          <p:nvPr>
            <p:ph idx="1"/>
          </p:nvPr>
        </p:nvPicPr>
        <p:blipFill>
          <a:blip r:embed="rId2"/>
          <a:stretch>
            <a:fillRect/>
          </a:stretch>
        </p:blipFill>
        <p:spPr>
          <a:xfrm>
            <a:off x="1110549" y="1600200"/>
            <a:ext cx="6922902" cy="4876800"/>
          </a:xfrm>
          <a:prstGeom prst="rect">
            <a:avLst/>
          </a:prstGeom>
        </p:spPr>
      </p:pic>
      <p:sp>
        <p:nvSpPr>
          <p:cNvPr id="4" name="Espace réservé du numéro de diapositive 3">
            <a:extLst>
              <a:ext uri="{FF2B5EF4-FFF2-40B4-BE49-F238E27FC236}">
                <a16:creationId xmlns:a16="http://schemas.microsoft.com/office/drawing/2014/main" id="{C88711C7-9886-482B-9107-DD53491EE743}"/>
              </a:ext>
            </a:extLst>
          </p:cNvPr>
          <p:cNvSpPr>
            <a:spLocks noGrp="1"/>
          </p:cNvSpPr>
          <p:nvPr>
            <p:ph type="sldNum" sz="quarter" idx="12"/>
          </p:nvPr>
        </p:nvSpPr>
        <p:spPr/>
        <p:txBody>
          <a:bodyPr/>
          <a:lstStyle/>
          <a:p>
            <a:fld id="{3D8FCC80-B8C6-41B5-8B59-D370428BBA83}" type="slidenum">
              <a:rPr lang="fr-FR" smtClean="0"/>
              <a:t>64</a:t>
            </a:fld>
            <a:endParaRPr lang="fr-FR"/>
          </a:p>
        </p:txBody>
      </p:sp>
    </p:spTree>
    <p:extLst>
      <p:ext uri="{BB962C8B-B14F-4D97-AF65-F5344CB8AC3E}">
        <p14:creationId xmlns:p14="http://schemas.microsoft.com/office/powerpoint/2010/main" val="214602861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43788F-ABCA-4B0F-B1B5-E24CC824077F}"/>
              </a:ext>
            </a:extLst>
          </p:cNvPr>
          <p:cNvSpPr>
            <a:spLocks noGrp="1"/>
          </p:cNvSpPr>
          <p:nvPr>
            <p:ph type="title"/>
          </p:nvPr>
        </p:nvSpPr>
        <p:spPr/>
        <p:txBody>
          <a:bodyPr/>
          <a:lstStyle/>
          <a:p>
            <a:endParaRPr lang="fr-FR"/>
          </a:p>
        </p:txBody>
      </p:sp>
      <p:pic>
        <p:nvPicPr>
          <p:cNvPr id="5" name="Espace réservé du contenu 4">
            <a:extLst>
              <a:ext uri="{FF2B5EF4-FFF2-40B4-BE49-F238E27FC236}">
                <a16:creationId xmlns:a16="http://schemas.microsoft.com/office/drawing/2014/main" id="{8972291D-A6AE-4A44-B28A-82C36DCDE537}"/>
              </a:ext>
            </a:extLst>
          </p:cNvPr>
          <p:cNvPicPr>
            <a:picLocks noGrp="1" noChangeAspect="1"/>
          </p:cNvPicPr>
          <p:nvPr>
            <p:ph idx="1"/>
          </p:nvPr>
        </p:nvPicPr>
        <p:blipFill>
          <a:blip r:embed="rId2"/>
          <a:stretch>
            <a:fillRect/>
          </a:stretch>
        </p:blipFill>
        <p:spPr>
          <a:xfrm>
            <a:off x="1547664" y="1844824"/>
            <a:ext cx="6358458" cy="3810565"/>
          </a:xfrm>
          <a:prstGeom prst="rect">
            <a:avLst/>
          </a:prstGeom>
        </p:spPr>
      </p:pic>
      <p:sp>
        <p:nvSpPr>
          <p:cNvPr id="4" name="Espace réservé du numéro de diapositive 3">
            <a:extLst>
              <a:ext uri="{FF2B5EF4-FFF2-40B4-BE49-F238E27FC236}">
                <a16:creationId xmlns:a16="http://schemas.microsoft.com/office/drawing/2014/main" id="{AA24B898-0BCD-45E6-BF41-B67E0A352DF3}"/>
              </a:ext>
            </a:extLst>
          </p:cNvPr>
          <p:cNvSpPr>
            <a:spLocks noGrp="1"/>
          </p:cNvSpPr>
          <p:nvPr>
            <p:ph type="sldNum" sz="quarter" idx="12"/>
          </p:nvPr>
        </p:nvSpPr>
        <p:spPr/>
        <p:txBody>
          <a:bodyPr/>
          <a:lstStyle/>
          <a:p>
            <a:fld id="{3D8FCC80-B8C6-41B5-8B59-D370428BBA83}" type="slidenum">
              <a:rPr lang="fr-FR" smtClean="0"/>
              <a:t>65</a:t>
            </a:fld>
            <a:endParaRPr lang="fr-FR"/>
          </a:p>
        </p:txBody>
      </p:sp>
    </p:spTree>
    <p:extLst>
      <p:ext uri="{BB962C8B-B14F-4D97-AF65-F5344CB8AC3E}">
        <p14:creationId xmlns:p14="http://schemas.microsoft.com/office/powerpoint/2010/main" val="84921558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1C73DF-70E2-43B7-B898-8936B46B5B56}"/>
              </a:ext>
            </a:extLst>
          </p:cNvPr>
          <p:cNvSpPr>
            <a:spLocks noGrp="1"/>
          </p:cNvSpPr>
          <p:nvPr>
            <p:ph type="title"/>
          </p:nvPr>
        </p:nvSpPr>
        <p:spPr/>
        <p:txBody>
          <a:bodyPr/>
          <a:lstStyle/>
          <a:p>
            <a:endParaRPr lang="fr-FR"/>
          </a:p>
        </p:txBody>
      </p:sp>
      <p:pic>
        <p:nvPicPr>
          <p:cNvPr id="5" name="Espace réservé du contenu 4">
            <a:extLst>
              <a:ext uri="{FF2B5EF4-FFF2-40B4-BE49-F238E27FC236}">
                <a16:creationId xmlns:a16="http://schemas.microsoft.com/office/drawing/2014/main" id="{0DD5A08B-DE8E-4849-B4A8-F26C2008AF68}"/>
              </a:ext>
            </a:extLst>
          </p:cNvPr>
          <p:cNvPicPr>
            <a:picLocks noGrp="1" noChangeAspect="1"/>
          </p:cNvPicPr>
          <p:nvPr>
            <p:ph idx="1"/>
          </p:nvPr>
        </p:nvPicPr>
        <p:blipFill>
          <a:blip r:embed="rId2"/>
          <a:stretch>
            <a:fillRect/>
          </a:stretch>
        </p:blipFill>
        <p:spPr>
          <a:xfrm>
            <a:off x="762000" y="1657350"/>
            <a:ext cx="7620000" cy="4762500"/>
          </a:xfrm>
          <a:prstGeom prst="rect">
            <a:avLst/>
          </a:prstGeom>
        </p:spPr>
      </p:pic>
      <p:sp>
        <p:nvSpPr>
          <p:cNvPr id="4" name="Espace réservé du numéro de diapositive 3">
            <a:extLst>
              <a:ext uri="{FF2B5EF4-FFF2-40B4-BE49-F238E27FC236}">
                <a16:creationId xmlns:a16="http://schemas.microsoft.com/office/drawing/2014/main" id="{61DA0530-2771-4BCF-922E-4D111D7E19DF}"/>
              </a:ext>
            </a:extLst>
          </p:cNvPr>
          <p:cNvSpPr>
            <a:spLocks noGrp="1"/>
          </p:cNvSpPr>
          <p:nvPr>
            <p:ph type="sldNum" sz="quarter" idx="12"/>
          </p:nvPr>
        </p:nvSpPr>
        <p:spPr/>
        <p:txBody>
          <a:bodyPr/>
          <a:lstStyle/>
          <a:p>
            <a:fld id="{3D8FCC80-B8C6-41B5-8B59-D370428BBA83}" type="slidenum">
              <a:rPr lang="fr-FR" smtClean="0"/>
              <a:t>66</a:t>
            </a:fld>
            <a:endParaRPr lang="fr-FR"/>
          </a:p>
        </p:txBody>
      </p:sp>
    </p:spTree>
    <p:extLst>
      <p:ext uri="{BB962C8B-B14F-4D97-AF65-F5344CB8AC3E}">
        <p14:creationId xmlns:p14="http://schemas.microsoft.com/office/powerpoint/2010/main" val="387906229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A592A0-FF5F-4A21-9298-957403EC7C81}"/>
              </a:ext>
            </a:extLst>
          </p:cNvPr>
          <p:cNvSpPr>
            <a:spLocks noGrp="1"/>
          </p:cNvSpPr>
          <p:nvPr>
            <p:ph type="title"/>
          </p:nvPr>
        </p:nvSpPr>
        <p:spPr/>
        <p:txBody>
          <a:bodyPr/>
          <a:lstStyle/>
          <a:p>
            <a:endParaRPr lang="fr-FR"/>
          </a:p>
        </p:txBody>
      </p:sp>
      <p:pic>
        <p:nvPicPr>
          <p:cNvPr id="5" name="Espace réservé du contenu 4">
            <a:extLst>
              <a:ext uri="{FF2B5EF4-FFF2-40B4-BE49-F238E27FC236}">
                <a16:creationId xmlns:a16="http://schemas.microsoft.com/office/drawing/2014/main" id="{2F723FA2-A3A0-40A8-BCC6-B3895041905A}"/>
              </a:ext>
            </a:extLst>
          </p:cNvPr>
          <p:cNvPicPr>
            <a:picLocks noGrp="1" noChangeAspect="1"/>
          </p:cNvPicPr>
          <p:nvPr>
            <p:ph idx="1"/>
          </p:nvPr>
        </p:nvPicPr>
        <p:blipFill>
          <a:blip r:embed="rId2"/>
          <a:stretch>
            <a:fillRect/>
          </a:stretch>
        </p:blipFill>
        <p:spPr>
          <a:xfrm>
            <a:off x="457200" y="1973552"/>
            <a:ext cx="8229600" cy="4130096"/>
          </a:xfrm>
          <a:prstGeom prst="rect">
            <a:avLst/>
          </a:prstGeom>
        </p:spPr>
      </p:pic>
      <p:sp>
        <p:nvSpPr>
          <p:cNvPr id="4" name="Espace réservé du numéro de diapositive 3">
            <a:extLst>
              <a:ext uri="{FF2B5EF4-FFF2-40B4-BE49-F238E27FC236}">
                <a16:creationId xmlns:a16="http://schemas.microsoft.com/office/drawing/2014/main" id="{A5B36428-0D98-4D24-8105-9D5117E2CF24}"/>
              </a:ext>
            </a:extLst>
          </p:cNvPr>
          <p:cNvSpPr>
            <a:spLocks noGrp="1"/>
          </p:cNvSpPr>
          <p:nvPr>
            <p:ph type="sldNum" sz="quarter" idx="12"/>
          </p:nvPr>
        </p:nvSpPr>
        <p:spPr/>
        <p:txBody>
          <a:bodyPr/>
          <a:lstStyle/>
          <a:p>
            <a:fld id="{3D8FCC80-B8C6-41B5-8B59-D370428BBA83}" type="slidenum">
              <a:rPr lang="fr-FR" smtClean="0"/>
              <a:t>67</a:t>
            </a:fld>
            <a:endParaRPr lang="fr-FR"/>
          </a:p>
        </p:txBody>
      </p:sp>
    </p:spTree>
    <p:extLst>
      <p:ext uri="{BB962C8B-B14F-4D97-AF65-F5344CB8AC3E}">
        <p14:creationId xmlns:p14="http://schemas.microsoft.com/office/powerpoint/2010/main" val="424578084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29B53AA-A3D1-441A-A80D-BA75C831773D}"/>
              </a:ext>
            </a:extLst>
          </p:cNvPr>
          <p:cNvSpPr>
            <a:spLocks noGrp="1"/>
          </p:cNvSpPr>
          <p:nvPr>
            <p:ph type="title"/>
          </p:nvPr>
        </p:nvSpPr>
        <p:spPr/>
        <p:txBody>
          <a:bodyPr/>
          <a:lstStyle/>
          <a:p>
            <a:endParaRPr lang="fr-FR"/>
          </a:p>
        </p:txBody>
      </p:sp>
      <p:pic>
        <p:nvPicPr>
          <p:cNvPr id="5" name="Espace réservé du contenu 4">
            <a:extLst>
              <a:ext uri="{FF2B5EF4-FFF2-40B4-BE49-F238E27FC236}">
                <a16:creationId xmlns:a16="http://schemas.microsoft.com/office/drawing/2014/main" id="{A2FCAEE8-37DF-4B9B-93E2-3EEAC9BCB4E4}"/>
              </a:ext>
            </a:extLst>
          </p:cNvPr>
          <p:cNvPicPr>
            <a:picLocks noGrp="1" noChangeAspect="1"/>
          </p:cNvPicPr>
          <p:nvPr>
            <p:ph idx="1"/>
          </p:nvPr>
        </p:nvPicPr>
        <p:blipFill>
          <a:blip r:embed="rId2"/>
          <a:stretch>
            <a:fillRect/>
          </a:stretch>
        </p:blipFill>
        <p:spPr>
          <a:xfrm>
            <a:off x="457200" y="1729915"/>
            <a:ext cx="8229600" cy="4617370"/>
          </a:xfrm>
          <a:prstGeom prst="rect">
            <a:avLst/>
          </a:prstGeom>
        </p:spPr>
      </p:pic>
      <p:sp>
        <p:nvSpPr>
          <p:cNvPr id="4" name="Espace réservé du numéro de diapositive 3">
            <a:extLst>
              <a:ext uri="{FF2B5EF4-FFF2-40B4-BE49-F238E27FC236}">
                <a16:creationId xmlns:a16="http://schemas.microsoft.com/office/drawing/2014/main" id="{F40603A2-3420-419D-BEEE-9986AE7EB946}"/>
              </a:ext>
            </a:extLst>
          </p:cNvPr>
          <p:cNvSpPr>
            <a:spLocks noGrp="1"/>
          </p:cNvSpPr>
          <p:nvPr>
            <p:ph type="sldNum" sz="quarter" idx="12"/>
          </p:nvPr>
        </p:nvSpPr>
        <p:spPr/>
        <p:txBody>
          <a:bodyPr/>
          <a:lstStyle/>
          <a:p>
            <a:fld id="{3D8FCC80-B8C6-41B5-8B59-D370428BBA83}" type="slidenum">
              <a:rPr lang="fr-FR" smtClean="0"/>
              <a:t>68</a:t>
            </a:fld>
            <a:endParaRPr lang="fr-FR"/>
          </a:p>
        </p:txBody>
      </p:sp>
    </p:spTree>
    <p:extLst>
      <p:ext uri="{BB962C8B-B14F-4D97-AF65-F5344CB8AC3E}">
        <p14:creationId xmlns:p14="http://schemas.microsoft.com/office/powerpoint/2010/main" val="359723371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38F394-FAB3-429B-B8E8-14F8C75DAD11}"/>
              </a:ext>
            </a:extLst>
          </p:cNvPr>
          <p:cNvSpPr>
            <a:spLocks noGrp="1"/>
          </p:cNvSpPr>
          <p:nvPr>
            <p:ph type="title"/>
          </p:nvPr>
        </p:nvSpPr>
        <p:spPr/>
        <p:txBody>
          <a:bodyPr/>
          <a:lstStyle/>
          <a:p>
            <a:r>
              <a:rPr lang="fr-FR" dirty="0"/>
              <a:t>Automatiser</a:t>
            </a:r>
          </a:p>
        </p:txBody>
      </p:sp>
      <p:sp>
        <p:nvSpPr>
          <p:cNvPr id="3" name="Espace réservé du contenu 2">
            <a:extLst>
              <a:ext uri="{FF2B5EF4-FFF2-40B4-BE49-F238E27FC236}">
                <a16:creationId xmlns:a16="http://schemas.microsoft.com/office/drawing/2014/main" id="{ACB91ABA-05F3-4225-A12B-1B4E3D19ADB4}"/>
              </a:ext>
            </a:extLst>
          </p:cNvPr>
          <p:cNvSpPr>
            <a:spLocks noGrp="1"/>
          </p:cNvSpPr>
          <p:nvPr>
            <p:ph idx="1"/>
          </p:nvPr>
        </p:nvSpPr>
        <p:spPr/>
        <p:txBody>
          <a:bodyPr/>
          <a:lstStyle/>
          <a:p>
            <a:r>
              <a:rPr lang="fr-FR" dirty="0"/>
              <a:t>La clef du succès est de réussir l'automatisation de ses déploiements</a:t>
            </a:r>
          </a:p>
          <a:p>
            <a:endParaRPr lang="fr-FR" dirty="0"/>
          </a:p>
          <a:p>
            <a:endParaRPr lang="fr-FR" dirty="0"/>
          </a:p>
        </p:txBody>
      </p:sp>
      <p:sp>
        <p:nvSpPr>
          <p:cNvPr id="4" name="Espace réservé du numéro de diapositive 3">
            <a:extLst>
              <a:ext uri="{FF2B5EF4-FFF2-40B4-BE49-F238E27FC236}">
                <a16:creationId xmlns:a16="http://schemas.microsoft.com/office/drawing/2014/main" id="{960B47C7-B439-4755-8CFD-23AB8727AB9F}"/>
              </a:ext>
            </a:extLst>
          </p:cNvPr>
          <p:cNvSpPr>
            <a:spLocks noGrp="1"/>
          </p:cNvSpPr>
          <p:nvPr>
            <p:ph type="sldNum" sz="quarter" idx="12"/>
          </p:nvPr>
        </p:nvSpPr>
        <p:spPr/>
        <p:txBody>
          <a:bodyPr/>
          <a:lstStyle/>
          <a:p>
            <a:fld id="{3D8FCC80-B8C6-41B5-8B59-D370428BBA83}" type="slidenum">
              <a:rPr lang="fr-FR" smtClean="0"/>
              <a:t>69</a:t>
            </a:fld>
            <a:endParaRPr lang="fr-FR"/>
          </a:p>
        </p:txBody>
      </p:sp>
      <p:pic>
        <p:nvPicPr>
          <p:cNvPr id="6" name="Image 5">
            <a:extLst>
              <a:ext uri="{FF2B5EF4-FFF2-40B4-BE49-F238E27FC236}">
                <a16:creationId xmlns:a16="http://schemas.microsoft.com/office/drawing/2014/main" id="{D4813622-93CB-4D2F-8854-BEFB503BB340}"/>
              </a:ext>
            </a:extLst>
          </p:cNvPr>
          <p:cNvPicPr>
            <a:picLocks noChangeAspect="1"/>
          </p:cNvPicPr>
          <p:nvPr/>
        </p:nvPicPr>
        <p:blipFill>
          <a:blip r:embed="rId2"/>
          <a:stretch>
            <a:fillRect/>
          </a:stretch>
        </p:blipFill>
        <p:spPr>
          <a:xfrm>
            <a:off x="3131840" y="2385344"/>
            <a:ext cx="3030175" cy="3306511"/>
          </a:xfrm>
          <a:prstGeom prst="rect">
            <a:avLst/>
          </a:prstGeom>
        </p:spPr>
      </p:pic>
    </p:spTree>
    <p:extLst>
      <p:ext uri="{BB962C8B-B14F-4D97-AF65-F5344CB8AC3E}">
        <p14:creationId xmlns:p14="http://schemas.microsoft.com/office/powerpoint/2010/main" val="88379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CFB2FB-A04F-4C20-8DF7-424A1F680378}"/>
              </a:ext>
            </a:extLst>
          </p:cNvPr>
          <p:cNvSpPr>
            <a:spLocks noGrp="1"/>
          </p:cNvSpPr>
          <p:nvPr>
            <p:ph type="title"/>
          </p:nvPr>
        </p:nvSpPr>
        <p:spPr/>
        <p:txBody>
          <a:bodyPr/>
          <a:lstStyle/>
          <a:p>
            <a:r>
              <a:rPr lang="fr-FR" dirty="0"/>
              <a:t>Mise en Production</a:t>
            </a:r>
          </a:p>
        </p:txBody>
      </p:sp>
      <p:sp>
        <p:nvSpPr>
          <p:cNvPr id="3" name="Espace réservé du contenu 2">
            <a:extLst>
              <a:ext uri="{FF2B5EF4-FFF2-40B4-BE49-F238E27FC236}">
                <a16:creationId xmlns:a16="http://schemas.microsoft.com/office/drawing/2014/main" id="{19BED2FA-14CC-475F-94F2-192F3C2BD4FC}"/>
              </a:ext>
            </a:extLst>
          </p:cNvPr>
          <p:cNvSpPr>
            <a:spLocks noGrp="1"/>
          </p:cNvSpPr>
          <p:nvPr>
            <p:ph idx="1"/>
          </p:nvPr>
        </p:nvSpPr>
        <p:spPr/>
        <p:txBody>
          <a:bodyPr/>
          <a:lstStyle/>
          <a:p>
            <a:r>
              <a:rPr lang="fr-FR" dirty="0"/>
              <a:t>Le cycle continu du pipeline permet un retour en arrière pour prendre en compte les difficultés de déploiement</a:t>
            </a:r>
          </a:p>
        </p:txBody>
      </p:sp>
      <p:sp>
        <p:nvSpPr>
          <p:cNvPr id="4" name="Espace réservé du numéro de diapositive 3">
            <a:extLst>
              <a:ext uri="{FF2B5EF4-FFF2-40B4-BE49-F238E27FC236}">
                <a16:creationId xmlns:a16="http://schemas.microsoft.com/office/drawing/2014/main" id="{A1309D9E-2622-4CFB-A5DB-B03C9DB83C65}"/>
              </a:ext>
            </a:extLst>
          </p:cNvPr>
          <p:cNvSpPr>
            <a:spLocks noGrp="1"/>
          </p:cNvSpPr>
          <p:nvPr>
            <p:ph type="sldNum" sz="quarter" idx="12"/>
          </p:nvPr>
        </p:nvSpPr>
        <p:spPr/>
        <p:txBody>
          <a:bodyPr/>
          <a:lstStyle/>
          <a:p>
            <a:fld id="{3D8FCC80-B8C6-41B5-8B59-D370428BBA83}" type="slidenum">
              <a:rPr lang="fr-FR" smtClean="0"/>
              <a:t>7</a:t>
            </a:fld>
            <a:endParaRPr lang="fr-FR"/>
          </a:p>
        </p:txBody>
      </p:sp>
    </p:spTree>
    <p:extLst>
      <p:ext uri="{BB962C8B-B14F-4D97-AF65-F5344CB8AC3E}">
        <p14:creationId xmlns:p14="http://schemas.microsoft.com/office/powerpoint/2010/main" val="353038731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51D672-CAB9-5939-5CE2-6AB717ECDAC9}"/>
              </a:ext>
            </a:extLst>
          </p:cNvPr>
          <p:cNvSpPr>
            <a:spLocks noGrp="1"/>
          </p:cNvSpPr>
          <p:nvPr>
            <p:ph type="title"/>
          </p:nvPr>
        </p:nvSpPr>
        <p:spPr/>
        <p:txBody>
          <a:bodyPr/>
          <a:lstStyle/>
          <a:p>
            <a:r>
              <a:rPr lang="fr-FR" dirty="0"/>
              <a:t>Tendances à surveiller</a:t>
            </a:r>
          </a:p>
        </p:txBody>
      </p:sp>
      <p:sp>
        <p:nvSpPr>
          <p:cNvPr id="3" name="Espace réservé du texte 2">
            <a:extLst>
              <a:ext uri="{FF2B5EF4-FFF2-40B4-BE49-F238E27FC236}">
                <a16:creationId xmlns:a16="http://schemas.microsoft.com/office/drawing/2014/main" id="{4D48BBB5-886D-F690-D595-BF6C245376BE}"/>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783CB3DE-4701-33AD-2DE6-C0F37957C4AE}"/>
              </a:ext>
            </a:extLst>
          </p:cNvPr>
          <p:cNvSpPr>
            <a:spLocks noGrp="1"/>
          </p:cNvSpPr>
          <p:nvPr>
            <p:ph type="sldNum" sz="quarter" idx="12"/>
          </p:nvPr>
        </p:nvSpPr>
        <p:spPr/>
        <p:txBody>
          <a:bodyPr/>
          <a:lstStyle/>
          <a:p>
            <a:fld id="{3D8FCC80-B8C6-41B5-8B59-D370428BBA83}" type="slidenum">
              <a:rPr lang="fr-FR" smtClean="0"/>
              <a:t>70</a:t>
            </a:fld>
            <a:endParaRPr lang="fr-FR"/>
          </a:p>
        </p:txBody>
      </p:sp>
    </p:spTree>
    <p:extLst>
      <p:ext uri="{BB962C8B-B14F-4D97-AF65-F5344CB8AC3E}">
        <p14:creationId xmlns:p14="http://schemas.microsoft.com/office/powerpoint/2010/main" val="153919742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973B94-7758-D469-3E82-C80E7725297F}"/>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D85E16A4-6B00-4804-497B-E562BB0AD08D}"/>
              </a:ext>
            </a:extLst>
          </p:cNvPr>
          <p:cNvSpPr>
            <a:spLocks noGrp="1"/>
          </p:cNvSpPr>
          <p:nvPr>
            <p:ph idx="1"/>
          </p:nvPr>
        </p:nvSpPr>
        <p:spPr/>
        <p:txBody>
          <a:bodyPr/>
          <a:lstStyle/>
          <a:p>
            <a:r>
              <a:rPr lang="fr-FR" dirty="0"/>
              <a:t>De nos jours, chaque organisation est considérée comme une organisation logicielle. </a:t>
            </a:r>
          </a:p>
          <a:p>
            <a:endParaRPr lang="fr-FR" dirty="0"/>
          </a:p>
          <a:p>
            <a:r>
              <a:rPr lang="fr-FR" dirty="0"/>
              <a:t>Avec l'essor des outils natifs du cloud, l'approche DevOps devient de plus en plus populaire. </a:t>
            </a:r>
          </a:p>
          <a:p>
            <a:endParaRPr lang="fr-FR" dirty="0"/>
          </a:p>
          <a:p>
            <a:r>
              <a:rPr lang="fr-FR" dirty="0"/>
              <a:t>L'année 2022 a vu une énorme dynamique sur des sujets tels que l'IA/ML, l'automatisation, la sécurité, etc. </a:t>
            </a:r>
          </a:p>
        </p:txBody>
      </p:sp>
      <p:sp>
        <p:nvSpPr>
          <p:cNvPr id="4" name="Espace réservé du numéro de diapositive 3">
            <a:extLst>
              <a:ext uri="{FF2B5EF4-FFF2-40B4-BE49-F238E27FC236}">
                <a16:creationId xmlns:a16="http://schemas.microsoft.com/office/drawing/2014/main" id="{C97394AD-73C2-192A-49E2-B4DC8142A200}"/>
              </a:ext>
            </a:extLst>
          </p:cNvPr>
          <p:cNvSpPr>
            <a:spLocks noGrp="1"/>
          </p:cNvSpPr>
          <p:nvPr>
            <p:ph type="sldNum" sz="quarter" idx="12"/>
          </p:nvPr>
        </p:nvSpPr>
        <p:spPr/>
        <p:txBody>
          <a:bodyPr/>
          <a:lstStyle/>
          <a:p>
            <a:fld id="{3D8FCC80-B8C6-41B5-8B59-D370428BBA83}" type="slidenum">
              <a:rPr lang="fr-FR" smtClean="0"/>
              <a:t>71</a:t>
            </a:fld>
            <a:endParaRPr lang="fr-FR"/>
          </a:p>
        </p:txBody>
      </p:sp>
    </p:spTree>
    <p:extLst>
      <p:ext uri="{BB962C8B-B14F-4D97-AF65-F5344CB8AC3E}">
        <p14:creationId xmlns:p14="http://schemas.microsoft.com/office/powerpoint/2010/main" val="414440451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B8FBCA-6486-901B-94E0-4F49D2FA5E19}"/>
              </a:ext>
            </a:extLst>
          </p:cNvPr>
          <p:cNvSpPr>
            <a:spLocks noGrp="1"/>
          </p:cNvSpPr>
          <p:nvPr>
            <p:ph type="title"/>
          </p:nvPr>
        </p:nvSpPr>
        <p:spPr/>
        <p:txBody>
          <a:bodyPr/>
          <a:lstStyle/>
          <a:p>
            <a:r>
              <a:rPr lang="fr-FR" dirty="0" err="1"/>
              <a:t>GitOps</a:t>
            </a:r>
            <a:endParaRPr lang="fr-FR" dirty="0"/>
          </a:p>
        </p:txBody>
      </p:sp>
      <p:sp>
        <p:nvSpPr>
          <p:cNvPr id="3" name="Espace réservé du contenu 2">
            <a:extLst>
              <a:ext uri="{FF2B5EF4-FFF2-40B4-BE49-F238E27FC236}">
                <a16:creationId xmlns:a16="http://schemas.microsoft.com/office/drawing/2014/main" id="{8ADE0987-69C4-C4F0-9280-C3C3874BBAFB}"/>
              </a:ext>
            </a:extLst>
          </p:cNvPr>
          <p:cNvSpPr>
            <a:spLocks noGrp="1"/>
          </p:cNvSpPr>
          <p:nvPr>
            <p:ph idx="1"/>
          </p:nvPr>
        </p:nvSpPr>
        <p:spPr/>
        <p:txBody>
          <a:bodyPr>
            <a:normAutofit/>
          </a:bodyPr>
          <a:lstStyle/>
          <a:p>
            <a:r>
              <a:rPr lang="fr-FR" dirty="0"/>
              <a:t>Les pratiques DevOps évoluent constamment, et il est de notre devoir de garder un œil sur ce sur quoi se concentrer dans l'année à venir. </a:t>
            </a:r>
          </a:p>
          <a:p>
            <a:endParaRPr lang="fr-FR" dirty="0"/>
          </a:p>
          <a:p>
            <a:r>
              <a:rPr lang="fr-FR" dirty="0"/>
              <a:t>Alors que la sécurité est toujours restée l'un des plus grands défis pour les organisations, </a:t>
            </a:r>
            <a:r>
              <a:rPr lang="fr-FR" dirty="0" err="1"/>
              <a:t>GitOps</a:t>
            </a:r>
            <a:r>
              <a:rPr lang="fr-FR" dirty="0"/>
              <a:t> a fait un grand pas en avant avec les déploiements natifs du cloud, en particulier les déploiements liés à Kubernetes. </a:t>
            </a:r>
          </a:p>
        </p:txBody>
      </p:sp>
      <p:sp>
        <p:nvSpPr>
          <p:cNvPr id="4" name="Espace réservé du numéro de diapositive 3">
            <a:extLst>
              <a:ext uri="{FF2B5EF4-FFF2-40B4-BE49-F238E27FC236}">
                <a16:creationId xmlns:a16="http://schemas.microsoft.com/office/drawing/2014/main" id="{0300A758-8224-ACE3-DFCB-2B0119D8B668}"/>
              </a:ext>
            </a:extLst>
          </p:cNvPr>
          <p:cNvSpPr>
            <a:spLocks noGrp="1"/>
          </p:cNvSpPr>
          <p:nvPr>
            <p:ph type="sldNum" sz="quarter" idx="12"/>
          </p:nvPr>
        </p:nvSpPr>
        <p:spPr/>
        <p:txBody>
          <a:bodyPr/>
          <a:lstStyle/>
          <a:p>
            <a:fld id="{3D8FCC80-B8C6-41B5-8B59-D370428BBA83}" type="slidenum">
              <a:rPr lang="fr-FR" smtClean="0"/>
              <a:t>72</a:t>
            </a:fld>
            <a:endParaRPr lang="fr-FR"/>
          </a:p>
        </p:txBody>
      </p:sp>
    </p:spTree>
    <p:extLst>
      <p:ext uri="{BB962C8B-B14F-4D97-AF65-F5344CB8AC3E}">
        <p14:creationId xmlns:p14="http://schemas.microsoft.com/office/powerpoint/2010/main" val="147740580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FFE696-B8AE-9F88-113C-7DCC8F2AB70D}"/>
              </a:ext>
            </a:extLst>
          </p:cNvPr>
          <p:cNvSpPr>
            <a:spLocks noGrp="1"/>
          </p:cNvSpPr>
          <p:nvPr>
            <p:ph type="title"/>
          </p:nvPr>
        </p:nvSpPr>
        <p:spPr/>
        <p:txBody>
          <a:bodyPr>
            <a:normAutofit fontScale="90000"/>
          </a:bodyPr>
          <a:lstStyle/>
          <a:p>
            <a:r>
              <a:rPr lang="fr-FR" dirty="0"/>
              <a:t>Augmentation de l'adoption et des déploiements de Kubernetes</a:t>
            </a:r>
          </a:p>
        </p:txBody>
      </p:sp>
      <p:sp>
        <p:nvSpPr>
          <p:cNvPr id="3" name="Espace réservé du texte 2">
            <a:extLst>
              <a:ext uri="{FF2B5EF4-FFF2-40B4-BE49-F238E27FC236}">
                <a16:creationId xmlns:a16="http://schemas.microsoft.com/office/drawing/2014/main" id="{A11DBE0C-6467-7593-9CD7-32EB476656F9}"/>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7C693A76-69BD-1392-9C59-64A73D10BA31}"/>
              </a:ext>
            </a:extLst>
          </p:cNvPr>
          <p:cNvSpPr>
            <a:spLocks noGrp="1"/>
          </p:cNvSpPr>
          <p:nvPr>
            <p:ph type="sldNum" sz="quarter" idx="12"/>
          </p:nvPr>
        </p:nvSpPr>
        <p:spPr/>
        <p:txBody>
          <a:bodyPr/>
          <a:lstStyle/>
          <a:p>
            <a:fld id="{3D8FCC80-B8C6-41B5-8B59-D370428BBA83}" type="slidenum">
              <a:rPr lang="fr-FR" smtClean="0"/>
              <a:t>73</a:t>
            </a:fld>
            <a:endParaRPr lang="fr-FR"/>
          </a:p>
        </p:txBody>
      </p:sp>
    </p:spTree>
    <p:extLst>
      <p:ext uri="{BB962C8B-B14F-4D97-AF65-F5344CB8AC3E}">
        <p14:creationId xmlns:p14="http://schemas.microsoft.com/office/powerpoint/2010/main" val="231677342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D48DA3-A07D-AB44-8E80-245005955BF6}"/>
              </a:ext>
            </a:extLst>
          </p:cNvPr>
          <p:cNvSpPr>
            <a:spLocks noGrp="1"/>
          </p:cNvSpPr>
          <p:nvPr>
            <p:ph type="title"/>
          </p:nvPr>
        </p:nvSpPr>
        <p:spPr/>
        <p:txBody>
          <a:bodyPr/>
          <a:lstStyle/>
          <a:p>
            <a:endParaRPr lang="fr-FR" dirty="0"/>
          </a:p>
        </p:txBody>
      </p:sp>
      <p:sp>
        <p:nvSpPr>
          <p:cNvPr id="3" name="Espace réservé du contenu 2">
            <a:extLst>
              <a:ext uri="{FF2B5EF4-FFF2-40B4-BE49-F238E27FC236}">
                <a16:creationId xmlns:a16="http://schemas.microsoft.com/office/drawing/2014/main" id="{9586C49A-F4D6-85CA-FBAF-C54E9F31F98D}"/>
              </a:ext>
            </a:extLst>
          </p:cNvPr>
          <p:cNvSpPr>
            <a:spLocks noGrp="1"/>
          </p:cNvSpPr>
          <p:nvPr>
            <p:ph idx="1"/>
          </p:nvPr>
        </p:nvSpPr>
        <p:spPr/>
        <p:txBody>
          <a:bodyPr>
            <a:normAutofit/>
          </a:bodyPr>
          <a:lstStyle/>
          <a:p>
            <a:r>
              <a:rPr lang="fr-FR" dirty="0"/>
              <a:t>Kubernetes est une plate-forme open source pour la gestion des applications conteneurisées. </a:t>
            </a:r>
          </a:p>
          <a:p>
            <a:endParaRPr lang="fr-FR" dirty="0"/>
          </a:p>
          <a:p>
            <a:r>
              <a:rPr lang="fr-FR" dirty="0"/>
              <a:t>Il a été conçu par Google et a contribué à la Cloud Native </a:t>
            </a:r>
            <a:r>
              <a:rPr lang="fr-FR" dirty="0" err="1"/>
              <a:t>Computing</a:t>
            </a:r>
            <a:r>
              <a:rPr lang="fr-FR" dirty="0"/>
              <a:t> </a:t>
            </a:r>
            <a:r>
              <a:rPr lang="fr-FR" dirty="0" err="1"/>
              <a:t>Foundation</a:t>
            </a:r>
            <a:r>
              <a:rPr lang="fr-FR" dirty="0"/>
              <a:t> (CNCF). </a:t>
            </a:r>
          </a:p>
          <a:p>
            <a:endParaRPr lang="fr-FR" dirty="0"/>
          </a:p>
          <a:p>
            <a:r>
              <a:rPr lang="fr-FR" dirty="0"/>
              <a:t>Il s'agit d'un système d'orchestration de conteneurs qui facilite le déploiement, la mise à l'échelle et la gestion des applications conteneurisées. </a:t>
            </a:r>
          </a:p>
        </p:txBody>
      </p:sp>
      <p:sp>
        <p:nvSpPr>
          <p:cNvPr id="4" name="Espace réservé du numéro de diapositive 3">
            <a:extLst>
              <a:ext uri="{FF2B5EF4-FFF2-40B4-BE49-F238E27FC236}">
                <a16:creationId xmlns:a16="http://schemas.microsoft.com/office/drawing/2014/main" id="{B8A78F53-3999-ADBC-A4A2-706E4985745E}"/>
              </a:ext>
            </a:extLst>
          </p:cNvPr>
          <p:cNvSpPr>
            <a:spLocks noGrp="1"/>
          </p:cNvSpPr>
          <p:nvPr>
            <p:ph type="sldNum" sz="quarter" idx="12"/>
          </p:nvPr>
        </p:nvSpPr>
        <p:spPr/>
        <p:txBody>
          <a:bodyPr/>
          <a:lstStyle/>
          <a:p>
            <a:fld id="{3D8FCC80-B8C6-41B5-8B59-D370428BBA83}" type="slidenum">
              <a:rPr lang="fr-FR" smtClean="0"/>
              <a:t>74</a:t>
            </a:fld>
            <a:endParaRPr lang="fr-FR"/>
          </a:p>
        </p:txBody>
      </p:sp>
    </p:spTree>
    <p:extLst>
      <p:ext uri="{BB962C8B-B14F-4D97-AF65-F5344CB8AC3E}">
        <p14:creationId xmlns:p14="http://schemas.microsoft.com/office/powerpoint/2010/main" val="262771850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AB990D-EA7E-4D9A-2102-76D02A32D6DF}"/>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272733DB-092E-B6C3-22A3-4963B155FDED}"/>
              </a:ext>
            </a:extLst>
          </p:cNvPr>
          <p:cNvSpPr>
            <a:spLocks noGrp="1"/>
          </p:cNvSpPr>
          <p:nvPr>
            <p:ph idx="1"/>
          </p:nvPr>
        </p:nvSpPr>
        <p:spPr/>
        <p:txBody>
          <a:bodyPr/>
          <a:lstStyle/>
          <a:p>
            <a:r>
              <a:rPr lang="fr-FR" dirty="0"/>
              <a:t>L'idée principale derrière Kubernetes est de fournir un moyen de gérer de grands groupes de conteneurs comme une seule unité. </a:t>
            </a:r>
          </a:p>
          <a:p>
            <a:endParaRPr lang="fr-FR" dirty="0"/>
          </a:p>
          <a:p>
            <a:r>
              <a:rPr lang="fr-FR" dirty="0"/>
              <a:t>Cela permet aux utilisateurs de déployer, de mettre à niveau et de maintenir leur logiciel efficacement. </a:t>
            </a:r>
          </a:p>
          <a:p>
            <a:endParaRPr lang="fr-FR" dirty="0"/>
          </a:p>
          <a:p>
            <a:r>
              <a:rPr lang="fr-FR" dirty="0"/>
              <a:t>L'adoption de Kubernetes augmente régulièrement, devenant la norme de facto pour l'orchestration des conteneurs. </a:t>
            </a:r>
          </a:p>
        </p:txBody>
      </p:sp>
      <p:sp>
        <p:nvSpPr>
          <p:cNvPr id="4" name="Espace réservé du numéro de diapositive 3">
            <a:extLst>
              <a:ext uri="{FF2B5EF4-FFF2-40B4-BE49-F238E27FC236}">
                <a16:creationId xmlns:a16="http://schemas.microsoft.com/office/drawing/2014/main" id="{D8CBCFB0-42D3-3E63-1574-A4281870AF9E}"/>
              </a:ext>
            </a:extLst>
          </p:cNvPr>
          <p:cNvSpPr>
            <a:spLocks noGrp="1"/>
          </p:cNvSpPr>
          <p:nvPr>
            <p:ph type="sldNum" sz="quarter" idx="12"/>
          </p:nvPr>
        </p:nvSpPr>
        <p:spPr/>
        <p:txBody>
          <a:bodyPr/>
          <a:lstStyle/>
          <a:p>
            <a:fld id="{3D8FCC80-B8C6-41B5-8B59-D370428BBA83}" type="slidenum">
              <a:rPr lang="fr-FR" smtClean="0"/>
              <a:t>75</a:t>
            </a:fld>
            <a:endParaRPr lang="fr-FR"/>
          </a:p>
        </p:txBody>
      </p:sp>
    </p:spTree>
    <p:extLst>
      <p:ext uri="{BB962C8B-B14F-4D97-AF65-F5344CB8AC3E}">
        <p14:creationId xmlns:p14="http://schemas.microsoft.com/office/powerpoint/2010/main" val="216712685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227079-2026-C66E-C0ED-0937143AD73F}"/>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E02D55CA-F73F-3E7A-D3F9-13DBA8A0EA97}"/>
              </a:ext>
            </a:extLst>
          </p:cNvPr>
          <p:cNvSpPr>
            <a:spLocks noGrp="1"/>
          </p:cNvSpPr>
          <p:nvPr>
            <p:ph idx="1"/>
          </p:nvPr>
        </p:nvSpPr>
        <p:spPr/>
        <p:txBody>
          <a:bodyPr>
            <a:normAutofit/>
          </a:bodyPr>
          <a:lstStyle/>
          <a:p>
            <a:r>
              <a:rPr lang="fr-FR" dirty="0"/>
              <a:t>L'augmentation de l'adoption peut être attribuée aux raisons suivantes :</a:t>
            </a:r>
          </a:p>
          <a:p>
            <a:endParaRPr lang="fr-FR" dirty="0"/>
          </a:p>
          <a:p>
            <a:r>
              <a:rPr lang="fr-FR" dirty="0"/>
              <a:t>    Kubernetes est un logiciel gratuit et open source développé par Google.</a:t>
            </a:r>
          </a:p>
          <a:p>
            <a:endParaRPr lang="fr-FR" dirty="0"/>
          </a:p>
          <a:p>
            <a:r>
              <a:rPr lang="fr-FR" dirty="0"/>
              <a:t>    Il simplifie le processus de déploiement, de mise à l'échelle et de gestion des applications conteneurisées sur un cluster d'hôtes Linux.</a:t>
            </a:r>
          </a:p>
          <a:p>
            <a:endParaRPr lang="fr-FR" dirty="0"/>
          </a:p>
        </p:txBody>
      </p:sp>
      <p:sp>
        <p:nvSpPr>
          <p:cNvPr id="4" name="Espace réservé du numéro de diapositive 3">
            <a:extLst>
              <a:ext uri="{FF2B5EF4-FFF2-40B4-BE49-F238E27FC236}">
                <a16:creationId xmlns:a16="http://schemas.microsoft.com/office/drawing/2014/main" id="{3B88C815-1EC5-B8FE-A3B4-14391F89D361}"/>
              </a:ext>
            </a:extLst>
          </p:cNvPr>
          <p:cNvSpPr>
            <a:spLocks noGrp="1"/>
          </p:cNvSpPr>
          <p:nvPr>
            <p:ph type="sldNum" sz="quarter" idx="12"/>
          </p:nvPr>
        </p:nvSpPr>
        <p:spPr/>
        <p:txBody>
          <a:bodyPr/>
          <a:lstStyle/>
          <a:p>
            <a:fld id="{3D8FCC80-B8C6-41B5-8B59-D370428BBA83}" type="slidenum">
              <a:rPr lang="fr-FR" smtClean="0"/>
              <a:t>76</a:t>
            </a:fld>
            <a:endParaRPr lang="fr-FR"/>
          </a:p>
        </p:txBody>
      </p:sp>
    </p:spTree>
    <p:extLst>
      <p:ext uri="{BB962C8B-B14F-4D97-AF65-F5344CB8AC3E}">
        <p14:creationId xmlns:p14="http://schemas.microsoft.com/office/powerpoint/2010/main" val="411701164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AE95DB-220C-BC17-228E-274965A9DF3F}"/>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67B92284-7216-867A-4F45-A96390A374BF}"/>
              </a:ext>
            </a:extLst>
          </p:cNvPr>
          <p:cNvSpPr>
            <a:spLocks noGrp="1"/>
          </p:cNvSpPr>
          <p:nvPr>
            <p:ph idx="1"/>
          </p:nvPr>
        </p:nvSpPr>
        <p:spPr/>
        <p:txBody>
          <a:bodyPr/>
          <a:lstStyle/>
          <a:p>
            <a:r>
              <a:rPr lang="fr-FR" dirty="0"/>
              <a:t>    Il dispose d'une communauté active de contributeurs qui l'améliorent en permanence.</a:t>
            </a:r>
          </a:p>
          <a:p>
            <a:endParaRPr lang="fr-FR" dirty="0"/>
          </a:p>
          <a:p>
            <a:r>
              <a:rPr lang="fr-FR" dirty="0"/>
              <a:t>    Il bénéficie d'un solide soutien des principaux fournisseurs de cloud tels que Google Cloud, Amazon Web Services (AWS), Microsoft Azure, Oracle Cloud et Alibaba Cloud.</a:t>
            </a:r>
          </a:p>
        </p:txBody>
      </p:sp>
      <p:sp>
        <p:nvSpPr>
          <p:cNvPr id="4" name="Espace réservé du numéro de diapositive 3">
            <a:extLst>
              <a:ext uri="{FF2B5EF4-FFF2-40B4-BE49-F238E27FC236}">
                <a16:creationId xmlns:a16="http://schemas.microsoft.com/office/drawing/2014/main" id="{2EEC9CC8-C366-DFA6-BC12-88C08882FBA0}"/>
              </a:ext>
            </a:extLst>
          </p:cNvPr>
          <p:cNvSpPr>
            <a:spLocks noGrp="1"/>
          </p:cNvSpPr>
          <p:nvPr>
            <p:ph type="sldNum" sz="quarter" idx="12"/>
          </p:nvPr>
        </p:nvSpPr>
        <p:spPr/>
        <p:txBody>
          <a:bodyPr/>
          <a:lstStyle/>
          <a:p>
            <a:fld id="{3D8FCC80-B8C6-41B5-8B59-D370428BBA83}" type="slidenum">
              <a:rPr lang="fr-FR" smtClean="0"/>
              <a:t>77</a:t>
            </a:fld>
            <a:endParaRPr lang="fr-FR"/>
          </a:p>
        </p:txBody>
      </p:sp>
    </p:spTree>
    <p:extLst>
      <p:ext uri="{BB962C8B-B14F-4D97-AF65-F5344CB8AC3E}">
        <p14:creationId xmlns:p14="http://schemas.microsoft.com/office/powerpoint/2010/main" val="409768992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0DE80F-F044-37FF-9FC4-F5BCD80BC9D4}"/>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6E70FF4D-374C-77A9-0667-CD186ADB28F6}"/>
              </a:ext>
            </a:extLst>
          </p:cNvPr>
          <p:cNvSpPr>
            <a:spLocks noGrp="1"/>
          </p:cNvSpPr>
          <p:nvPr>
            <p:ph idx="1"/>
          </p:nvPr>
        </p:nvSpPr>
        <p:spPr/>
        <p:txBody>
          <a:bodyPr/>
          <a:lstStyle/>
          <a:p>
            <a:r>
              <a:rPr lang="fr-FR" dirty="0"/>
              <a:t>Dans les prévisions, bientôt, Kubernetes prendra le contrôle de l'ensemble du marché et que toutes les organisations de la planète opteront pour les déploiements de Kubernetes. </a:t>
            </a:r>
          </a:p>
          <a:p>
            <a:endParaRPr lang="fr-FR" dirty="0"/>
          </a:p>
          <a:p>
            <a:r>
              <a:rPr lang="fr-FR" dirty="0"/>
              <a:t>La communauté et l'élan créé par cette plate-forme sont époustouflants, et elle continuera à régner sur les autres plates-formes et types de déploiement. </a:t>
            </a:r>
          </a:p>
        </p:txBody>
      </p:sp>
      <p:sp>
        <p:nvSpPr>
          <p:cNvPr id="4" name="Espace réservé du numéro de diapositive 3">
            <a:extLst>
              <a:ext uri="{FF2B5EF4-FFF2-40B4-BE49-F238E27FC236}">
                <a16:creationId xmlns:a16="http://schemas.microsoft.com/office/drawing/2014/main" id="{87BA26AF-718C-D4E1-C7D5-113F4E7BF98D}"/>
              </a:ext>
            </a:extLst>
          </p:cNvPr>
          <p:cNvSpPr>
            <a:spLocks noGrp="1"/>
          </p:cNvSpPr>
          <p:nvPr>
            <p:ph type="sldNum" sz="quarter" idx="12"/>
          </p:nvPr>
        </p:nvSpPr>
        <p:spPr/>
        <p:txBody>
          <a:bodyPr/>
          <a:lstStyle/>
          <a:p>
            <a:fld id="{3D8FCC80-B8C6-41B5-8B59-D370428BBA83}" type="slidenum">
              <a:rPr lang="fr-FR" smtClean="0"/>
              <a:t>78</a:t>
            </a:fld>
            <a:endParaRPr lang="fr-FR"/>
          </a:p>
        </p:txBody>
      </p:sp>
    </p:spTree>
    <p:extLst>
      <p:ext uri="{BB962C8B-B14F-4D97-AF65-F5344CB8AC3E}">
        <p14:creationId xmlns:p14="http://schemas.microsoft.com/office/powerpoint/2010/main" val="277853104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C94E06-C67B-B611-0EDE-E23A4AB914D6}"/>
              </a:ext>
            </a:extLst>
          </p:cNvPr>
          <p:cNvSpPr>
            <a:spLocks noGrp="1"/>
          </p:cNvSpPr>
          <p:nvPr>
            <p:ph type="title"/>
          </p:nvPr>
        </p:nvSpPr>
        <p:spPr/>
        <p:txBody>
          <a:bodyPr>
            <a:normAutofit fontScale="90000"/>
          </a:bodyPr>
          <a:lstStyle/>
          <a:p>
            <a:r>
              <a:rPr lang="fr-FR" dirty="0"/>
              <a:t>L'automatisation de la sécurité va prendre de l'ampleur</a:t>
            </a:r>
          </a:p>
        </p:txBody>
      </p:sp>
      <p:sp>
        <p:nvSpPr>
          <p:cNvPr id="3" name="Espace réservé du texte 2">
            <a:extLst>
              <a:ext uri="{FF2B5EF4-FFF2-40B4-BE49-F238E27FC236}">
                <a16:creationId xmlns:a16="http://schemas.microsoft.com/office/drawing/2014/main" id="{1CA9029E-2BF1-F33A-D457-D8F5BC94D215}"/>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A50D0A66-7FB2-1440-9123-8343B85D20E2}"/>
              </a:ext>
            </a:extLst>
          </p:cNvPr>
          <p:cNvSpPr>
            <a:spLocks noGrp="1"/>
          </p:cNvSpPr>
          <p:nvPr>
            <p:ph type="sldNum" sz="quarter" idx="12"/>
          </p:nvPr>
        </p:nvSpPr>
        <p:spPr/>
        <p:txBody>
          <a:bodyPr/>
          <a:lstStyle/>
          <a:p>
            <a:fld id="{3D8FCC80-B8C6-41B5-8B59-D370428BBA83}" type="slidenum">
              <a:rPr lang="fr-FR" smtClean="0"/>
              <a:t>79</a:t>
            </a:fld>
            <a:endParaRPr lang="fr-FR"/>
          </a:p>
        </p:txBody>
      </p:sp>
    </p:spTree>
    <p:extLst>
      <p:ext uri="{BB962C8B-B14F-4D97-AF65-F5344CB8AC3E}">
        <p14:creationId xmlns:p14="http://schemas.microsoft.com/office/powerpoint/2010/main" val="3370444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EBD9B9-C197-4AA7-BD74-7EC0A6AD065D}"/>
              </a:ext>
            </a:extLst>
          </p:cNvPr>
          <p:cNvSpPr>
            <a:spLocks noGrp="1"/>
          </p:cNvSpPr>
          <p:nvPr>
            <p:ph type="title"/>
          </p:nvPr>
        </p:nvSpPr>
        <p:spPr/>
        <p:txBody>
          <a:bodyPr/>
          <a:lstStyle/>
          <a:p>
            <a:r>
              <a:rPr lang="fr-FR" dirty="0"/>
              <a:t>La boite à outils</a:t>
            </a:r>
          </a:p>
        </p:txBody>
      </p:sp>
      <p:sp>
        <p:nvSpPr>
          <p:cNvPr id="3" name="Espace réservé du texte 2">
            <a:extLst>
              <a:ext uri="{FF2B5EF4-FFF2-40B4-BE49-F238E27FC236}">
                <a16:creationId xmlns:a16="http://schemas.microsoft.com/office/drawing/2014/main" id="{CD75556E-C495-4028-A14A-819C3E20102B}"/>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359DB860-BC62-484C-8D05-B2A4256DF1E4}"/>
              </a:ext>
            </a:extLst>
          </p:cNvPr>
          <p:cNvSpPr>
            <a:spLocks noGrp="1"/>
          </p:cNvSpPr>
          <p:nvPr>
            <p:ph type="sldNum" sz="quarter" idx="12"/>
          </p:nvPr>
        </p:nvSpPr>
        <p:spPr/>
        <p:txBody>
          <a:bodyPr/>
          <a:lstStyle/>
          <a:p>
            <a:fld id="{3D8FCC80-B8C6-41B5-8B59-D370428BBA83}" type="slidenum">
              <a:rPr lang="fr-FR" smtClean="0"/>
              <a:t>8</a:t>
            </a:fld>
            <a:endParaRPr lang="fr-FR"/>
          </a:p>
        </p:txBody>
      </p:sp>
    </p:spTree>
    <p:extLst>
      <p:ext uri="{BB962C8B-B14F-4D97-AF65-F5344CB8AC3E}">
        <p14:creationId xmlns:p14="http://schemas.microsoft.com/office/powerpoint/2010/main" val="249860934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17D24A-30F2-5474-1FDF-EF2EABF29CA0}"/>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635561F3-9D55-A58C-4193-C10A9D6859B1}"/>
              </a:ext>
            </a:extLst>
          </p:cNvPr>
          <p:cNvSpPr>
            <a:spLocks noGrp="1"/>
          </p:cNvSpPr>
          <p:nvPr>
            <p:ph idx="1"/>
          </p:nvPr>
        </p:nvSpPr>
        <p:spPr/>
        <p:txBody>
          <a:bodyPr/>
          <a:lstStyle/>
          <a:p>
            <a:r>
              <a:rPr lang="fr-FR" dirty="0"/>
              <a:t>L'automatisation de la sécurité est le concept d'automatisation des processus et des tâches de sécurité pour garantir que vos applications et systèmes restent sécurisés et exempts de menaces malveillantes. </a:t>
            </a:r>
          </a:p>
          <a:p>
            <a:endParaRPr lang="fr-FR" dirty="0"/>
          </a:p>
          <a:p>
            <a:r>
              <a:rPr lang="fr-FR" dirty="0"/>
              <a:t>Dans le contexte de CI/CD, l'automatisation de la sécurité garantit que votre code est testé pour les vulnérabilités et autres problèmes de sécurité avant qu'il ne soit déployé en production. </a:t>
            </a:r>
          </a:p>
        </p:txBody>
      </p:sp>
      <p:sp>
        <p:nvSpPr>
          <p:cNvPr id="4" name="Espace réservé du numéro de diapositive 3">
            <a:extLst>
              <a:ext uri="{FF2B5EF4-FFF2-40B4-BE49-F238E27FC236}">
                <a16:creationId xmlns:a16="http://schemas.microsoft.com/office/drawing/2014/main" id="{57554212-9843-C10D-B028-4C2200A377D9}"/>
              </a:ext>
            </a:extLst>
          </p:cNvPr>
          <p:cNvSpPr>
            <a:spLocks noGrp="1"/>
          </p:cNvSpPr>
          <p:nvPr>
            <p:ph type="sldNum" sz="quarter" idx="12"/>
          </p:nvPr>
        </p:nvSpPr>
        <p:spPr/>
        <p:txBody>
          <a:bodyPr/>
          <a:lstStyle/>
          <a:p>
            <a:fld id="{3D8FCC80-B8C6-41B5-8B59-D370428BBA83}" type="slidenum">
              <a:rPr lang="fr-FR" smtClean="0"/>
              <a:t>80</a:t>
            </a:fld>
            <a:endParaRPr lang="fr-FR"/>
          </a:p>
        </p:txBody>
      </p:sp>
    </p:spTree>
    <p:extLst>
      <p:ext uri="{BB962C8B-B14F-4D97-AF65-F5344CB8AC3E}">
        <p14:creationId xmlns:p14="http://schemas.microsoft.com/office/powerpoint/2010/main" val="352129487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060578-5315-2659-97DF-17AA11659701}"/>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06DB7C38-FE45-1B5E-BB7E-6A99AD0414D0}"/>
              </a:ext>
            </a:extLst>
          </p:cNvPr>
          <p:cNvSpPr>
            <a:spLocks noGrp="1"/>
          </p:cNvSpPr>
          <p:nvPr>
            <p:ph idx="1"/>
          </p:nvPr>
        </p:nvSpPr>
        <p:spPr/>
        <p:txBody>
          <a:bodyPr/>
          <a:lstStyle/>
          <a:p>
            <a:r>
              <a:rPr lang="fr-FR" dirty="0"/>
              <a:t>De plus, en déployant l'automatisation de la sécurité dans votre pipeline CI/CD, vous pouvez vous assurer que seul le code qui a réussi tous les contrôles de sécurité est diffusé au public/clients. </a:t>
            </a:r>
          </a:p>
        </p:txBody>
      </p:sp>
      <p:sp>
        <p:nvSpPr>
          <p:cNvPr id="4" name="Espace réservé du numéro de diapositive 3">
            <a:extLst>
              <a:ext uri="{FF2B5EF4-FFF2-40B4-BE49-F238E27FC236}">
                <a16:creationId xmlns:a16="http://schemas.microsoft.com/office/drawing/2014/main" id="{41637A5E-EA5D-AAE7-9678-955A6F74B377}"/>
              </a:ext>
            </a:extLst>
          </p:cNvPr>
          <p:cNvSpPr>
            <a:spLocks noGrp="1"/>
          </p:cNvSpPr>
          <p:nvPr>
            <p:ph type="sldNum" sz="quarter" idx="12"/>
          </p:nvPr>
        </p:nvSpPr>
        <p:spPr/>
        <p:txBody>
          <a:bodyPr/>
          <a:lstStyle/>
          <a:p>
            <a:fld id="{3D8FCC80-B8C6-41B5-8B59-D370428BBA83}" type="slidenum">
              <a:rPr lang="fr-FR" smtClean="0"/>
              <a:t>81</a:t>
            </a:fld>
            <a:endParaRPr lang="fr-FR"/>
          </a:p>
        </p:txBody>
      </p:sp>
    </p:spTree>
    <p:extLst>
      <p:ext uri="{BB962C8B-B14F-4D97-AF65-F5344CB8AC3E}">
        <p14:creationId xmlns:p14="http://schemas.microsoft.com/office/powerpoint/2010/main" val="419042407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10B0E6-BE59-FF11-C548-1CB118DC642F}"/>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D543791A-09B8-801B-12C4-90CDB089CDF8}"/>
              </a:ext>
            </a:extLst>
          </p:cNvPr>
          <p:cNvSpPr>
            <a:spLocks noGrp="1"/>
          </p:cNvSpPr>
          <p:nvPr>
            <p:ph idx="1"/>
          </p:nvPr>
        </p:nvSpPr>
        <p:spPr/>
        <p:txBody>
          <a:bodyPr>
            <a:normAutofit lnSpcReduction="10000"/>
          </a:bodyPr>
          <a:lstStyle/>
          <a:p>
            <a:r>
              <a:rPr lang="fr-FR" dirty="0"/>
              <a:t>Cela permet de réduire le risque de vulnérabilités et d'autres problèmes de sécurité dans vos applications et systèmes. </a:t>
            </a:r>
          </a:p>
          <a:p>
            <a:endParaRPr lang="fr-FR" dirty="0"/>
          </a:p>
          <a:p>
            <a:r>
              <a:rPr lang="fr-FR" dirty="0"/>
              <a:t>L'objectif de l'automatisation de la sécurité dans CI/CD est de créer un pipeline sécurisé qui vous permet de déployer rapidement et efficacement du code sans compromettre la sécurité. </a:t>
            </a:r>
          </a:p>
          <a:p>
            <a:endParaRPr lang="fr-FR" dirty="0"/>
          </a:p>
          <a:p>
            <a:r>
              <a:rPr lang="fr-FR" dirty="0"/>
              <a:t>Étant donné que les tests manuels peuvent prendre beaucoup de temps et du temps des développeurs, de nombreuses organisations intègrent aujourd'hui l'automatisation de la sécurité dans leur pipeline CI/CD</a:t>
            </a:r>
          </a:p>
        </p:txBody>
      </p:sp>
      <p:sp>
        <p:nvSpPr>
          <p:cNvPr id="4" name="Espace réservé du numéro de diapositive 3">
            <a:extLst>
              <a:ext uri="{FF2B5EF4-FFF2-40B4-BE49-F238E27FC236}">
                <a16:creationId xmlns:a16="http://schemas.microsoft.com/office/drawing/2014/main" id="{2660060D-052D-EEED-C384-261AF02CC5F3}"/>
              </a:ext>
            </a:extLst>
          </p:cNvPr>
          <p:cNvSpPr>
            <a:spLocks noGrp="1"/>
          </p:cNvSpPr>
          <p:nvPr>
            <p:ph type="sldNum" sz="quarter" idx="12"/>
          </p:nvPr>
        </p:nvSpPr>
        <p:spPr/>
        <p:txBody>
          <a:bodyPr/>
          <a:lstStyle/>
          <a:p>
            <a:fld id="{3D8FCC80-B8C6-41B5-8B59-D370428BBA83}" type="slidenum">
              <a:rPr lang="fr-FR" smtClean="0"/>
              <a:t>82</a:t>
            </a:fld>
            <a:endParaRPr lang="fr-FR"/>
          </a:p>
        </p:txBody>
      </p:sp>
    </p:spTree>
    <p:extLst>
      <p:ext uri="{BB962C8B-B14F-4D97-AF65-F5344CB8AC3E}">
        <p14:creationId xmlns:p14="http://schemas.microsoft.com/office/powerpoint/2010/main" val="115784101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9ED3FE-3C5A-4DE7-0ED7-02D2B7B47444}"/>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9BA15437-6C82-3501-2E24-F2700FD426D5}"/>
              </a:ext>
            </a:extLst>
          </p:cNvPr>
          <p:cNvSpPr>
            <a:spLocks noGrp="1"/>
          </p:cNvSpPr>
          <p:nvPr>
            <p:ph idx="1"/>
          </p:nvPr>
        </p:nvSpPr>
        <p:spPr/>
        <p:txBody>
          <a:bodyPr>
            <a:normAutofit/>
          </a:bodyPr>
          <a:lstStyle/>
          <a:p>
            <a:r>
              <a:rPr lang="fr-FR" dirty="0"/>
              <a:t>Cela vous fait gagner un temps d'ingénierie précieux et réduit le coût global du cloud. </a:t>
            </a:r>
          </a:p>
          <a:p>
            <a:endParaRPr lang="fr-FR" dirty="0"/>
          </a:p>
          <a:p>
            <a:r>
              <a:rPr lang="fr-FR" dirty="0"/>
              <a:t>De plus, l'introduction de l'IA/ML dans le cycle de vie du développement logiciel (SDLC) attire l'attention car les modèles sont formés pour détecter les irrégularités dans le code et donner des suggestions pour l'améliorer ou le réécrire. </a:t>
            </a:r>
          </a:p>
          <a:p>
            <a:endParaRPr lang="fr-FR" dirty="0"/>
          </a:p>
        </p:txBody>
      </p:sp>
      <p:sp>
        <p:nvSpPr>
          <p:cNvPr id="4" name="Espace réservé du numéro de diapositive 3">
            <a:extLst>
              <a:ext uri="{FF2B5EF4-FFF2-40B4-BE49-F238E27FC236}">
                <a16:creationId xmlns:a16="http://schemas.microsoft.com/office/drawing/2014/main" id="{FE8078AA-80CC-6175-8574-F3D4E11C6444}"/>
              </a:ext>
            </a:extLst>
          </p:cNvPr>
          <p:cNvSpPr>
            <a:spLocks noGrp="1"/>
          </p:cNvSpPr>
          <p:nvPr>
            <p:ph type="sldNum" sz="quarter" idx="12"/>
          </p:nvPr>
        </p:nvSpPr>
        <p:spPr/>
        <p:txBody>
          <a:bodyPr/>
          <a:lstStyle/>
          <a:p>
            <a:fld id="{3D8FCC80-B8C6-41B5-8B59-D370428BBA83}" type="slidenum">
              <a:rPr lang="fr-FR" smtClean="0"/>
              <a:t>83</a:t>
            </a:fld>
            <a:endParaRPr lang="fr-FR"/>
          </a:p>
        </p:txBody>
      </p:sp>
    </p:spTree>
    <p:extLst>
      <p:ext uri="{BB962C8B-B14F-4D97-AF65-F5344CB8AC3E}">
        <p14:creationId xmlns:p14="http://schemas.microsoft.com/office/powerpoint/2010/main" val="106219769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4BD5B2-0748-E60A-F1FD-ABEED1B8E3E6}"/>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D499E52F-F28F-65C1-6EFD-7882336D0225}"/>
              </a:ext>
            </a:extLst>
          </p:cNvPr>
          <p:cNvSpPr>
            <a:spLocks noGrp="1"/>
          </p:cNvSpPr>
          <p:nvPr>
            <p:ph idx="1"/>
          </p:nvPr>
        </p:nvSpPr>
        <p:spPr/>
        <p:txBody>
          <a:bodyPr/>
          <a:lstStyle/>
          <a:p>
            <a:r>
              <a:rPr lang="fr-FR" dirty="0"/>
              <a:t>Exploitez l'automatisation des tests de sécurité(STO) est conçu pour automatiser la sécurité dans votre pipeline CI/CD. </a:t>
            </a:r>
          </a:p>
          <a:p>
            <a:endParaRPr lang="fr-FR" dirty="0"/>
          </a:p>
          <a:p>
            <a:r>
              <a:rPr lang="fr-FR" dirty="0"/>
              <a:t>Vous pouvez automatiser vos tests unitaires, d'intégration et de charge via ce module et vous assurer qu'il n'y a pas de défauts dans votre code et votre pipeline. </a:t>
            </a:r>
          </a:p>
          <a:p>
            <a:endParaRPr lang="fr-FR" dirty="0"/>
          </a:p>
        </p:txBody>
      </p:sp>
      <p:sp>
        <p:nvSpPr>
          <p:cNvPr id="4" name="Espace réservé du numéro de diapositive 3">
            <a:extLst>
              <a:ext uri="{FF2B5EF4-FFF2-40B4-BE49-F238E27FC236}">
                <a16:creationId xmlns:a16="http://schemas.microsoft.com/office/drawing/2014/main" id="{A782EE8C-49D3-D1BA-34AD-820F7CCE668A}"/>
              </a:ext>
            </a:extLst>
          </p:cNvPr>
          <p:cNvSpPr>
            <a:spLocks noGrp="1"/>
          </p:cNvSpPr>
          <p:nvPr>
            <p:ph type="sldNum" sz="quarter" idx="12"/>
          </p:nvPr>
        </p:nvSpPr>
        <p:spPr/>
        <p:txBody>
          <a:bodyPr/>
          <a:lstStyle/>
          <a:p>
            <a:fld id="{3D8FCC80-B8C6-41B5-8B59-D370428BBA83}" type="slidenum">
              <a:rPr lang="fr-FR" smtClean="0"/>
              <a:t>84</a:t>
            </a:fld>
            <a:endParaRPr lang="fr-FR"/>
          </a:p>
        </p:txBody>
      </p:sp>
    </p:spTree>
    <p:extLst>
      <p:ext uri="{BB962C8B-B14F-4D97-AF65-F5344CB8AC3E}">
        <p14:creationId xmlns:p14="http://schemas.microsoft.com/office/powerpoint/2010/main" val="233539935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01A712-8ADD-E737-9DE7-55766706539D}"/>
              </a:ext>
            </a:extLst>
          </p:cNvPr>
          <p:cNvSpPr>
            <a:spLocks noGrp="1"/>
          </p:cNvSpPr>
          <p:nvPr>
            <p:ph type="title"/>
          </p:nvPr>
        </p:nvSpPr>
        <p:spPr/>
        <p:txBody>
          <a:bodyPr>
            <a:normAutofit fontScale="90000"/>
          </a:bodyPr>
          <a:lstStyle/>
          <a:p>
            <a:r>
              <a:rPr lang="fr-FR" dirty="0"/>
              <a:t>Il y aura une augmentation des expériences d'ingénierie du chaos</a:t>
            </a:r>
          </a:p>
        </p:txBody>
      </p:sp>
      <p:sp>
        <p:nvSpPr>
          <p:cNvPr id="3" name="Espace réservé du texte 2">
            <a:extLst>
              <a:ext uri="{FF2B5EF4-FFF2-40B4-BE49-F238E27FC236}">
                <a16:creationId xmlns:a16="http://schemas.microsoft.com/office/drawing/2014/main" id="{52545399-018D-6F39-288C-C9B6421F912E}"/>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CD7C0575-DB0E-097A-811B-9E64D4C8B854}"/>
              </a:ext>
            </a:extLst>
          </p:cNvPr>
          <p:cNvSpPr>
            <a:spLocks noGrp="1"/>
          </p:cNvSpPr>
          <p:nvPr>
            <p:ph type="sldNum" sz="quarter" idx="12"/>
          </p:nvPr>
        </p:nvSpPr>
        <p:spPr/>
        <p:txBody>
          <a:bodyPr/>
          <a:lstStyle/>
          <a:p>
            <a:fld id="{3D8FCC80-B8C6-41B5-8B59-D370428BBA83}" type="slidenum">
              <a:rPr lang="fr-FR" smtClean="0"/>
              <a:t>85</a:t>
            </a:fld>
            <a:endParaRPr lang="fr-FR"/>
          </a:p>
        </p:txBody>
      </p:sp>
    </p:spTree>
    <p:extLst>
      <p:ext uri="{BB962C8B-B14F-4D97-AF65-F5344CB8AC3E}">
        <p14:creationId xmlns:p14="http://schemas.microsoft.com/office/powerpoint/2010/main" val="330176985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390373-EF64-8944-B1A9-86EBAA637894}"/>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91D9E629-15EC-83BE-8D3F-91CAC3717FF5}"/>
              </a:ext>
            </a:extLst>
          </p:cNvPr>
          <p:cNvSpPr>
            <a:spLocks noGrp="1"/>
          </p:cNvSpPr>
          <p:nvPr>
            <p:ph idx="1"/>
          </p:nvPr>
        </p:nvSpPr>
        <p:spPr/>
        <p:txBody>
          <a:bodyPr>
            <a:normAutofit/>
          </a:bodyPr>
          <a:lstStyle/>
          <a:p>
            <a:r>
              <a:rPr lang="fr-FR" dirty="0"/>
              <a:t>La concurrence est de plus en plus forte et chaque organisation souhaite une haute disponibilité avec ses produits et services. </a:t>
            </a:r>
          </a:p>
          <a:p>
            <a:endParaRPr lang="fr-FR" dirty="0"/>
          </a:p>
          <a:p>
            <a:r>
              <a:rPr lang="fr-FR" dirty="0"/>
              <a:t>Eh bien, ce n'est pas seulement le travail d'un SRE de garder les choses en ordre tout le temps ; cette approche appelée ingénierie du chaos envahit les organisations pour tester leurs produits, services et systèmes autour de l'endurance, de la résilience, de la fiabilité et de la disponibilité. </a:t>
            </a:r>
          </a:p>
        </p:txBody>
      </p:sp>
      <p:sp>
        <p:nvSpPr>
          <p:cNvPr id="4" name="Espace réservé du numéro de diapositive 3">
            <a:extLst>
              <a:ext uri="{FF2B5EF4-FFF2-40B4-BE49-F238E27FC236}">
                <a16:creationId xmlns:a16="http://schemas.microsoft.com/office/drawing/2014/main" id="{50C9D43A-1822-4C13-C562-88D997F6701F}"/>
              </a:ext>
            </a:extLst>
          </p:cNvPr>
          <p:cNvSpPr>
            <a:spLocks noGrp="1"/>
          </p:cNvSpPr>
          <p:nvPr>
            <p:ph type="sldNum" sz="quarter" idx="12"/>
          </p:nvPr>
        </p:nvSpPr>
        <p:spPr/>
        <p:txBody>
          <a:bodyPr/>
          <a:lstStyle/>
          <a:p>
            <a:fld id="{3D8FCC80-B8C6-41B5-8B59-D370428BBA83}" type="slidenum">
              <a:rPr lang="fr-FR" smtClean="0"/>
              <a:t>86</a:t>
            </a:fld>
            <a:endParaRPr lang="fr-FR"/>
          </a:p>
        </p:txBody>
      </p:sp>
    </p:spTree>
    <p:extLst>
      <p:ext uri="{BB962C8B-B14F-4D97-AF65-F5344CB8AC3E}">
        <p14:creationId xmlns:p14="http://schemas.microsoft.com/office/powerpoint/2010/main" val="345101514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2B3F30-1497-EBC2-89B8-253C917360CC}"/>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0070D1B8-2640-E4F0-853A-C6960C9142A2}"/>
              </a:ext>
            </a:extLst>
          </p:cNvPr>
          <p:cNvSpPr>
            <a:spLocks noGrp="1"/>
          </p:cNvSpPr>
          <p:nvPr>
            <p:ph idx="1"/>
          </p:nvPr>
        </p:nvSpPr>
        <p:spPr/>
        <p:txBody>
          <a:bodyPr>
            <a:normAutofit/>
          </a:bodyPr>
          <a:lstStyle/>
          <a:p>
            <a:r>
              <a:rPr lang="fr-FR" dirty="0"/>
              <a:t>Il y a eu beaucoup de discussions autour de cette approche stratégique, et qu'il devient vraiment important pour les organisations de toutes tailles de l'adopter.  </a:t>
            </a:r>
          </a:p>
          <a:p>
            <a:endParaRPr lang="fr-FR" dirty="0"/>
          </a:p>
          <a:p>
            <a:r>
              <a:rPr lang="fr-FR" dirty="0"/>
              <a:t>Chaos Engineering ne consiste pas seulement à trouver et à corriger des bugs. </a:t>
            </a:r>
          </a:p>
          <a:p>
            <a:endParaRPr lang="fr-FR" dirty="0"/>
          </a:p>
          <a:p>
            <a:r>
              <a:rPr lang="fr-FR" dirty="0"/>
              <a:t>Il s'agit également de comprendre le comportement de vos systèmes et applications dans des conditions extrêmes. </a:t>
            </a:r>
          </a:p>
        </p:txBody>
      </p:sp>
      <p:sp>
        <p:nvSpPr>
          <p:cNvPr id="4" name="Espace réservé du numéro de diapositive 3">
            <a:extLst>
              <a:ext uri="{FF2B5EF4-FFF2-40B4-BE49-F238E27FC236}">
                <a16:creationId xmlns:a16="http://schemas.microsoft.com/office/drawing/2014/main" id="{29BDC25B-D3C2-1606-260F-C1B24757B4D5}"/>
              </a:ext>
            </a:extLst>
          </p:cNvPr>
          <p:cNvSpPr>
            <a:spLocks noGrp="1"/>
          </p:cNvSpPr>
          <p:nvPr>
            <p:ph type="sldNum" sz="quarter" idx="12"/>
          </p:nvPr>
        </p:nvSpPr>
        <p:spPr/>
        <p:txBody>
          <a:bodyPr/>
          <a:lstStyle/>
          <a:p>
            <a:fld id="{3D8FCC80-B8C6-41B5-8B59-D370428BBA83}" type="slidenum">
              <a:rPr lang="fr-FR" smtClean="0"/>
              <a:t>87</a:t>
            </a:fld>
            <a:endParaRPr lang="fr-FR"/>
          </a:p>
        </p:txBody>
      </p:sp>
    </p:spTree>
    <p:extLst>
      <p:ext uri="{BB962C8B-B14F-4D97-AF65-F5344CB8AC3E}">
        <p14:creationId xmlns:p14="http://schemas.microsoft.com/office/powerpoint/2010/main" val="326919440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5C93E1-BB7C-83DC-B67C-BC5B3ACE08D5}"/>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7E87F9E8-8B8F-E03D-5A25-1CE03AD3F972}"/>
              </a:ext>
            </a:extLst>
          </p:cNvPr>
          <p:cNvSpPr>
            <a:spLocks noGrp="1"/>
          </p:cNvSpPr>
          <p:nvPr>
            <p:ph idx="1"/>
          </p:nvPr>
        </p:nvSpPr>
        <p:spPr/>
        <p:txBody>
          <a:bodyPr>
            <a:normAutofit/>
          </a:bodyPr>
          <a:lstStyle/>
          <a:p>
            <a:r>
              <a:rPr lang="fr-FR" dirty="0"/>
              <a:t>En testant la résilience de vos systèmes et applications avec Chaos Engineering, vous pouvez mieux comprendre comment vos systèmes et applications se comportent dans des conditions extrêmes. </a:t>
            </a:r>
          </a:p>
          <a:p>
            <a:endParaRPr lang="fr-FR" dirty="0"/>
          </a:p>
          <a:p>
            <a:r>
              <a:rPr lang="fr-FR" dirty="0"/>
              <a:t>Et aussi de pouvoir suivre les chaînes de contrôles : a qui appartient processus, le produit, le matériel..</a:t>
            </a:r>
          </a:p>
          <a:p>
            <a:endParaRPr lang="fr-FR" dirty="0"/>
          </a:p>
        </p:txBody>
      </p:sp>
      <p:sp>
        <p:nvSpPr>
          <p:cNvPr id="4" name="Espace réservé du numéro de diapositive 3">
            <a:extLst>
              <a:ext uri="{FF2B5EF4-FFF2-40B4-BE49-F238E27FC236}">
                <a16:creationId xmlns:a16="http://schemas.microsoft.com/office/drawing/2014/main" id="{91106E19-5E6F-59F7-E685-D5E2A8476A9D}"/>
              </a:ext>
            </a:extLst>
          </p:cNvPr>
          <p:cNvSpPr>
            <a:spLocks noGrp="1"/>
          </p:cNvSpPr>
          <p:nvPr>
            <p:ph type="sldNum" sz="quarter" idx="12"/>
          </p:nvPr>
        </p:nvSpPr>
        <p:spPr/>
        <p:txBody>
          <a:bodyPr/>
          <a:lstStyle/>
          <a:p>
            <a:fld id="{3D8FCC80-B8C6-41B5-8B59-D370428BBA83}" type="slidenum">
              <a:rPr lang="fr-FR" smtClean="0"/>
              <a:t>88</a:t>
            </a:fld>
            <a:endParaRPr lang="fr-FR"/>
          </a:p>
        </p:txBody>
      </p:sp>
    </p:spTree>
    <p:extLst>
      <p:ext uri="{BB962C8B-B14F-4D97-AF65-F5344CB8AC3E}">
        <p14:creationId xmlns:p14="http://schemas.microsoft.com/office/powerpoint/2010/main" val="6673577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300F1D-8DD6-0A5E-A01B-8E668176EC0C}"/>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18276841-0C49-5D9A-D99F-C0C0D385876E}"/>
              </a:ext>
            </a:extLst>
          </p:cNvPr>
          <p:cNvSpPr>
            <a:spLocks noGrp="1"/>
          </p:cNvSpPr>
          <p:nvPr>
            <p:ph idx="1"/>
          </p:nvPr>
        </p:nvSpPr>
        <p:spPr/>
        <p:txBody>
          <a:bodyPr/>
          <a:lstStyle/>
          <a:p>
            <a:r>
              <a:rPr lang="fr-FR" dirty="0"/>
              <a:t>Un environnement chaotique est un environnement où les choses se produisent à des moments et à des endroits aléatoires. </a:t>
            </a:r>
          </a:p>
          <a:p>
            <a:endParaRPr lang="fr-FR" dirty="0"/>
          </a:p>
          <a:p>
            <a:r>
              <a:rPr lang="fr-FR" dirty="0"/>
              <a:t>En d'autres termes, le chaos est imprévisible. </a:t>
            </a:r>
          </a:p>
          <a:p>
            <a:endParaRPr lang="fr-FR" dirty="0"/>
          </a:p>
          <a:p>
            <a:r>
              <a:rPr lang="fr-FR" dirty="0"/>
              <a:t>Cette imprévisibilité rend difficile la prédiction du comportement d'un système en réponse à certaines entrées. </a:t>
            </a:r>
          </a:p>
        </p:txBody>
      </p:sp>
      <p:sp>
        <p:nvSpPr>
          <p:cNvPr id="4" name="Espace réservé du numéro de diapositive 3">
            <a:extLst>
              <a:ext uri="{FF2B5EF4-FFF2-40B4-BE49-F238E27FC236}">
                <a16:creationId xmlns:a16="http://schemas.microsoft.com/office/drawing/2014/main" id="{02075F8E-2E43-94C5-8619-7472CDCC3974}"/>
              </a:ext>
            </a:extLst>
          </p:cNvPr>
          <p:cNvSpPr>
            <a:spLocks noGrp="1"/>
          </p:cNvSpPr>
          <p:nvPr>
            <p:ph type="sldNum" sz="quarter" idx="12"/>
          </p:nvPr>
        </p:nvSpPr>
        <p:spPr/>
        <p:txBody>
          <a:bodyPr/>
          <a:lstStyle/>
          <a:p>
            <a:fld id="{3D8FCC80-B8C6-41B5-8B59-D370428BBA83}" type="slidenum">
              <a:rPr lang="fr-FR" smtClean="0"/>
              <a:t>89</a:t>
            </a:fld>
            <a:endParaRPr lang="fr-FR"/>
          </a:p>
        </p:txBody>
      </p:sp>
    </p:spTree>
    <p:extLst>
      <p:ext uri="{BB962C8B-B14F-4D97-AF65-F5344CB8AC3E}">
        <p14:creationId xmlns:p14="http://schemas.microsoft.com/office/powerpoint/2010/main" val="22011996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F8324F-4F36-40D1-855F-6088BE958F94}"/>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192BF4FE-6693-487E-BDDE-72CCB3A9431E}"/>
              </a:ext>
            </a:extLst>
          </p:cNvPr>
          <p:cNvSpPr>
            <a:spLocks noGrp="1"/>
          </p:cNvSpPr>
          <p:nvPr>
            <p:ph idx="1"/>
          </p:nvPr>
        </p:nvSpPr>
        <p:spPr/>
        <p:txBody>
          <a:bodyPr/>
          <a:lstStyle/>
          <a:p>
            <a:r>
              <a:rPr lang="fr-FR" dirty="0"/>
              <a:t>Le </a:t>
            </a:r>
            <a:r>
              <a:rPr lang="fr-FR" dirty="0" err="1"/>
              <a:t>devops</a:t>
            </a:r>
            <a:r>
              <a:rPr lang="fr-FR" dirty="0"/>
              <a:t> doit avoir un spectre assez large des possibilités offertes sans être un spécialiste technique de ces outils.</a:t>
            </a:r>
          </a:p>
          <a:p>
            <a:endParaRPr lang="fr-FR" dirty="0"/>
          </a:p>
          <a:p>
            <a:r>
              <a:rPr lang="fr-FR" dirty="0"/>
              <a:t>Il doit toujours en tête que les outils sont à la disposition du pipeline, de la chaîne de production</a:t>
            </a:r>
          </a:p>
        </p:txBody>
      </p:sp>
      <p:sp>
        <p:nvSpPr>
          <p:cNvPr id="4" name="Espace réservé du numéro de diapositive 3">
            <a:extLst>
              <a:ext uri="{FF2B5EF4-FFF2-40B4-BE49-F238E27FC236}">
                <a16:creationId xmlns:a16="http://schemas.microsoft.com/office/drawing/2014/main" id="{C80BE432-1D03-477A-9744-5335F05C87BF}"/>
              </a:ext>
            </a:extLst>
          </p:cNvPr>
          <p:cNvSpPr>
            <a:spLocks noGrp="1"/>
          </p:cNvSpPr>
          <p:nvPr>
            <p:ph type="sldNum" sz="quarter" idx="12"/>
          </p:nvPr>
        </p:nvSpPr>
        <p:spPr/>
        <p:txBody>
          <a:bodyPr/>
          <a:lstStyle/>
          <a:p>
            <a:fld id="{3D8FCC80-B8C6-41B5-8B59-D370428BBA83}" type="slidenum">
              <a:rPr lang="fr-FR" smtClean="0"/>
              <a:t>9</a:t>
            </a:fld>
            <a:endParaRPr lang="fr-FR"/>
          </a:p>
        </p:txBody>
      </p:sp>
    </p:spTree>
    <p:extLst>
      <p:ext uri="{BB962C8B-B14F-4D97-AF65-F5344CB8AC3E}">
        <p14:creationId xmlns:p14="http://schemas.microsoft.com/office/powerpoint/2010/main" val="385240905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07CEDF-59B1-46CC-05CF-A134573994F0}"/>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1EC28AF2-48D8-2A70-CE92-1D134E638771}"/>
              </a:ext>
            </a:extLst>
          </p:cNvPr>
          <p:cNvSpPr>
            <a:spLocks noGrp="1"/>
          </p:cNvSpPr>
          <p:nvPr>
            <p:ph idx="1"/>
          </p:nvPr>
        </p:nvSpPr>
        <p:spPr/>
        <p:txBody>
          <a:bodyPr/>
          <a:lstStyle/>
          <a:p>
            <a:r>
              <a:rPr lang="fr-FR" dirty="0"/>
              <a:t>Si nous construisons nos systèmes dans cet esprit, nous pouvons les rendre plus fiables et résilients. </a:t>
            </a:r>
          </a:p>
          <a:p>
            <a:endParaRPr lang="fr-FR" dirty="0"/>
          </a:p>
          <a:p>
            <a:r>
              <a:rPr lang="fr-FR" dirty="0"/>
              <a:t>Vous pouvez exécuter des expériences de chaos contrôlé grâce au module d'ingénierie du chaos de </a:t>
            </a:r>
            <a:r>
              <a:rPr lang="fr-FR" dirty="0" err="1"/>
              <a:t>Harness</a:t>
            </a:r>
            <a:r>
              <a:rPr lang="fr-FR" dirty="0"/>
              <a:t>.</a:t>
            </a:r>
          </a:p>
          <a:p>
            <a:endParaRPr lang="fr-FR" dirty="0"/>
          </a:p>
        </p:txBody>
      </p:sp>
      <p:sp>
        <p:nvSpPr>
          <p:cNvPr id="4" name="Espace réservé du numéro de diapositive 3">
            <a:extLst>
              <a:ext uri="{FF2B5EF4-FFF2-40B4-BE49-F238E27FC236}">
                <a16:creationId xmlns:a16="http://schemas.microsoft.com/office/drawing/2014/main" id="{CE6ABD5E-E853-A6EC-772E-26C0527A55DB}"/>
              </a:ext>
            </a:extLst>
          </p:cNvPr>
          <p:cNvSpPr>
            <a:spLocks noGrp="1"/>
          </p:cNvSpPr>
          <p:nvPr>
            <p:ph type="sldNum" sz="quarter" idx="12"/>
          </p:nvPr>
        </p:nvSpPr>
        <p:spPr/>
        <p:txBody>
          <a:bodyPr/>
          <a:lstStyle/>
          <a:p>
            <a:fld id="{3D8FCC80-B8C6-41B5-8B59-D370428BBA83}" type="slidenum">
              <a:rPr lang="fr-FR" smtClean="0"/>
              <a:t>90</a:t>
            </a:fld>
            <a:endParaRPr lang="fr-FR"/>
          </a:p>
        </p:txBody>
      </p:sp>
      <p:pic>
        <p:nvPicPr>
          <p:cNvPr id="7" name="Image 6">
            <a:extLst>
              <a:ext uri="{FF2B5EF4-FFF2-40B4-BE49-F238E27FC236}">
                <a16:creationId xmlns:a16="http://schemas.microsoft.com/office/drawing/2014/main" id="{CE34A810-7376-CDB7-1DF3-F1FFC92E1C44}"/>
              </a:ext>
            </a:extLst>
          </p:cNvPr>
          <p:cNvPicPr>
            <a:picLocks noChangeAspect="1"/>
          </p:cNvPicPr>
          <p:nvPr/>
        </p:nvPicPr>
        <p:blipFill>
          <a:blip r:embed="rId2"/>
          <a:stretch>
            <a:fillRect/>
          </a:stretch>
        </p:blipFill>
        <p:spPr>
          <a:xfrm>
            <a:off x="971600" y="4544076"/>
            <a:ext cx="1858126" cy="647962"/>
          </a:xfrm>
          <a:prstGeom prst="rect">
            <a:avLst/>
          </a:prstGeom>
        </p:spPr>
      </p:pic>
      <p:pic>
        <p:nvPicPr>
          <p:cNvPr id="9" name="Image 8">
            <a:extLst>
              <a:ext uri="{FF2B5EF4-FFF2-40B4-BE49-F238E27FC236}">
                <a16:creationId xmlns:a16="http://schemas.microsoft.com/office/drawing/2014/main" id="{38301478-0A1F-0DDB-9D8C-6C30BA5FB39B}"/>
              </a:ext>
            </a:extLst>
          </p:cNvPr>
          <p:cNvPicPr>
            <a:picLocks noChangeAspect="1"/>
          </p:cNvPicPr>
          <p:nvPr/>
        </p:nvPicPr>
        <p:blipFill>
          <a:blip r:embed="rId3"/>
          <a:stretch>
            <a:fillRect/>
          </a:stretch>
        </p:blipFill>
        <p:spPr>
          <a:xfrm>
            <a:off x="3245824" y="4038600"/>
            <a:ext cx="5056359" cy="2091827"/>
          </a:xfrm>
          <a:prstGeom prst="rect">
            <a:avLst/>
          </a:prstGeom>
        </p:spPr>
      </p:pic>
    </p:spTree>
    <p:extLst>
      <p:ext uri="{BB962C8B-B14F-4D97-AF65-F5344CB8AC3E}">
        <p14:creationId xmlns:p14="http://schemas.microsoft.com/office/powerpoint/2010/main" val="357619485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285113-2752-7982-B723-3C0876BE5E50}"/>
              </a:ext>
            </a:extLst>
          </p:cNvPr>
          <p:cNvSpPr>
            <a:spLocks noGrp="1"/>
          </p:cNvSpPr>
          <p:nvPr>
            <p:ph type="title"/>
          </p:nvPr>
        </p:nvSpPr>
        <p:spPr/>
        <p:txBody>
          <a:bodyPr>
            <a:normAutofit fontScale="90000"/>
          </a:bodyPr>
          <a:lstStyle/>
          <a:p>
            <a:r>
              <a:rPr lang="fr-FR" dirty="0"/>
              <a:t>Docker continuera d'améliorer l'expérience des développeurs</a:t>
            </a:r>
          </a:p>
        </p:txBody>
      </p:sp>
      <p:sp>
        <p:nvSpPr>
          <p:cNvPr id="3" name="Espace réservé du texte 2">
            <a:extLst>
              <a:ext uri="{FF2B5EF4-FFF2-40B4-BE49-F238E27FC236}">
                <a16:creationId xmlns:a16="http://schemas.microsoft.com/office/drawing/2014/main" id="{E9B0AB6F-FB37-D11E-C272-24EB5896C8CE}"/>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0B86D72A-8CB9-1CD2-78F0-CC25840AC8E0}"/>
              </a:ext>
            </a:extLst>
          </p:cNvPr>
          <p:cNvSpPr>
            <a:spLocks noGrp="1"/>
          </p:cNvSpPr>
          <p:nvPr>
            <p:ph type="sldNum" sz="quarter" idx="12"/>
          </p:nvPr>
        </p:nvSpPr>
        <p:spPr/>
        <p:txBody>
          <a:bodyPr/>
          <a:lstStyle/>
          <a:p>
            <a:fld id="{3D8FCC80-B8C6-41B5-8B59-D370428BBA83}" type="slidenum">
              <a:rPr lang="fr-FR" smtClean="0"/>
              <a:t>91</a:t>
            </a:fld>
            <a:endParaRPr lang="fr-FR"/>
          </a:p>
        </p:txBody>
      </p:sp>
    </p:spTree>
    <p:extLst>
      <p:ext uri="{BB962C8B-B14F-4D97-AF65-F5344CB8AC3E}">
        <p14:creationId xmlns:p14="http://schemas.microsoft.com/office/powerpoint/2010/main" val="94376377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3BB334-0718-D783-42E8-7A480F97B0B5}"/>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4E2C0D68-82DE-686E-F84F-4415B30A1502}"/>
              </a:ext>
            </a:extLst>
          </p:cNvPr>
          <p:cNvSpPr>
            <a:spLocks noGrp="1"/>
          </p:cNvSpPr>
          <p:nvPr>
            <p:ph idx="1"/>
          </p:nvPr>
        </p:nvSpPr>
        <p:spPr/>
        <p:txBody>
          <a:bodyPr>
            <a:normAutofit/>
          </a:bodyPr>
          <a:lstStyle/>
          <a:p>
            <a:r>
              <a:rPr lang="fr-FR" dirty="0"/>
              <a:t>Si vous êtes un développeur à la recherche d'un moyen de simplifier votre cycle de vie de développement, Docker est la réponse. </a:t>
            </a:r>
          </a:p>
          <a:p>
            <a:endParaRPr lang="fr-FR" dirty="0"/>
          </a:p>
          <a:p>
            <a:r>
              <a:rPr lang="fr-FR" dirty="0"/>
              <a:t>Pour rappel Docker est une plate-forme open source qui vous permet de créer, de conditionner et de déployer rapidement des applications dans le cloud. </a:t>
            </a:r>
          </a:p>
          <a:p>
            <a:endParaRPr lang="fr-FR" dirty="0"/>
          </a:p>
          <a:p>
            <a:r>
              <a:rPr lang="fr-FR" dirty="0"/>
              <a:t>C'est un outil puissant pour les développeurs qui peut les aider à accélérer leur flux de travail et à augmenter leur productivité. </a:t>
            </a:r>
          </a:p>
        </p:txBody>
      </p:sp>
      <p:sp>
        <p:nvSpPr>
          <p:cNvPr id="4" name="Espace réservé du numéro de diapositive 3">
            <a:extLst>
              <a:ext uri="{FF2B5EF4-FFF2-40B4-BE49-F238E27FC236}">
                <a16:creationId xmlns:a16="http://schemas.microsoft.com/office/drawing/2014/main" id="{79A67BF2-0623-94D9-3EFE-A403A095655A}"/>
              </a:ext>
            </a:extLst>
          </p:cNvPr>
          <p:cNvSpPr>
            <a:spLocks noGrp="1"/>
          </p:cNvSpPr>
          <p:nvPr>
            <p:ph type="sldNum" sz="quarter" idx="12"/>
          </p:nvPr>
        </p:nvSpPr>
        <p:spPr/>
        <p:txBody>
          <a:bodyPr/>
          <a:lstStyle/>
          <a:p>
            <a:fld id="{3D8FCC80-B8C6-41B5-8B59-D370428BBA83}" type="slidenum">
              <a:rPr lang="fr-FR" smtClean="0"/>
              <a:t>92</a:t>
            </a:fld>
            <a:endParaRPr lang="fr-FR"/>
          </a:p>
        </p:txBody>
      </p:sp>
    </p:spTree>
    <p:extLst>
      <p:ext uri="{BB962C8B-B14F-4D97-AF65-F5344CB8AC3E}">
        <p14:creationId xmlns:p14="http://schemas.microsoft.com/office/powerpoint/2010/main" val="300717844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D69FC8-A864-4152-819E-1827F8AF5245}"/>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A785AF4E-DD66-43F4-4CEE-7C4B42473DAC}"/>
              </a:ext>
            </a:extLst>
          </p:cNvPr>
          <p:cNvSpPr>
            <a:spLocks noGrp="1"/>
          </p:cNvSpPr>
          <p:nvPr>
            <p:ph idx="1"/>
          </p:nvPr>
        </p:nvSpPr>
        <p:spPr/>
        <p:txBody>
          <a:bodyPr>
            <a:normAutofit/>
          </a:bodyPr>
          <a:lstStyle/>
          <a:p>
            <a:r>
              <a:rPr lang="fr-FR" dirty="0"/>
              <a:t>Avec l'introduction récente des extensions Docker, les choses sont devenues faciles et accessibles pour les développeurs. </a:t>
            </a:r>
          </a:p>
          <a:p>
            <a:endParaRPr lang="fr-FR" dirty="0"/>
          </a:p>
          <a:p>
            <a:r>
              <a:rPr lang="fr-FR" dirty="0"/>
              <a:t>Alors que beaucoup pensaient que Docker serait mort après que Kubernetes ait abandonné son support, ce n'est pas le cas. </a:t>
            </a:r>
          </a:p>
          <a:p>
            <a:endParaRPr lang="fr-FR" dirty="0"/>
          </a:p>
          <a:p>
            <a:r>
              <a:rPr lang="fr-FR" dirty="0"/>
              <a:t>Docker n'a de toute façon pas été initialement conçu avec Kubernetes à l'esprit. conteneurisées. </a:t>
            </a:r>
          </a:p>
        </p:txBody>
      </p:sp>
      <p:sp>
        <p:nvSpPr>
          <p:cNvPr id="4" name="Espace réservé du numéro de diapositive 3">
            <a:extLst>
              <a:ext uri="{FF2B5EF4-FFF2-40B4-BE49-F238E27FC236}">
                <a16:creationId xmlns:a16="http://schemas.microsoft.com/office/drawing/2014/main" id="{4A2A82FB-91F3-F928-57A2-68B6E4D1D8D6}"/>
              </a:ext>
            </a:extLst>
          </p:cNvPr>
          <p:cNvSpPr>
            <a:spLocks noGrp="1"/>
          </p:cNvSpPr>
          <p:nvPr>
            <p:ph type="sldNum" sz="quarter" idx="12"/>
          </p:nvPr>
        </p:nvSpPr>
        <p:spPr/>
        <p:txBody>
          <a:bodyPr/>
          <a:lstStyle/>
          <a:p>
            <a:fld id="{3D8FCC80-B8C6-41B5-8B59-D370428BBA83}" type="slidenum">
              <a:rPr lang="fr-FR" smtClean="0"/>
              <a:t>93</a:t>
            </a:fld>
            <a:endParaRPr lang="fr-FR"/>
          </a:p>
        </p:txBody>
      </p:sp>
    </p:spTree>
    <p:extLst>
      <p:ext uri="{BB962C8B-B14F-4D97-AF65-F5344CB8AC3E}">
        <p14:creationId xmlns:p14="http://schemas.microsoft.com/office/powerpoint/2010/main" val="165204093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F77754-47AF-EB3F-6BD7-018906C3649E}"/>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7268A143-4EEE-5456-7E9D-3F3EAE754EC4}"/>
              </a:ext>
            </a:extLst>
          </p:cNvPr>
          <p:cNvSpPr>
            <a:spLocks noGrp="1"/>
          </p:cNvSpPr>
          <p:nvPr>
            <p:ph idx="1"/>
          </p:nvPr>
        </p:nvSpPr>
        <p:spPr/>
        <p:txBody>
          <a:bodyPr/>
          <a:lstStyle/>
          <a:p>
            <a:r>
              <a:rPr lang="fr-FR" dirty="0"/>
              <a:t>Il pourrait y avoir des alternatives, comme </a:t>
            </a:r>
            <a:r>
              <a:rPr lang="fr-FR" dirty="0" err="1"/>
              <a:t>Podman</a:t>
            </a:r>
            <a:r>
              <a:rPr lang="fr-FR" dirty="0"/>
              <a:t>, mais la communauté que Docker a construite est énorme et au-delà de l'imaginaire. </a:t>
            </a:r>
          </a:p>
          <a:p>
            <a:endParaRPr lang="fr-FR" dirty="0"/>
          </a:p>
          <a:p>
            <a:r>
              <a:rPr lang="fr-FR" dirty="0"/>
              <a:t>Il faudra de nombreuses années pour remplacer Docker, car il est à l'origine de l'essor des conteneurs.</a:t>
            </a:r>
          </a:p>
        </p:txBody>
      </p:sp>
      <p:sp>
        <p:nvSpPr>
          <p:cNvPr id="4" name="Espace réservé du numéro de diapositive 3">
            <a:extLst>
              <a:ext uri="{FF2B5EF4-FFF2-40B4-BE49-F238E27FC236}">
                <a16:creationId xmlns:a16="http://schemas.microsoft.com/office/drawing/2014/main" id="{5413939C-CD6A-2EC5-BD81-A3BD64A89F9B}"/>
              </a:ext>
            </a:extLst>
          </p:cNvPr>
          <p:cNvSpPr>
            <a:spLocks noGrp="1"/>
          </p:cNvSpPr>
          <p:nvPr>
            <p:ph type="sldNum" sz="quarter" idx="12"/>
          </p:nvPr>
        </p:nvSpPr>
        <p:spPr/>
        <p:txBody>
          <a:bodyPr/>
          <a:lstStyle/>
          <a:p>
            <a:fld id="{3D8FCC80-B8C6-41B5-8B59-D370428BBA83}" type="slidenum">
              <a:rPr lang="fr-FR" smtClean="0"/>
              <a:t>94</a:t>
            </a:fld>
            <a:endParaRPr lang="fr-FR"/>
          </a:p>
        </p:txBody>
      </p:sp>
    </p:spTree>
    <p:extLst>
      <p:ext uri="{BB962C8B-B14F-4D97-AF65-F5344CB8AC3E}">
        <p14:creationId xmlns:p14="http://schemas.microsoft.com/office/powerpoint/2010/main" val="336987755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0291DC-08E9-CB6C-62B6-45FFFBB4F08A}"/>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49FE7B8E-B964-475B-CC92-B95046E5FE16}"/>
              </a:ext>
            </a:extLst>
          </p:cNvPr>
          <p:cNvSpPr>
            <a:spLocks noGrp="1"/>
          </p:cNvSpPr>
          <p:nvPr>
            <p:ph idx="1"/>
          </p:nvPr>
        </p:nvSpPr>
        <p:spPr/>
        <p:txBody>
          <a:bodyPr>
            <a:normAutofit/>
          </a:bodyPr>
          <a:lstStyle/>
          <a:p>
            <a:r>
              <a:rPr lang="fr-FR" dirty="0"/>
              <a:t>Voici quelques-unes des dernières fonctionnalités de Docker :</a:t>
            </a:r>
          </a:p>
          <a:p>
            <a:endParaRPr lang="fr-FR" dirty="0"/>
          </a:p>
          <a:p>
            <a:r>
              <a:rPr lang="fr-FR" b="1" dirty="0"/>
              <a:t>Amélioration de la gestion des conteneurs </a:t>
            </a:r>
            <a:r>
              <a:rPr lang="fr-FR" dirty="0"/>
              <a:t>: Docker a introduit des outils de gestion de conteneurs tels que Docker Compose et Docker Stack, qui permettent de définir et de déployer des applications multi-conteneurs de manière simple et flexible.</a:t>
            </a:r>
          </a:p>
        </p:txBody>
      </p:sp>
      <p:sp>
        <p:nvSpPr>
          <p:cNvPr id="4" name="Espace réservé du numéro de diapositive 3">
            <a:extLst>
              <a:ext uri="{FF2B5EF4-FFF2-40B4-BE49-F238E27FC236}">
                <a16:creationId xmlns:a16="http://schemas.microsoft.com/office/drawing/2014/main" id="{18D5AE33-1F7D-7015-82BF-1C7214686CDD}"/>
              </a:ext>
            </a:extLst>
          </p:cNvPr>
          <p:cNvSpPr>
            <a:spLocks noGrp="1"/>
          </p:cNvSpPr>
          <p:nvPr>
            <p:ph type="sldNum" sz="quarter" idx="12"/>
          </p:nvPr>
        </p:nvSpPr>
        <p:spPr/>
        <p:txBody>
          <a:bodyPr/>
          <a:lstStyle/>
          <a:p>
            <a:fld id="{3D8FCC80-B8C6-41B5-8B59-D370428BBA83}" type="slidenum">
              <a:rPr lang="fr-FR" smtClean="0"/>
              <a:t>95</a:t>
            </a:fld>
            <a:endParaRPr lang="fr-FR"/>
          </a:p>
        </p:txBody>
      </p:sp>
    </p:spTree>
    <p:extLst>
      <p:ext uri="{BB962C8B-B14F-4D97-AF65-F5344CB8AC3E}">
        <p14:creationId xmlns:p14="http://schemas.microsoft.com/office/powerpoint/2010/main" val="162455297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E2BECB-4136-7863-5C00-1104E9508FE4}"/>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5A377944-CA7F-1194-B1D0-302352672843}"/>
              </a:ext>
            </a:extLst>
          </p:cNvPr>
          <p:cNvSpPr>
            <a:spLocks noGrp="1"/>
          </p:cNvSpPr>
          <p:nvPr>
            <p:ph idx="1"/>
          </p:nvPr>
        </p:nvSpPr>
        <p:spPr/>
        <p:txBody>
          <a:bodyPr/>
          <a:lstStyle/>
          <a:p>
            <a:r>
              <a:rPr lang="fr-FR" b="1" dirty="0"/>
              <a:t>Amélioration de la sécurité </a:t>
            </a:r>
            <a:r>
              <a:rPr lang="fr-FR" dirty="0"/>
              <a:t>: Docker a ajouté des fonctionnalités de sécurité telles que l'isolation des conteneurs et le chiffrement des communications pour renforcer la sécurité des applications déployées dans des conteneurs.</a:t>
            </a:r>
          </a:p>
          <a:p>
            <a:endParaRPr lang="fr-FR" dirty="0"/>
          </a:p>
          <a:p>
            <a:r>
              <a:rPr lang="fr-FR" b="1" dirty="0"/>
              <a:t>Intégration avec les outils de développement </a:t>
            </a:r>
            <a:r>
              <a:rPr lang="fr-FR" dirty="0"/>
              <a:t>: Docker s'intègre désormais avec de nombreux outils de développement populaires, tels que Git et Jenkins, ce qui permet aux développeurs de bénéficier de la puissance de Docker dans leur workflow de développement.</a:t>
            </a:r>
          </a:p>
          <a:p>
            <a:endParaRPr lang="fr-FR" dirty="0"/>
          </a:p>
          <a:p>
            <a:endParaRPr lang="fr-FR" dirty="0"/>
          </a:p>
        </p:txBody>
      </p:sp>
      <p:sp>
        <p:nvSpPr>
          <p:cNvPr id="4" name="Espace réservé du numéro de diapositive 3">
            <a:extLst>
              <a:ext uri="{FF2B5EF4-FFF2-40B4-BE49-F238E27FC236}">
                <a16:creationId xmlns:a16="http://schemas.microsoft.com/office/drawing/2014/main" id="{76945401-A39C-2F21-22C4-AD313B1F6F51}"/>
              </a:ext>
            </a:extLst>
          </p:cNvPr>
          <p:cNvSpPr>
            <a:spLocks noGrp="1"/>
          </p:cNvSpPr>
          <p:nvPr>
            <p:ph type="sldNum" sz="quarter" idx="12"/>
          </p:nvPr>
        </p:nvSpPr>
        <p:spPr/>
        <p:txBody>
          <a:bodyPr/>
          <a:lstStyle/>
          <a:p>
            <a:fld id="{3D8FCC80-B8C6-41B5-8B59-D370428BBA83}" type="slidenum">
              <a:rPr lang="fr-FR" smtClean="0"/>
              <a:t>96</a:t>
            </a:fld>
            <a:endParaRPr lang="fr-FR"/>
          </a:p>
        </p:txBody>
      </p:sp>
    </p:spTree>
    <p:extLst>
      <p:ext uri="{BB962C8B-B14F-4D97-AF65-F5344CB8AC3E}">
        <p14:creationId xmlns:p14="http://schemas.microsoft.com/office/powerpoint/2010/main" val="145298199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F20D30-08A1-BDF1-ADF1-9BCC0E4B0BB5}"/>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98471E30-2E3F-004A-1258-D684F0AF8386}"/>
              </a:ext>
            </a:extLst>
          </p:cNvPr>
          <p:cNvSpPr>
            <a:spLocks noGrp="1"/>
          </p:cNvSpPr>
          <p:nvPr>
            <p:ph idx="1"/>
          </p:nvPr>
        </p:nvSpPr>
        <p:spPr/>
        <p:txBody>
          <a:bodyPr>
            <a:normAutofit/>
          </a:bodyPr>
          <a:lstStyle/>
          <a:p>
            <a:r>
              <a:rPr lang="fr-FR" b="1" dirty="0"/>
              <a:t>Support de nouveaux types de conteneurs </a:t>
            </a:r>
            <a:r>
              <a:rPr lang="fr-FR" dirty="0"/>
              <a:t>: Docker supporte désormais des conteneurs légers et performants tels que les conteneurs </a:t>
            </a:r>
            <a:r>
              <a:rPr lang="fr-FR" dirty="0" err="1"/>
              <a:t>gRPC</a:t>
            </a:r>
            <a:r>
              <a:rPr lang="fr-FR" dirty="0"/>
              <a:t> et HTTP/3.</a:t>
            </a:r>
          </a:p>
          <a:p>
            <a:endParaRPr lang="fr-FR" dirty="0"/>
          </a:p>
          <a:p>
            <a:r>
              <a:rPr lang="fr-FR" b="1" dirty="0"/>
              <a:t>   </a:t>
            </a:r>
            <a:r>
              <a:rPr lang="fr-FR" b="1" dirty="0" err="1"/>
              <a:t>gRPC</a:t>
            </a:r>
            <a:r>
              <a:rPr lang="fr-FR" b="1" dirty="0"/>
              <a:t> </a:t>
            </a:r>
            <a:r>
              <a:rPr lang="fr-FR" dirty="0"/>
              <a:t>(Remote </a:t>
            </a:r>
            <a:r>
              <a:rPr lang="fr-FR" dirty="0" err="1"/>
              <a:t>Procedure</a:t>
            </a:r>
            <a:r>
              <a:rPr lang="fr-FR" dirty="0"/>
              <a:t> Calls Protocol) est un </a:t>
            </a:r>
            <a:r>
              <a:rPr lang="fr-FR" dirty="0" err="1"/>
              <a:t>framework</a:t>
            </a:r>
            <a:r>
              <a:rPr lang="fr-FR" dirty="0"/>
              <a:t> de communication basé sur le protocole HTTP/2 qui permet aux applications de communiquer entre elles de manière efficace et sécurisée. </a:t>
            </a:r>
            <a:r>
              <a:rPr lang="fr-FR" dirty="0" err="1"/>
              <a:t>gRPC</a:t>
            </a:r>
            <a:r>
              <a:rPr lang="fr-FR" dirty="0"/>
              <a:t> utilise un modèle de communication client-serveur et permet aux applications de se faire des appels de procédure à distance de manière transparente, indépendamment de la plateforme ou du langage de programmation utilisé.</a:t>
            </a:r>
          </a:p>
          <a:p>
            <a:endParaRPr lang="fr-FR" dirty="0"/>
          </a:p>
          <a:p>
            <a:endParaRPr lang="fr-FR" dirty="0"/>
          </a:p>
        </p:txBody>
      </p:sp>
      <p:sp>
        <p:nvSpPr>
          <p:cNvPr id="4" name="Espace réservé du numéro de diapositive 3">
            <a:extLst>
              <a:ext uri="{FF2B5EF4-FFF2-40B4-BE49-F238E27FC236}">
                <a16:creationId xmlns:a16="http://schemas.microsoft.com/office/drawing/2014/main" id="{D49B9FCE-0C0C-721E-3F5D-A38326EC76CC}"/>
              </a:ext>
            </a:extLst>
          </p:cNvPr>
          <p:cNvSpPr>
            <a:spLocks noGrp="1"/>
          </p:cNvSpPr>
          <p:nvPr>
            <p:ph type="sldNum" sz="quarter" idx="12"/>
          </p:nvPr>
        </p:nvSpPr>
        <p:spPr/>
        <p:txBody>
          <a:bodyPr/>
          <a:lstStyle/>
          <a:p>
            <a:fld id="{3D8FCC80-B8C6-41B5-8B59-D370428BBA83}" type="slidenum">
              <a:rPr lang="fr-FR" smtClean="0"/>
              <a:t>97</a:t>
            </a:fld>
            <a:endParaRPr lang="fr-FR"/>
          </a:p>
        </p:txBody>
      </p:sp>
    </p:spTree>
    <p:extLst>
      <p:ext uri="{BB962C8B-B14F-4D97-AF65-F5344CB8AC3E}">
        <p14:creationId xmlns:p14="http://schemas.microsoft.com/office/powerpoint/2010/main" val="120900668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CC687A-0109-A19B-ABD3-0ABF99A237B3}"/>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04D0A20D-019B-4789-6E64-52ECEA8F5F65}"/>
              </a:ext>
            </a:extLst>
          </p:cNvPr>
          <p:cNvSpPr>
            <a:spLocks noGrp="1"/>
          </p:cNvSpPr>
          <p:nvPr>
            <p:ph idx="1"/>
          </p:nvPr>
        </p:nvSpPr>
        <p:spPr/>
        <p:txBody>
          <a:bodyPr>
            <a:normAutofit/>
          </a:bodyPr>
          <a:lstStyle/>
          <a:p>
            <a:r>
              <a:rPr lang="fr-FR" b="1" dirty="0"/>
              <a:t>  HTTP/3</a:t>
            </a:r>
            <a:r>
              <a:rPr lang="fr-FR" dirty="0"/>
              <a:t> est la troisième version du protocole de transfert de hypertexte (HTTP), qui est utilisé pour le transfert de données sur Internet. HTTP/3 est basé sur le protocole QUIC (Quick UDP Internet Connections) et vise à améliorer les performances et la sécurité du transfert de données par rapport aux versions précédentes d'HTTP.</a:t>
            </a:r>
          </a:p>
          <a:p>
            <a:endParaRPr lang="fr-FR" dirty="0"/>
          </a:p>
          <a:p>
            <a:r>
              <a:rPr lang="fr-FR" dirty="0"/>
              <a:t>Cela permet aux applications de bénéficier de la puissance et de la portabilité de Docker tout en utilisant des protocoles de communication avancés. </a:t>
            </a:r>
          </a:p>
          <a:p>
            <a:endParaRPr lang="fr-FR" dirty="0"/>
          </a:p>
        </p:txBody>
      </p:sp>
      <p:sp>
        <p:nvSpPr>
          <p:cNvPr id="4" name="Espace réservé du numéro de diapositive 3">
            <a:extLst>
              <a:ext uri="{FF2B5EF4-FFF2-40B4-BE49-F238E27FC236}">
                <a16:creationId xmlns:a16="http://schemas.microsoft.com/office/drawing/2014/main" id="{806CB1C2-35C4-082F-FCA2-B7E12D573C01}"/>
              </a:ext>
            </a:extLst>
          </p:cNvPr>
          <p:cNvSpPr>
            <a:spLocks noGrp="1"/>
          </p:cNvSpPr>
          <p:nvPr>
            <p:ph type="sldNum" sz="quarter" idx="12"/>
          </p:nvPr>
        </p:nvSpPr>
        <p:spPr/>
        <p:txBody>
          <a:bodyPr/>
          <a:lstStyle/>
          <a:p>
            <a:fld id="{3D8FCC80-B8C6-41B5-8B59-D370428BBA83}" type="slidenum">
              <a:rPr lang="fr-FR" smtClean="0"/>
              <a:t>98</a:t>
            </a:fld>
            <a:endParaRPr lang="fr-FR"/>
          </a:p>
        </p:txBody>
      </p:sp>
    </p:spTree>
    <p:extLst>
      <p:ext uri="{BB962C8B-B14F-4D97-AF65-F5344CB8AC3E}">
        <p14:creationId xmlns:p14="http://schemas.microsoft.com/office/powerpoint/2010/main" val="343288862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17CEC6-B770-1CBA-B5DD-826C03E56B3E}"/>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10E9B9E3-F61C-D1A2-3744-8B989BFED90B}"/>
              </a:ext>
            </a:extLst>
          </p:cNvPr>
          <p:cNvSpPr>
            <a:spLocks noGrp="1"/>
          </p:cNvSpPr>
          <p:nvPr>
            <p:ph idx="1"/>
          </p:nvPr>
        </p:nvSpPr>
        <p:spPr/>
        <p:txBody>
          <a:bodyPr/>
          <a:lstStyle/>
          <a:p>
            <a:r>
              <a:rPr lang="fr-FR" b="1" dirty="0"/>
              <a:t>Gestion simplifiée des images de conteneurs </a:t>
            </a:r>
            <a:r>
              <a:rPr lang="fr-FR" dirty="0"/>
              <a:t>: Docker a introduit des outils de gestion d'images de conteneurs tels que Docker Hub, qui permettent aux développeurs de partager et de déployer facilement des images de conteneurs prêtes à l'emploi.</a:t>
            </a:r>
          </a:p>
          <a:p>
            <a:endParaRPr lang="fr-FR" dirty="0"/>
          </a:p>
          <a:p>
            <a:r>
              <a:rPr lang="fr-FR" dirty="0"/>
              <a:t>Il est important de noter que Docker est en constante évolution et de nouvelles fonctionnalités sont ajoutées régulièrement. Il est recommandé de consulter la documentation officielle de Docker pour obtenir une liste complète des dernières fonctionnalités.</a:t>
            </a:r>
          </a:p>
          <a:p>
            <a:endParaRPr lang="fr-FR" dirty="0"/>
          </a:p>
        </p:txBody>
      </p:sp>
      <p:sp>
        <p:nvSpPr>
          <p:cNvPr id="4" name="Espace réservé du numéro de diapositive 3">
            <a:extLst>
              <a:ext uri="{FF2B5EF4-FFF2-40B4-BE49-F238E27FC236}">
                <a16:creationId xmlns:a16="http://schemas.microsoft.com/office/drawing/2014/main" id="{0AD150E1-6EF4-79E0-80CC-2340BB02799F}"/>
              </a:ext>
            </a:extLst>
          </p:cNvPr>
          <p:cNvSpPr>
            <a:spLocks noGrp="1"/>
          </p:cNvSpPr>
          <p:nvPr>
            <p:ph type="sldNum" sz="quarter" idx="12"/>
          </p:nvPr>
        </p:nvSpPr>
        <p:spPr/>
        <p:txBody>
          <a:bodyPr/>
          <a:lstStyle/>
          <a:p>
            <a:fld id="{3D8FCC80-B8C6-41B5-8B59-D370428BBA83}" type="slidenum">
              <a:rPr lang="fr-FR" smtClean="0"/>
              <a:t>99</a:t>
            </a:fld>
            <a:endParaRPr lang="fr-FR"/>
          </a:p>
        </p:txBody>
      </p:sp>
    </p:spTree>
    <p:extLst>
      <p:ext uri="{BB962C8B-B14F-4D97-AF65-F5344CB8AC3E}">
        <p14:creationId xmlns:p14="http://schemas.microsoft.com/office/powerpoint/2010/main" val="172153180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ésentation1">
  <a:themeElements>
    <a:clrScheme name="Clarté">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que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té">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0A14008015FCD45AA85F2DB8890ACE5" ma:contentTypeVersion="13" ma:contentTypeDescription="Crée un document." ma:contentTypeScope="" ma:versionID="7dcf4f3083387b286de792f60f1594b3">
  <xsd:schema xmlns:xsd="http://www.w3.org/2001/XMLSchema" xmlns:xs="http://www.w3.org/2001/XMLSchema" xmlns:p="http://schemas.microsoft.com/office/2006/metadata/properties" xmlns:ns2="c5188c4f-aa4b-444b-b1a5-d2e9071519d6" xmlns:ns3="9997236d-23ba-48ab-8c51-acded69bd2e4" targetNamespace="http://schemas.microsoft.com/office/2006/metadata/properties" ma:root="true" ma:fieldsID="a0275a6ceccb2455e55e2dd80453ac1b" ns2:_="" ns3:_="">
    <xsd:import namespace="c5188c4f-aa4b-444b-b1a5-d2e9071519d6"/>
    <xsd:import namespace="9997236d-23ba-48ab-8c51-acded69bd2e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OCR" minOccurs="0"/>
                <xsd:element ref="ns2:MediaServiceGenerationTime" minOccurs="0"/>
                <xsd:element ref="ns2:MediaServiceEventHashCod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188c4f-aa4b-444b-b1a5-d2e9071519d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Balises d’images" ma:readOnly="false" ma:fieldId="{5cf76f15-5ced-4ddc-b409-7134ff3c332f}" ma:taxonomyMulti="true" ma:sspId="dcb93e4a-8f37-4503-bf0d-6568e63404e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997236d-23ba-48ab-8c51-acded69bd2e4" elementFormDefault="qualified">
    <xsd:import namespace="http://schemas.microsoft.com/office/2006/documentManagement/types"/>
    <xsd:import namespace="http://schemas.microsoft.com/office/infopath/2007/PartnerControls"/>
    <xsd:element name="SharedWithUsers" ma:index="12"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Partagé avec détails" ma:internalName="SharedWithDetails" ma:readOnly="true">
      <xsd:simpleType>
        <xsd:restriction base="dms:Note">
          <xsd:maxLength value="255"/>
        </xsd:restriction>
      </xsd:simpleType>
    </xsd:element>
    <xsd:element name="TaxCatchAll" ma:index="19" nillable="true" ma:displayName="Taxonomy Catch All Column" ma:hidden="true" ma:list="{c5221f40-1e08-4563-b5b6-4d49193b8906}" ma:internalName="TaxCatchAll" ma:showField="CatchAllData" ma:web="9997236d-23ba-48ab-8c51-acded69bd2e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A4B5D04-C293-4C0D-AAC0-A1995337CE75}"/>
</file>

<file path=customXml/itemProps2.xml><?xml version="1.0" encoding="utf-8"?>
<ds:datastoreItem xmlns:ds="http://schemas.openxmlformats.org/officeDocument/2006/customXml" ds:itemID="{62DDFAE2-4B65-4274-A962-048A91BE3A0D}"/>
</file>

<file path=docProps/app.xml><?xml version="1.0" encoding="utf-8"?>
<Properties xmlns="http://schemas.openxmlformats.org/officeDocument/2006/extended-properties" xmlns:vt="http://schemas.openxmlformats.org/officeDocument/2006/docPropsVTypes">
  <Template>Présentation1</Template>
  <TotalTime>3814</TotalTime>
  <Words>5206</Words>
  <Application>Microsoft Office PowerPoint</Application>
  <PresentationFormat>Affichage à l'écran (4:3)</PresentationFormat>
  <Paragraphs>535</Paragraphs>
  <Slides>118</Slides>
  <Notes>0</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118</vt:i4>
      </vt:variant>
    </vt:vector>
  </HeadingPairs>
  <TitlesOfParts>
    <vt:vector size="121" baseType="lpstr">
      <vt:lpstr>Arial</vt:lpstr>
      <vt:lpstr>Calibri</vt:lpstr>
      <vt:lpstr>Présentation1</vt:lpstr>
      <vt:lpstr>DEVOPS</vt:lpstr>
      <vt:lpstr>PIPELINE</vt:lpstr>
      <vt:lpstr>Présentation PowerPoint</vt:lpstr>
      <vt:lpstr>Présentation PowerPoint</vt:lpstr>
      <vt:lpstr>Présentation PowerPoint</vt:lpstr>
      <vt:lpstr>Vu de manière linéaire</vt:lpstr>
      <vt:lpstr>Mise en Production</vt:lpstr>
      <vt:lpstr>La boite à outils</vt:lpstr>
      <vt:lpstr>Présentation PowerPoint</vt:lpstr>
      <vt:lpstr>Présentation PowerPoint</vt:lpstr>
      <vt:lpstr>Verre à moitié plein et …</vt:lpstr>
      <vt:lpstr>Cycle de VIE</vt:lpstr>
      <vt:lpstr>Plan</vt:lpstr>
      <vt:lpstr>Présentation PowerPoint</vt:lpstr>
      <vt:lpstr>Planifier</vt:lpstr>
      <vt:lpstr>Code</vt:lpstr>
      <vt:lpstr>Présentation PowerPoint</vt:lpstr>
      <vt:lpstr>Dépôts</vt:lpstr>
      <vt:lpstr>Build &amp; Package - Integrate</vt:lpstr>
      <vt:lpstr>Ordonnanceur de tâches</vt:lpstr>
      <vt:lpstr>Présentation PowerPoint</vt:lpstr>
      <vt:lpstr>Présentation PowerPoint</vt:lpstr>
      <vt:lpstr>Compilation</vt:lpstr>
      <vt:lpstr>Vérification de la structure du code</vt:lpstr>
      <vt:lpstr>Test Unitaire</vt:lpstr>
      <vt:lpstr>Référentiels de composants</vt:lpstr>
      <vt:lpstr>Quality gate</vt:lpstr>
      <vt:lpstr>Tests</vt:lpstr>
      <vt:lpstr>Tests d'intégration système </vt:lpstr>
      <vt:lpstr>Tests fonctionnels </vt:lpstr>
      <vt:lpstr>Tests de non-régression </vt:lpstr>
      <vt:lpstr>Tests d'acceptation utilisateurs </vt:lpstr>
      <vt:lpstr>Tests de performances </vt:lpstr>
      <vt:lpstr>Tests de sécurité</vt:lpstr>
      <vt:lpstr>Présentation PowerPoint</vt:lpstr>
      <vt:lpstr>Présentation PowerPoint</vt:lpstr>
      <vt:lpstr>Présentation PowerPoint</vt:lpstr>
      <vt:lpstr>Release des logiciels</vt:lpstr>
      <vt:lpstr>Présentation PowerPoint</vt:lpstr>
      <vt:lpstr>Présentation PowerPoint</vt:lpstr>
      <vt:lpstr>Deploy</vt:lpstr>
      <vt:lpstr>Présentation PowerPoint</vt:lpstr>
      <vt:lpstr>Provisionner</vt:lpstr>
      <vt:lpstr>Automatiser</vt:lpstr>
      <vt:lpstr>Présentation PowerPoint</vt:lpstr>
      <vt:lpstr>Présentation PowerPoint</vt:lpstr>
      <vt:lpstr>Présentation PowerPoint</vt:lpstr>
      <vt:lpstr>Maîtrise du processus de bout en bout</vt:lpstr>
      <vt:lpstr>Présentation PowerPoint</vt:lpstr>
      <vt:lpstr>Présentation PowerPoint</vt:lpstr>
      <vt:lpstr>Présentation PowerPoint</vt:lpstr>
      <vt:lpstr>﻿Operate</vt:lpstr>
      <vt:lpstr>Présentation PowerPoint</vt:lpstr>
      <vt:lpstr>Présentation PowerPoint</vt:lpstr>
      <vt:lpstr>Présentation PowerPoint</vt:lpstr>
      <vt:lpstr>Les outils</vt:lpstr>
      <vt:lpstr>Présentation PowerPoint</vt:lpstr>
      <vt:lpstr>Supervision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Automatiser</vt:lpstr>
      <vt:lpstr>Tendances à surveiller</vt:lpstr>
      <vt:lpstr>Présentation PowerPoint</vt:lpstr>
      <vt:lpstr>GitOps</vt:lpstr>
      <vt:lpstr>Augmentation de l'adoption et des déploiements de Kubernetes</vt:lpstr>
      <vt:lpstr>Présentation PowerPoint</vt:lpstr>
      <vt:lpstr>Présentation PowerPoint</vt:lpstr>
      <vt:lpstr>Présentation PowerPoint</vt:lpstr>
      <vt:lpstr>Présentation PowerPoint</vt:lpstr>
      <vt:lpstr>Présentation PowerPoint</vt:lpstr>
      <vt:lpstr>L'automatisation de la sécurité va prendre de l'ampleur</vt:lpstr>
      <vt:lpstr>Présentation PowerPoint</vt:lpstr>
      <vt:lpstr>Présentation PowerPoint</vt:lpstr>
      <vt:lpstr>Présentation PowerPoint</vt:lpstr>
      <vt:lpstr>Présentation PowerPoint</vt:lpstr>
      <vt:lpstr>Présentation PowerPoint</vt:lpstr>
      <vt:lpstr>Il y aura une augmentation des expériences d'ingénierie du chaos</vt:lpstr>
      <vt:lpstr>Présentation PowerPoint</vt:lpstr>
      <vt:lpstr>Présentation PowerPoint</vt:lpstr>
      <vt:lpstr>Présentation PowerPoint</vt:lpstr>
      <vt:lpstr>Présentation PowerPoint</vt:lpstr>
      <vt:lpstr>Présentation PowerPoint</vt:lpstr>
      <vt:lpstr>Docker continuera d'améliorer l'expérience des développeurs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GitOps gagne encore plus en confiance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Argo CD</vt:lpstr>
      <vt:lpstr>Présentation PowerPoint</vt:lpstr>
      <vt:lpstr>Les déploiements multi-cloud seront à la hausse</vt:lpstr>
      <vt:lpstr>Présentation PowerPoint</vt:lpstr>
      <vt:lpstr>Présentation PowerPoint</vt:lpstr>
      <vt:lpstr>Présentation PowerPoint</vt:lpstr>
      <vt:lpstr>Conclusion</vt:lpstr>
      <vt:lpstr>Présentation PowerPoint</vt:lpstr>
      <vt:lpstr>Présentation PowerPoint</vt:lpstr>
      <vt:lpstr>Fin du chapitre</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HYPER-V</dc:title>
  <dc:creator>Richard Vidal</dc:creator>
  <cp:lastModifiedBy>richard vidal</cp:lastModifiedBy>
  <cp:revision>192</cp:revision>
  <dcterms:created xsi:type="dcterms:W3CDTF">2020-01-22T20:03:46Z</dcterms:created>
  <dcterms:modified xsi:type="dcterms:W3CDTF">2022-12-28T14:53:36Z</dcterms:modified>
</cp:coreProperties>
</file>