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B19C5-CE95-4232-9A25-27491139255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A857DE1-C3EE-437C-ADBA-7062826C906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/>
            <a:t>Fonctionnel :</a:t>
          </a:r>
          <a:endParaRPr lang="en-US"/>
        </a:p>
      </dgm:t>
    </dgm:pt>
    <dgm:pt modelId="{7A5D725B-12C7-439D-BB7A-F89B8A34D5DE}" type="parTrans" cxnId="{34A509B7-BF33-4E45-B67A-28E523FFB1D5}">
      <dgm:prSet/>
      <dgm:spPr/>
      <dgm:t>
        <a:bodyPr/>
        <a:lstStyle/>
        <a:p>
          <a:endParaRPr lang="en-US"/>
        </a:p>
      </dgm:t>
    </dgm:pt>
    <dgm:pt modelId="{5696AAAC-22A1-4C4E-A467-A93DB61961AC}" type="sibTrans" cxnId="{34A509B7-BF33-4E45-B67A-28E523FFB1D5}">
      <dgm:prSet/>
      <dgm:spPr/>
      <dgm:t>
        <a:bodyPr/>
        <a:lstStyle/>
        <a:p>
          <a:endParaRPr lang="en-US"/>
        </a:p>
      </dgm:t>
    </dgm:pt>
    <dgm:pt modelId="{3B0D647E-CD84-49B1-9474-7A88441D368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+ Exchange;</a:t>
          </a:r>
          <a:endParaRPr lang="en-US" dirty="0"/>
        </a:p>
      </dgm:t>
    </dgm:pt>
    <dgm:pt modelId="{73EFE559-91A8-4A7F-9975-99D8CF14EE20}" type="parTrans" cxnId="{05F9F3C3-C752-4639-AFDB-AF0748386961}">
      <dgm:prSet/>
      <dgm:spPr/>
      <dgm:t>
        <a:bodyPr/>
        <a:lstStyle/>
        <a:p>
          <a:endParaRPr lang="en-US"/>
        </a:p>
      </dgm:t>
    </dgm:pt>
    <dgm:pt modelId="{0EB454B2-1333-41B5-9EC8-73E9E9FA7275}" type="sibTrans" cxnId="{05F9F3C3-C752-4639-AFDB-AF0748386961}">
      <dgm:prSet/>
      <dgm:spPr/>
      <dgm:t>
        <a:bodyPr/>
        <a:lstStyle/>
        <a:p>
          <a:endParaRPr lang="en-US"/>
        </a:p>
      </dgm:t>
    </dgm:pt>
    <dgm:pt modelId="{C74D3B7D-FC58-4D88-8CF7-0BAE3A99574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+ 4 Clients (OWA, POP3, Outlook AnyWhere, ActiveSync).</a:t>
          </a:r>
          <a:endParaRPr lang="en-US" dirty="0"/>
        </a:p>
      </dgm:t>
    </dgm:pt>
    <dgm:pt modelId="{43BAF1F0-6FA3-41A1-A97F-9C1B132B486F}" type="parTrans" cxnId="{2D9FCE07-3A0F-4AB1-88E5-4CD4857BAA6E}">
      <dgm:prSet/>
      <dgm:spPr/>
      <dgm:t>
        <a:bodyPr/>
        <a:lstStyle/>
        <a:p>
          <a:endParaRPr lang="en-US"/>
        </a:p>
      </dgm:t>
    </dgm:pt>
    <dgm:pt modelId="{67FA8958-82BE-458D-9A4A-D3649412FCEC}" type="sibTrans" cxnId="{2D9FCE07-3A0F-4AB1-88E5-4CD4857BAA6E}">
      <dgm:prSet/>
      <dgm:spPr/>
      <dgm:t>
        <a:bodyPr/>
        <a:lstStyle/>
        <a:p>
          <a:endParaRPr lang="en-US"/>
        </a:p>
      </dgm:t>
    </dgm:pt>
    <dgm:pt modelId="{E3C6DD53-AD6A-4D54-9F4C-92612A785FA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/>
            <a:t>Non Fonctionnel :</a:t>
          </a:r>
          <a:endParaRPr lang="en-US"/>
        </a:p>
      </dgm:t>
    </dgm:pt>
    <dgm:pt modelId="{6094EFB9-1393-4AE1-95CD-F9D9C667C1E9}" type="parTrans" cxnId="{6758CD64-E67E-4FF0-ABF5-B8B47F713D0A}">
      <dgm:prSet/>
      <dgm:spPr/>
      <dgm:t>
        <a:bodyPr/>
        <a:lstStyle/>
        <a:p>
          <a:endParaRPr lang="en-US"/>
        </a:p>
      </dgm:t>
    </dgm:pt>
    <dgm:pt modelId="{3297173D-DC35-4277-8B11-4CA42D0CD441}" type="sibTrans" cxnId="{6758CD64-E67E-4FF0-ABF5-B8B47F713D0A}">
      <dgm:prSet/>
      <dgm:spPr/>
      <dgm:t>
        <a:bodyPr/>
        <a:lstStyle/>
        <a:p>
          <a:endParaRPr lang="en-US"/>
        </a:p>
      </dgm:t>
    </dgm:pt>
    <dgm:pt modelId="{254F1434-68B8-445D-9B49-C1A8B8F5112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+ Reverse Proxy (MIM) ;</a:t>
          </a:r>
          <a:endParaRPr lang="en-US" dirty="0"/>
        </a:p>
      </dgm:t>
    </dgm:pt>
    <dgm:pt modelId="{E413AE9D-3DF9-4206-A097-CAD1B9877909}" type="parTrans" cxnId="{D6638272-8502-496A-BAB7-5BC5DA3EA792}">
      <dgm:prSet/>
      <dgm:spPr/>
      <dgm:t>
        <a:bodyPr/>
        <a:lstStyle/>
        <a:p>
          <a:endParaRPr lang="en-US"/>
        </a:p>
      </dgm:t>
    </dgm:pt>
    <dgm:pt modelId="{36686E54-BBD7-47C9-AF45-25E7AAF4A5DE}" type="sibTrans" cxnId="{D6638272-8502-496A-BAB7-5BC5DA3EA792}">
      <dgm:prSet/>
      <dgm:spPr/>
      <dgm:t>
        <a:bodyPr/>
        <a:lstStyle/>
        <a:p>
          <a:endParaRPr lang="en-US"/>
        </a:p>
      </dgm:t>
    </dgm:pt>
    <dgm:pt modelId="{5E4A21D9-7212-4912-B710-D7E29344DBD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+ PKI.</a:t>
          </a:r>
          <a:endParaRPr lang="en-US" dirty="0"/>
        </a:p>
      </dgm:t>
    </dgm:pt>
    <dgm:pt modelId="{9C02094C-D777-41A7-97A5-F120766A2597}" type="parTrans" cxnId="{FD5963F4-E4E6-4005-A8B6-BEC6554DF9BD}">
      <dgm:prSet/>
      <dgm:spPr/>
      <dgm:t>
        <a:bodyPr/>
        <a:lstStyle/>
        <a:p>
          <a:endParaRPr lang="en-US"/>
        </a:p>
      </dgm:t>
    </dgm:pt>
    <dgm:pt modelId="{0EB83E40-BC47-40CD-A428-79A73ED8A843}" type="sibTrans" cxnId="{FD5963F4-E4E6-4005-A8B6-BEC6554DF9BD}">
      <dgm:prSet/>
      <dgm:spPr/>
      <dgm:t>
        <a:bodyPr/>
        <a:lstStyle/>
        <a:p>
          <a:endParaRPr lang="en-US"/>
        </a:p>
      </dgm:t>
    </dgm:pt>
    <dgm:pt modelId="{72FC297E-9757-40A3-A44B-65761BA18A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+ Défense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profondeur</a:t>
          </a:r>
          <a:r>
            <a:rPr lang="en-US" dirty="0"/>
            <a:t>;</a:t>
          </a:r>
        </a:p>
      </dgm:t>
    </dgm:pt>
    <dgm:pt modelId="{45260233-027C-4924-830A-1448D2516FA4}" type="parTrans" cxnId="{12CD167A-9FED-4624-95A5-DB48C901FB82}">
      <dgm:prSet/>
      <dgm:spPr/>
      <dgm:t>
        <a:bodyPr/>
        <a:lstStyle/>
        <a:p>
          <a:endParaRPr lang="fr-FR"/>
        </a:p>
      </dgm:t>
    </dgm:pt>
    <dgm:pt modelId="{AF614C5A-FF36-465E-9688-C2D1D7B144DB}" type="sibTrans" cxnId="{12CD167A-9FED-4624-95A5-DB48C901FB82}">
      <dgm:prSet/>
      <dgm:spPr/>
      <dgm:t>
        <a:bodyPr/>
        <a:lstStyle/>
        <a:p>
          <a:endParaRPr lang="fr-FR"/>
        </a:p>
      </dgm:t>
    </dgm:pt>
    <dgm:pt modelId="{27E245A0-0FEA-4C4D-83BC-A4CDA5C956D0}" type="pres">
      <dgm:prSet presAssocID="{229B19C5-CE95-4232-9A25-27491139255B}" presName="root" presStyleCnt="0">
        <dgm:presLayoutVars>
          <dgm:dir/>
          <dgm:resizeHandles val="exact"/>
        </dgm:presLayoutVars>
      </dgm:prSet>
      <dgm:spPr/>
    </dgm:pt>
    <dgm:pt modelId="{6F075CB2-04C7-4851-92B6-362BC5FB2BAC}" type="pres">
      <dgm:prSet presAssocID="{8A857DE1-C3EE-437C-ADBA-7062826C906D}" presName="compNode" presStyleCnt="0"/>
      <dgm:spPr/>
    </dgm:pt>
    <dgm:pt modelId="{E8DFF70E-1759-4229-9656-40EBC092222E}" type="pres">
      <dgm:prSet presAssocID="{8A857DE1-C3EE-437C-ADBA-7062826C906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0C7CC5F-83C1-40BE-9BEA-93C31C61493D}" type="pres">
      <dgm:prSet presAssocID="{8A857DE1-C3EE-437C-ADBA-7062826C906D}" presName="iconSpace" presStyleCnt="0"/>
      <dgm:spPr/>
    </dgm:pt>
    <dgm:pt modelId="{0D4E2543-5D4D-464F-B05D-710CD0480E5D}" type="pres">
      <dgm:prSet presAssocID="{8A857DE1-C3EE-437C-ADBA-7062826C906D}" presName="parTx" presStyleLbl="revTx" presStyleIdx="0" presStyleCnt="4">
        <dgm:presLayoutVars>
          <dgm:chMax val="0"/>
          <dgm:chPref val="0"/>
        </dgm:presLayoutVars>
      </dgm:prSet>
      <dgm:spPr/>
    </dgm:pt>
    <dgm:pt modelId="{09EC2E77-0F2F-4DF6-96B1-EEB57F728421}" type="pres">
      <dgm:prSet presAssocID="{8A857DE1-C3EE-437C-ADBA-7062826C906D}" presName="txSpace" presStyleCnt="0"/>
      <dgm:spPr/>
    </dgm:pt>
    <dgm:pt modelId="{CCF3B719-71FE-40A2-AFE3-282EEF5AC09C}" type="pres">
      <dgm:prSet presAssocID="{8A857DE1-C3EE-437C-ADBA-7062826C906D}" presName="desTx" presStyleLbl="revTx" presStyleIdx="1" presStyleCnt="4">
        <dgm:presLayoutVars/>
      </dgm:prSet>
      <dgm:spPr/>
    </dgm:pt>
    <dgm:pt modelId="{1847BB81-5F19-43C3-A804-699FB56C6646}" type="pres">
      <dgm:prSet presAssocID="{5696AAAC-22A1-4C4E-A467-A93DB61961AC}" presName="sibTrans" presStyleCnt="0"/>
      <dgm:spPr/>
    </dgm:pt>
    <dgm:pt modelId="{25C8B4B4-8F2A-4882-B832-216846A3CC0B}" type="pres">
      <dgm:prSet presAssocID="{E3C6DD53-AD6A-4D54-9F4C-92612A785FA1}" presName="compNode" presStyleCnt="0"/>
      <dgm:spPr/>
    </dgm:pt>
    <dgm:pt modelId="{8E413128-EE42-4787-BD53-7012F176ADC5}" type="pres">
      <dgm:prSet presAssocID="{E3C6DD53-AD6A-4D54-9F4C-92612A785FA1}" presName="iconRect" presStyleLbl="node1" presStyleIdx="1" presStyleCnt="2"/>
      <dgm:spPr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</dgm:spPr>
    </dgm:pt>
    <dgm:pt modelId="{0FFF3196-EF51-4312-8A99-CA73673E47C9}" type="pres">
      <dgm:prSet presAssocID="{E3C6DD53-AD6A-4D54-9F4C-92612A785FA1}" presName="iconSpace" presStyleCnt="0"/>
      <dgm:spPr/>
    </dgm:pt>
    <dgm:pt modelId="{2FB0D591-4E3A-42E7-9846-8E7991B4D3D6}" type="pres">
      <dgm:prSet presAssocID="{E3C6DD53-AD6A-4D54-9F4C-92612A785FA1}" presName="parTx" presStyleLbl="revTx" presStyleIdx="2" presStyleCnt="4">
        <dgm:presLayoutVars>
          <dgm:chMax val="0"/>
          <dgm:chPref val="0"/>
        </dgm:presLayoutVars>
      </dgm:prSet>
      <dgm:spPr/>
    </dgm:pt>
    <dgm:pt modelId="{35841EA4-CAAF-484F-B585-6E35F397B81E}" type="pres">
      <dgm:prSet presAssocID="{E3C6DD53-AD6A-4D54-9F4C-92612A785FA1}" presName="txSpace" presStyleCnt="0"/>
      <dgm:spPr/>
    </dgm:pt>
    <dgm:pt modelId="{042EDD7A-1D86-42CB-92B8-2EFD3148D23D}" type="pres">
      <dgm:prSet presAssocID="{E3C6DD53-AD6A-4D54-9F4C-92612A785FA1}" presName="desTx" presStyleLbl="revTx" presStyleIdx="3" presStyleCnt="4">
        <dgm:presLayoutVars/>
      </dgm:prSet>
      <dgm:spPr/>
    </dgm:pt>
  </dgm:ptLst>
  <dgm:cxnLst>
    <dgm:cxn modelId="{2D9FCE07-3A0F-4AB1-88E5-4CD4857BAA6E}" srcId="{8A857DE1-C3EE-437C-ADBA-7062826C906D}" destId="{C74D3B7D-FC58-4D88-8CF7-0BAE3A995749}" srcOrd="1" destOrd="0" parTransId="{43BAF1F0-6FA3-41A1-A97F-9C1B132B486F}" sibTransId="{67FA8958-82BE-458D-9A4A-D3649412FCEC}"/>
    <dgm:cxn modelId="{E641FD2B-C133-42A4-8E99-3D249E29C7EF}" type="presOf" srcId="{C74D3B7D-FC58-4D88-8CF7-0BAE3A995749}" destId="{CCF3B719-71FE-40A2-AFE3-282EEF5AC09C}" srcOrd="0" destOrd="1" presId="urn:microsoft.com/office/officeart/2018/5/layout/CenteredIconLabelDescriptionList"/>
    <dgm:cxn modelId="{218AF640-9C80-4E11-836E-02937C60F167}" type="presOf" srcId="{8A857DE1-C3EE-437C-ADBA-7062826C906D}" destId="{0D4E2543-5D4D-464F-B05D-710CD0480E5D}" srcOrd="0" destOrd="0" presId="urn:microsoft.com/office/officeart/2018/5/layout/CenteredIconLabelDescriptionList"/>
    <dgm:cxn modelId="{6758CD64-E67E-4FF0-ABF5-B8B47F713D0A}" srcId="{229B19C5-CE95-4232-9A25-27491139255B}" destId="{E3C6DD53-AD6A-4D54-9F4C-92612A785FA1}" srcOrd="1" destOrd="0" parTransId="{6094EFB9-1393-4AE1-95CD-F9D9C667C1E9}" sibTransId="{3297173D-DC35-4277-8B11-4CA42D0CD441}"/>
    <dgm:cxn modelId="{556B5E45-1873-44DF-9EC5-AB6973EAF96B}" type="presOf" srcId="{254F1434-68B8-445D-9B49-C1A8B8F5112A}" destId="{042EDD7A-1D86-42CB-92B8-2EFD3148D23D}" srcOrd="0" destOrd="0" presId="urn:microsoft.com/office/officeart/2018/5/layout/CenteredIconLabelDescriptionList"/>
    <dgm:cxn modelId="{1C32764B-65BA-4568-ABA6-3036CA919BEF}" type="presOf" srcId="{72FC297E-9757-40A3-A44B-65761BA18AEF}" destId="{042EDD7A-1D86-42CB-92B8-2EFD3148D23D}" srcOrd="0" destOrd="1" presId="urn:microsoft.com/office/officeart/2018/5/layout/CenteredIconLabelDescriptionList"/>
    <dgm:cxn modelId="{D6638272-8502-496A-BAB7-5BC5DA3EA792}" srcId="{E3C6DD53-AD6A-4D54-9F4C-92612A785FA1}" destId="{254F1434-68B8-445D-9B49-C1A8B8F5112A}" srcOrd="0" destOrd="0" parTransId="{E413AE9D-3DF9-4206-A097-CAD1B9877909}" sibTransId="{36686E54-BBD7-47C9-AF45-25E7AAF4A5DE}"/>
    <dgm:cxn modelId="{12CD167A-9FED-4624-95A5-DB48C901FB82}" srcId="{E3C6DD53-AD6A-4D54-9F4C-92612A785FA1}" destId="{72FC297E-9757-40A3-A44B-65761BA18AEF}" srcOrd="1" destOrd="0" parTransId="{45260233-027C-4924-830A-1448D2516FA4}" sibTransId="{AF614C5A-FF36-465E-9688-C2D1D7B144DB}"/>
    <dgm:cxn modelId="{F033F498-4F54-45EA-9C55-7C20C2A0C15E}" type="presOf" srcId="{5E4A21D9-7212-4912-B710-D7E29344DBD8}" destId="{042EDD7A-1D86-42CB-92B8-2EFD3148D23D}" srcOrd="0" destOrd="2" presId="urn:microsoft.com/office/officeart/2018/5/layout/CenteredIconLabelDescriptionList"/>
    <dgm:cxn modelId="{16AC77AD-3422-4BF9-A13F-55020BD2A908}" type="presOf" srcId="{E3C6DD53-AD6A-4D54-9F4C-92612A785FA1}" destId="{2FB0D591-4E3A-42E7-9846-8E7991B4D3D6}" srcOrd="0" destOrd="0" presId="urn:microsoft.com/office/officeart/2018/5/layout/CenteredIconLabelDescriptionList"/>
    <dgm:cxn modelId="{29C3C3B6-9083-4620-A70F-706EE7FEE988}" type="presOf" srcId="{229B19C5-CE95-4232-9A25-27491139255B}" destId="{27E245A0-0FEA-4C4D-83BC-A4CDA5C956D0}" srcOrd="0" destOrd="0" presId="urn:microsoft.com/office/officeart/2018/5/layout/CenteredIconLabelDescriptionList"/>
    <dgm:cxn modelId="{34A509B7-BF33-4E45-B67A-28E523FFB1D5}" srcId="{229B19C5-CE95-4232-9A25-27491139255B}" destId="{8A857DE1-C3EE-437C-ADBA-7062826C906D}" srcOrd="0" destOrd="0" parTransId="{7A5D725B-12C7-439D-BB7A-F89B8A34D5DE}" sibTransId="{5696AAAC-22A1-4C4E-A467-A93DB61961AC}"/>
    <dgm:cxn modelId="{05F9F3C3-C752-4639-AFDB-AF0748386961}" srcId="{8A857DE1-C3EE-437C-ADBA-7062826C906D}" destId="{3B0D647E-CD84-49B1-9474-7A88441D3689}" srcOrd="0" destOrd="0" parTransId="{73EFE559-91A8-4A7F-9975-99D8CF14EE20}" sibTransId="{0EB454B2-1333-41B5-9EC8-73E9E9FA7275}"/>
    <dgm:cxn modelId="{E99241DC-E831-4C03-9DA0-06355C5D2276}" type="presOf" srcId="{3B0D647E-CD84-49B1-9474-7A88441D3689}" destId="{CCF3B719-71FE-40A2-AFE3-282EEF5AC09C}" srcOrd="0" destOrd="0" presId="urn:microsoft.com/office/officeart/2018/5/layout/CenteredIconLabelDescriptionList"/>
    <dgm:cxn modelId="{FD5963F4-E4E6-4005-A8B6-BEC6554DF9BD}" srcId="{E3C6DD53-AD6A-4D54-9F4C-92612A785FA1}" destId="{5E4A21D9-7212-4912-B710-D7E29344DBD8}" srcOrd="2" destOrd="0" parTransId="{9C02094C-D777-41A7-97A5-F120766A2597}" sibTransId="{0EB83E40-BC47-40CD-A428-79A73ED8A843}"/>
    <dgm:cxn modelId="{86DC97FA-E3E9-42C6-ABEC-5393DBC6C719}" type="presParOf" srcId="{27E245A0-0FEA-4C4D-83BC-A4CDA5C956D0}" destId="{6F075CB2-04C7-4851-92B6-362BC5FB2BAC}" srcOrd="0" destOrd="0" presId="urn:microsoft.com/office/officeart/2018/5/layout/CenteredIconLabelDescriptionList"/>
    <dgm:cxn modelId="{5BDB9A43-F5FF-4AD1-827D-104AC0FF2473}" type="presParOf" srcId="{6F075CB2-04C7-4851-92B6-362BC5FB2BAC}" destId="{E8DFF70E-1759-4229-9656-40EBC092222E}" srcOrd="0" destOrd="0" presId="urn:microsoft.com/office/officeart/2018/5/layout/CenteredIconLabelDescriptionList"/>
    <dgm:cxn modelId="{00FEADD7-A8F3-430F-BE40-0741D338013F}" type="presParOf" srcId="{6F075CB2-04C7-4851-92B6-362BC5FB2BAC}" destId="{20C7CC5F-83C1-40BE-9BEA-93C31C61493D}" srcOrd="1" destOrd="0" presId="urn:microsoft.com/office/officeart/2018/5/layout/CenteredIconLabelDescriptionList"/>
    <dgm:cxn modelId="{0CC76C3E-3BF9-4CD0-8792-D99380B57A30}" type="presParOf" srcId="{6F075CB2-04C7-4851-92B6-362BC5FB2BAC}" destId="{0D4E2543-5D4D-464F-B05D-710CD0480E5D}" srcOrd="2" destOrd="0" presId="urn:microsoft.com/office/officeart/2018/5/layout/CenteredIconLabelDescriptionList"/>
    <dgm:cxn modelId="{3C7CC31C-3329-4C4B-ABB7-077010A5CC66}" type="presParOf" srcId="{6F075CB2-04C7-4851-92B6-362BC5FB2BAC}" destId="{09EC2E77-0F2F-4DF6-96B1-EEB57F728421}" srcOrd="3" destOrd="0" presId="urn:microsoft.com/office/officeart/2018/5/layout/CenteredIconLabelDescriptionList"/>
    <dgm:cxn modelId="{4105C5DA-4C9C-42D7-97A1-E17E1481092F}" type="presParOf" srcId="{6F075CB2-04C7-4851-92B6-362BC5FB2BAC}" destId="{CCF3B719-71FE-40A2-AFE3-282EEF5AC09C}" srcOrd="4" destOrd="0" presId="urn:microsoft.com/office/officeart/2018/5/layout/CenteredIconLabelDescriptionList"/>
    <dgm:cxn modelId="{C7A4D0B6-C676-41E6-9AA1-E975C09C48A6}" type="presParOf" srcId="{27E245A0-0FEA-4C4D-83BC-A4CDA5C956D0}" destId="{1847BB81-5F19-43C3-A804-699FB56C6646}" srcOrd="1" destOrd="0" presId="urn:microsoft.com/office/officeart/2018/5/layout/CenteredIconLabelDescriptionList"/>
    <dgm:cxn modelId="{0269068B-E9AB-402C-B020-6B7B21F3DB1E}" type="presParOf" srcId="{27E245A0-0FEA-4C4D-83BC-A4CDA5C956D0}" destId="{25C8B4B4-8F2A-4882-B832-216846A3CC0B}" srcOrd="2" destOrd="0" presId="urn:microsoft.com/office/officeart/2018/5/layout/CenteredIconLabelDescriptionList"/>
    <dgm:cxn modelId="{7B10EF37-2B81-4396-88EF-8F4E360D4BF3}" type="presParOf" srcId="{25C8B4B4-8F2A-4882-B832-216846A3CC0B}" destId="{8E413128-EE42-4787-BD53-7012F176ADC5}" srcOrd="0" destOrd="0" presId="urn:microsoft.com/office/officeart/2018/5/layout/CenteredIconLabelDescriptionList"/>
    <dgm:cxn modelId="{C627F07A-E0BB-43E5-A352-70215266E7E3}" type="presParOf" srcId="{25C8B4B4-8F2A-4882-B832-216846A3CC0B}" destId="{0FFF3196-EF51-4312-8A99-CA73673E47C9}" srcOrd="1" destOrd="0" presId="urn:microsoft.com/office/officeart/2018/5/layout/CenteredIconLabelDescriptionList"/>
    <dgm:cxn modelId="{CF66EDAF-1534-4CB3-80BE-8F40520AC083}" type="presParOf" srcId="{25C8B4B4-8F2A-4882-B832-216846A3CC0B}" destId="{2FB0D591-4E3A-42E7-9846-8E7991B4D3D6}" srcOrd="2" destOrd="0" presId="urn:microsoft.com/office/officeart/2018/5/layout/CenteredIconLabelDescriptionList"/>
    <dgm:cxn modelId="{566BD036-ECB8-46DA-AD03-E7E863C40F54}" type="presParOf" srcId="{25C8B4B4-8F2A-4882-B832-216846A3CC0B}" destId="{35841EA4-CAAF-484F-B585-6E35F397B81E}" srcOrd="3" destOrd="0" presId="urn:microsoft.com/office/officeart/2018/5/layout/CenteredIconLabelDescriptionList"/>
    <dgm:cxn modelId="{3A83D2A9-9A25-4817-AE62-7622C6001747}" type="presParOf" srcId="{25C8B4B4-8F2A-4882-B832-216846A3CC0B}" destId="{042EDD7A-1D86-42CB-92B8-2EFD3148D23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5AEEA-6399-4BB4-9230-E019DC0811A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0D821C2-9EE3-4393-8CF8-886021203467}">
      <dgm:prSet/>
      <dgm:spPr/>
      <dgm:t>
        <a:bodyPr/>
        <a:lstStyle/>
        <a:p>
          <a:pPr>
            <a:defRPr cap="all"/>
          </a:pPr>
          <a:r>
            <a:rPr lang="fr-FR"/>
            <a:t>Risque % Essentiels ;</a:t>
          </a:r>
          <a:endParaRPr lang="en-US"/>
        </a:p>
      </dgm:t>
    </dgm:pt>
    <dgm:pt modelId="{2EBD5084-8AFA-4280-BC4B-DB487352FA7E}" type="parTrans" cxnId="{CBDAE81E-DC18-42F9-B0A0-A7B1B63B6B63}">
      <dgm:prSet/>
      <dgm:spPr/>
      <dgm:t>
        <a:bodyPr/>
        <a:lstStyle/>
        <a:p>
          <a:endParaRPr lang="en-US"/>
        </a:p>
      </dgm:t>
    </dgm:pt>
    <dgm:pt modelId="{867C37F7-2971-4E90-AADB-3613D308A230}" type="sibTrans" cxnId="{CBDAE81E-DC18-42F9-B0A0-A7B1B63B6B63}">
      <dgm:prSet/>
      <dgm:spPr/>
      <dgm:t>
        <a:bodyPr/>
        <a:lstStyle/>
        <a:p>
          <a:endParaRPr lang="en-US"/>
        </a:p>
      </dgm:t>
    </dgm:pt>
    <dgm:pt modelId="{8644F3F4-2846-4088-B00E-756E818DCD1D}">
      <dgm:prSet/>
      <dgm:spPr/>
      <dgm:t>
        <a:bodyPr/>
        <a:lstStyle/>
        <a:p>
          <a:pPr>
            <a:defRPr cap="all"/>
          </a:pPr>
          <a:r>
            <a:rPr lang="fr-FR"/>
            <a:t>Solution ??</a:t>
          </a:r>
          <a:endParaRPr lang="en-US"/>
        </a:p>
      </dgm:t>
    </dgm:pt>
    <dgm:pt modelId="{D8E8ED7B-4EFF-43E2-A5E3-B362460C9D76}" type="parTrans" cxnId="{41C68ED1-076D-448C-8DA7-820860C448CB}">
      <dgm:prSet/>
      <dgm:spPr/>
      <dgm:t>
        <a:bodyPr/>
        <a:lstStyle/>
        <a:p>
          <a:endParaRPr lang="en-US"/>
        </a:p>
      </dgm:t>
    </dgm:pt>
    <dgm:pt modelId="{48F91D35-97DD-47D1-81DB-C3EFAC93BF9F}" type="sibTrans" cxnId="{41C68ED1-076D-448C-8DA7-820860C448CB}">
      <dgm:prSet/>
      <dgm:spPr/>
      <dgm:t>
        <a:bodyPr/>
        <a:lstStyle/>
        <a:p>
          <a:endParaRPr lang="en-US"/>
        </a:p>
      </dgm:t>
    </dgm:pt>
    <dgm:pt modelId="{DB95E214-03F8-4CE7-B39C-5FC9D9D5213D}" type="pres">
      <dgm:prSet presAssocID="{D035AEEA-6399-4BB4-9230-E019DC0811AD}" presName="root" presStyleCnt="0">
        <dgm:presLayoutVars>
          <dgm:dir/>
          <dgm:resizeHandles val="exact"/>
        </dgm:presLayoutVars>
      </dgm:prSet>
      <dgm:spPr/>
    </dgm:pt>
    <dgm:pt modelId="{0273A2B9-981D-4353-9867-6387BD0D2087}" type="pres">
      <dgm:prSet presAssocID="{00D821C2-9EE3-4393-8CF8-886021203467}" presName="compNode" presStyleCnt="0"/>
      <dgm:spPr/>
    </dgm:pt>
    <dgm:pt modelId="{9CEC1A7F-C689-4BFA-856A-13CC1FC73A20}" type="pres">
      <dgm:prSet presAssocID="{00D821C2-9EE3-4393-8CF8-886021203467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3CC087BC-2989-48B7-A16C-0ACC0FAF7413}" type="pres">
      <dgm:prSet presAssocID="{00D821C2-9EE3-4393-8CF8-88602120346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5AAD456-E931-46BF-BF79-EAA1298B04ED}" type="pres">
      <dgm:prSet presAssocID="{00D821C2-9EE3-4393-8CF8-886021203467}" presName="spaceRect" presStyleCnt="0"/>
      <dgm:spPr/>
    </dgm:pt>
    <dgm:pt modelId="{F72E3C5C-3058-455D-A1F2-629233F7E438}" type="pres">
      <dgm:prSet presAssocID="{00D821C2-9EE3-4393-8CF8-886021203467}" presName="textRect" presStyleLbl="revTx" presStyleIdx="0" presStyleCnt="2">
        <dgm:presLayoutVars>
          <dgm:chMax val="1"/>
          <dgm:chPref val="1"/>
        </dgm:presLayoutVars>
      </dgm:prSet>
      <dgm:spPr/>
    </dgm:pt>
    <dgm:pt modelId="{810FE535-A9D2-41F7-B5B5-938BA26E4DCB}" type="pres">
      <dgm:prSet presAssocID="{867C37F7-2971-4E90-AADB-3613D308A230}" presName="sibTrans" presStyleCnt="0"/>
      <dgm:spPr/>
    </dgm:pt>
    <dgm:pt modelId="{D21B15ED-2D65-48A0-9392-8E15D1C9103B}" type="pres">
      <dgm:prSet presAssocID="{8644F3F4-2846-4088-B00E-756E818DCD1D}" presName="compNode" presStyleCnt="0"/>
      <dgm:spPr/>
    </dgm:pt>
    <dgm:pt modelId="{4D0DA230-3650-4F38-B947-5DE733265873}" type="pres">
      <dgm:prSet presAssocID="{8644F3F4-2846-4088-B00E-756E818DCD1D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04D2C10F-DC25-4893-B64E-45211B0C3B33}" type="pres">
      <dgm:prSet presAssocID="{8644F3F4-2846-4088-B00E-756E818DCD1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E308FC7D-CA4C-42C4-B1B9-BA00964B8C47}" type="pres">
      <dgm:prSet presAssocID="{8644F3F4-2846-4088-B00E-756E818DCD1D}" presName="spaceRect" presStyleCnt="0"/>
      <dgm:spPr/>
    </dgm:pt>
    <dgm:pt modelId="{44DAE916-0D20-4D42-9DE3-EB8CB6FC5FA4}" type="pres">
      <dgm:prSet presAssocID="{8644F3F4-2846-4088-B00E-756E818DCD1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BDAE81E-DC18-42F9-B0A0-A7B1B63B6B63}" srcId="{D035AEEA-6399-4BB4-9230-E019DC0811AD}" destId="{00D821C2-9EE3-4393-8CF8-886021203467}" srcOrd="0" destOrd="0" parTransId="{2EBD5084-8AFA-4280-BC4B-DB487352FA7E}" sibTransId="{867C37F7-2971-4E90-AADB-3613D308A230}"/>
    <dgm:cxn modelId="{8C721694-E67E-49C8-BF57-F4EF4049DE16}" type="presOf" srcId="{8644F3F4-2846-4088-B00E-756E818DCD1D}" destId="{44DAE916-0D20-4D42-9DE3-EB8CB6FC5FA4}" srcOrd="0" destOrd="0" presId="urn:microsoft.com/office/officeart/2018/5/layout/IconLeafLabelList"/>
    <dgm:cxn modelId="{FEC7B59D-80C2-4E62-8F11-CAFB998E9210}" type="presOf" srcId="{00D821C2-9EE3-4393-8CF8-886021203467}" destId="{F72E3C5C-3058-455D-A1F2-629233F7E438}" srcOrd="0" destOrd="0" presId="urn:microsoft.com/office/officeart/2018/5/layout/IconLeafLabelList"/>
    <dgm:cxn modelId="{0C9243BA-AA79-4EC6-A8B6-C670F085CA2C}" type="presOf" srcId="{D035AEEA-6399-4BB4-9230-E019DC0811AD}" destId="{DB95E214-03F8-4CE7-B39C-5FC9D9D5213D}" srcOrd="0" destOrd="0" presId="urn:microsoft.com/office/officeart/2018/5/layout/IconLeafLabelList"/>
    <dgm:cxn modelId="{41C68ED1-076D-448C-8DA7-820860C448CB}" srcId="{D035AEEA-6399-4BB4-9230-E019DC0811AD}" destId="{8644F3F4-2846-4088-B00E-756E818DCD1D}" srcOrd="1" destOrd="0" parTransId="{D8E8ED7B-4EFF-43E2-A5E3-B362460C9D76}" sibTransId="{48F91D35-97DD-47D1-81DB-C3EFAC93BF9F}"/>
    <dgm:cxn modelId="{8D350519-99A4-4945-942D-D5C2210B9640}" type="presParOf" srcId="{DB95E214-03F8-4CE7-B39C-5FC9D9D5213D}" destId="{0273A2B9-981D-4353-9867-6387BD0D2087}" srcOrd="0" destOrd="0" presId="urn:microsoft.com/office/officeart/2018/5/layout/IconLeafLabelList"/>
    <dgm:cxn modelId="{BFB0A772-7884-45CE-8B1A-6D175AA5DE09}" type="presParOf" srcId="{0273A2B9-981D-4353-9867-6387BD0D2087}" destId="{9CEC1A7F-C689-4BFA-856A-13CC1FC73A20}" srcOrd="0" destOrd="0" presId="urn:microsoft.com/office/officeart/2018/5/layout/IconLeafLabelList"/>
    <dgm:cxn modelId="{B1C5C09D-F962-4D12-80B3-AFD578543DA7}" type="presParOf" srcId="{0273A2B9-981D-4353-9867-6387BD0D2087}" destId="{3CC087BC-2989-48B7-A16C-0ACC0FAF7413}" srcOrd="1" destOrd="0" presId="urn:microsoft.com/office/officeart/2018/5/layout/IconLeafLabelList"/>
    <dgm:cxn modelId="{93F6BBBE-971D-4B91-A98E-3B99489B9635}" type="presParOf" srcId="{0273A2B9-981D-4353-9867-6387BD0D2087}" destId="{B5AAD456-E931-46BF-BF79-EAA1298B04ED}" srcOrd="2" destOrd="0" presId="urn:microsoft.com/office/officeart/2018/5/layout/IconLeafLabelList"/>
    <dgm:cxn modelId="{0AE194A1-AFC1-41D4-82F8-93A97D6467B6}" type="presParOf" srcId="{0273A2B9-981D-4353-9867-6387BD0D2087}" destId="{F72E3C5C-3058-455D-A1F2-629233F7E438}" srcOrd="3" destOrd="0" presId="urn:microsoft.com/office/officeart/2018/5/layout/IconLeafLabelList"/>
    <dgm:cxn modelId="{6B505FB6-965D-448B-8DC8-4268969C75CB}" type="presParOf" srcId="{DB95E214-03F8-4CE7-B39C-5FC9D9D5213D}" destId="{810FE535-A9D2-41F7-B5B5-938BA26E4DCB}" srcOrd="1" destOrd="0" presId="urn:microsoft.com/office/officeart/2018/5/layout/IconLeafLabelList"/>
    <dgm:cxn modelId="{CEF759D7-3F2D-43E5-BB45-2FA6D4C84828}" type="presParOf" srcId="{DB95E214-03F8-4CE7-B39C-5FC9D9D5213D}" destId="{D21B15ED-2D65-48A0-9392-8E15D1C9103B}" srcOrd="2" destOrd="0" presId="urn:microsoft.com/office/officeart/2018/5/layout/IconLeafLabelList"/>
    <dgm:cxn modelId="{28E5C51D-4F46-4223-8C74-A76C5FAF4ABB}" type="presParOf" srcId="{D21B15ED-2D65-48A0-9392-8E15D1C9103B}" destId="{4D0DA230-3650-4F38-B947-5DE733265873}" srcOrd="0" destOrd="0" presId="urn:microsoft.com/office/officeart/2018/5/layout/IconLeafLabelList"/>
    <dgm:cxn modelId="{3BAF43E9-1C23-4CBA-B801-767BFA0FE7DD}" type="presParOf" srcId="{D21B15ED-2D65-48A0-9392-8E15D1C9103B}" destId="{04D2C10F-DC25-4893-B64E-45211B0C3B33}" srcOrd="1" destOrd="0" presId="urn:microsoft.com/office/officeart/2018/5/layout/IconLeafLabelList"/>
    <dgm:cxn modelId="{726928E9-F8F8-4808-989E-E04BEA061335}" type="presParOf" srcId="{D21B15ED-2D65-48A0-9392-8E15D1C9103B}" destId="{E308FC7D-CA4C-42C4-B1B9-BA00964B8C47}" srcOrd="2" destOrd="0" presId="urn:microsoft.com/office/officeart/2018/5/layout/IconLeafLabelList"/>
    <dgm:cxn modelId="{2FC2E961-4137-431E-BD85-FF13634652A0}" type="presParOf" srcId="{D21B15ED-2D65-48A0-9392-8E15D1C9103B}" destId="{44DAE916-0D20-4D42-9DE3-EB8CB6FC5FA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FF70E-1759-4229-9656-40EBC092222E}">
      <dsp:nvSpPr>
        <dsp:cNvPr id="0" name=""/>
        <dsp:cNvSpPr/>
      </dsp:nvSpPr>
      <dsp:spPr>
        <a:xfrm>
          <a:off x="972162" y="1231212"/>
          <a:ext cx="1043929" cy="1043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E2543-5D4D-464F-B05D-710CD0480E5D}">
      <dsp:nvSpPr>
        <dsp:cNvPr id="0" name=""/>
        <dsp:cNvSpPr/>
      </dsp:nvSpPr>
      <dsp:spPr>
        <a:xfrm>
          <a:off x="2798" y="2388789"/>
          <a:ext cx="2982656" cy="44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800" kern="1200"/>
            <a:t>Fonctionnel :</a:t>
          </a:r>
          <a:endParaRPr lang="en-US" sz="2800" kern="1200"/>
        </a:p>
      </dsp:txBody>
      <dsp:txXfrm>
        <a:off x="2798" y="2388789"/>
        <a:ext cx="2982656" cy="447398"/>
      </dsp:txXfrm>
    </dsp:sp>
    <dsp:sp modelId="{CCF3B719-71FE-40A2-AFE3-282EEF5AC09C}">
      <dsp:nvSpPr>
        <dsp:cNvPr id="0" name=""/>
        <dsp:cNvSpPr/>
      </dsp:nvSpPr>
      <dsp:spPr>
        <a:xfrm>
          <a:off x="2798" y="2889047"/>
          <a:ext cx="2982656" cy="98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+ Exchange;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+ 4 Clients (OWA, POP3, Outlook AnyWhere, ActiveSync).</a:t>
          </a:r>
          <a:endParaRPr lang="en-US" sz="1700" kern="1200" dirty="0"/>
        </a:p>
      </dsp:txBody>
      <dsp:txXfrm>
        <a:off x="2798" y="2889047"/>
        <a:ext cx="2982656" cy="985140"/>
      </dsp:txXfrm>
    </dsp:sp>
    <dsp:sp modelId="{8E413128-EE42-4787-BD53-7012F176ADC5}">
      <dsp:nvSpPr>
        <dsp:cNvPr id="0" name=""/>
        <dsp:cNvSpPr/>
      </dsp:nvSpPr>
      <dsp:spPr>
        <a:xfrm>
          <a:off x="4476783" y="1231212"/>
          <a:ext cx="1043929" cy="1043929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0D591-4E3A-42E7-9846-8E7991B4D3D6}">
      <dsp:nvSpPr>
        <dsp:cNvPr id="0" name=""/>
        <dsp:cNvSpPr/>
      </dsp:nvSpPr>
      <dsp:spPr>
        <a:xfrm>
          <a:off x="3507419" y="2388789"/>
          <a:ext cx="2982656" cy="44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2800" kern="1200"/>
            <a:t>Non Fonctionnel :</a:t>
          </a:r>
          <a:endParaRPr lang="en-US" sz="2800" kern="1200"/>
        </a:p>
      </dsp:txBody>
      <dsp:txXfrm>
        <a:off x="3507419" y="2388789"/>
        <a:ext cx="2982656" cy="447398"/>
      </dsp:txXfrm>
    </dsp:sp>
    <dsp:sp modelId="{042EDD7A-1D86-42CB-92B8-2EFD3148D23D}">
      <dsp:nvSpPr>
        <dsp:cNvPr id="0" name=""/>
        <dsp:cNvSpPr/>
      </dsp:nvSpPr>
      <dsp:spPr>
        <a:xfrm>
          <a:off x="3507419" y="2889047"/>
          <a:ext cx="2982656" cy="985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+ Reverse Proxy (MIM) ;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+ Défense </a:t>
          </a:r>
          <a:r>
            <a:rPr lang="en-US" sz="1700" kern="1200" dirty="0" err="1"/>
            <a:t>en</a:t>
          </a:r>
          <a:r>
            <a:rPr lang="en-US" sz="1700" kern="1200" dirty="0"/>
            <a:t> </a:t>
          </a:r>
          <a:r>
            <a:rPr lang="en-US" sz="1700" kern="1200" dirty="0" err="1"/>
            <a:t>profondeur</a:t>
          </a:r>
          <a:r>
            <a:rPr lang="en-US" sz="1700" kern="1200" dirty="0"/>
            <a:t>;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+ PKI.</a:t>
          </a:r>
          <a:endParaRPr lang="en-US" sz="1700" kern="1200" dirty="0"/>
        </a:p>
      </dsp:txBody>
      <dsp:txXfrm>
        <a:off x="3507419" y="2889047"/>
        <a:ext cx="2982656" cy="985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C1A7F-C689-4BFA-856A-13CC1FC73A20}">
      <dsp:nvSpPr>
        <dsp:cNvPr id="0" name=""/>
        <dsp:cNvSpPr/>
      </dsp:nvSpPr>
      <dsp:spPr>
        <a:xfrm>
          <a:off x="585671" y="1000199"/>
          <a:ext cx="1818562" cy="1818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087BC-2989-48B7-A16C-0ACC0FAF7413}">
      <dsp:nvSpPr>
        <dsp:cNvPr id="0" name=""/>
        <dsp:cNvSpPr/>
      </dsp:nvSpPr>
      <dsp:spPr>
        <a:xfrm>
          <a:off x="973234" y="138776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E3C5C-3058-455D-A1F2-629233F7E438}">
      <dsp:nvSpPr>
        <dsp:cNvPr id="0" name=""/>
        <dsp:cNvSpPr/>
      </dsp:nvSpPr>
      <dsp:spPr>
        <a:xfrm>
          <a:off x="4328" y="338520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500" kern="1200"/>
            <a:t>Risque % Essentiels ;</a:t>
          </a:r>
          <a:endParaRPr lang="en-US" sz="2500" kern="1200"/>
        </a:p>
      </dsp:txBody>
      <dsp:txXfrm>
        <a:off x="4328" y="3385200"/>
        <a:ext cx="2981250" cy="720000"/>
      </dsp:txXfrm>
    </dsp:sp>
    <dsp:sp modelId="{4D0DA230-3650-4F38-B947-5DE733265873}">
      <dsp:nvSpPr>
        <dsp:cNvPr id="0" name=""/>
        <dsp:cNvSpPr/>
      </dsp:nvSpPr>
      <dsp:spPr>
        <a:xfrm>
          <a:off x="4088640" y="1000199"/>
          <a:ext cx="1818562" cy="1818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2C10F-DC25-4893-B64E-45211B0C3B33}">
      <dsp:nvSpPr>
        <dsp:cNvPr id="0" name=""/>
        <dsp:cNvSpPr/>
      </dsp:nvSpPr>
      <dsp:spPr>
        <a:xfrm>
          <a:off x="4476203" y="138776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AE916-0D20-4D42-9DE3-EB8CB6FC5FA4}">
      <dsp:nvSpPr>
        <dsp:cNvPr id="0" name=""/>
        <dsp:cNvSpPr/>
      </dsp:nvSpPr>
      <dsp:spPr>
        <a:xfrm>
          <a:off x="3507296" y="338520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500" kern="1200"/>
            <a:t>Solution ??</a:t>
          </a:r>
          <a:endParaRPr lang="en-US" sz="2500" kern="1200"/>
        </a:p>
      </dsp:txBody>
      <dsp:txXfrm>
        <a:off x="3507296" y="338520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58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32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58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18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65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71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13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583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93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06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8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55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17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85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95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15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9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E0326B-85C0-4F04-9210-21B677706B4A}" type="datetimeFigureOut">
              <a:rPr lang="fr-FR" smtClean="0"/>
              <a:t>02/02/2020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BCCC0D-7FD6-4852-ADC0-C4DB7F7BF1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13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B51BE6-96C7-492A-9841-862814EFA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785" y="1380068"/>
            <a:ext cx="5428432" cy="2616199"/>
          </a:xfrm>
        </p:spPr>
        <p:txBody>
          <a:bodyPr>
            <a:normAutofit/>
          </a:bodyPr>
          <a:lstStyle/>
          <a:p>
            <a:r>
              <a:rPr lang="fr-FR" dirty="0"/>
              <a:t>Exchange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C7A018-111C-454C-9C59-450ADE33A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1574" y="3996267"/>
            <a:ext cx="4530644" cy="1139151"/>
          </a:xfrm>
        </p:spPr>
        <p:txBody>
          <a:bodyPr>
            <a:normAutofit/>
          </a:bodyPr>
          <a:lstStyle/>
          <a:p>
            <a:r>
              <a:rPr lang="fr-FR" dirty="0"/>
              <a:t>Infrastructure sécurisée Exchange 2013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9280697-F2A0-4A22-9124-50F807B6FE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95" b="-2"/>
          <a:stretch/>
        </p:blipFill>
        <p:spPr>
          <a:xfrm>
            <a:off x="8127998" y="10"/>
            <a:ext cx="4064001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72F57C-4BA1-4A89-8B75-54E84F462118}"/>
              </a:ext>
            </a:extLst>
          </p:cNvPr>
          <p:cNvSpPr/>
          <p:nvPr/>
        </p:nvSpPr>
        <p:spPr>
          <a:xfrm>
            <a:off x="4064003" y="4449232"/>
            <a:ext cx="3192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CHEMLOUL, HADJ-ALI &amp; HARHIRA</a:t>
            </a:r>
          </a:p>
          <a:p>
            <a:pPr algn="ctr"/>
            <a:r>
              <a:rPr lang="fr-FR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M2ASR</a:t>
            </a:r>
          </a:p>
          <a:p>
            <a:pPr algn="ctr"/>
            <a:r>
              <a:rPr lang="fr-FR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07/02/2020</a:t>
            </a:r>
          </a:p>
        </p:txBody>
      </p:sp>
    </p:spTree>
    <p:extLst>
      <p:ext uri="{BB962C8B-B14F-4D97-AF65-F5344CB8AC3E}">
        <p14:creationId xmlns:p14="http://schemas.microsoft.com/office/powerpoint/2010/main" val="116933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B2F4B0B-6CDE-4467-A567-7930C6692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FBD904E-E2AA-40C0-9B75-6705C2936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2BCD16-C0F7-4CC0-B9B6-4C419FB8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Objectifs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2CA0337-9B09-4746-93D0-7E92F422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9400DCF3-F870-42BD-9169-1B4BD854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BC4C6F6B-30DD-4B7F-8169-7A575C25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66C1E1CC-3625-43BC-98A8-A1C67FAD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37C6358A-C557-444E-A1F5-149AD3B6C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E1981B58-ABB6-4FEB-BE0A-17F8AD1B4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828B56B0-6617-4529-B84C-73B093A8F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20" name="Espace réservé du contenu 2">
            <a:extLst>
              <a:ext uri="{FF2B5EF4-FFF2-40B4-BE49-F238E27FC236}">
                <a16:creationId xmlns:a16="http://schemas.microsoft.com/office/drawing/2014/main" id="{985246BA-D569-425D-A89E-A1E86E172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27316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201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5C226A6-8026-45AC-9A4A-962C00D11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75" y="866775"/>
            <a:ext cx="11144250" cy="5899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AC855BE-EB1C-4118-B044-E78B28D9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956" y="91440"/>
            <a:ext cx="10018713" cy="873759"/>
          </a:xfrm>
        </p:spPr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281178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63F7E-2FB9-4B43-9692-90A51598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97406"/>
            <a:ext cx="10018713" cy="864704"/>
          </a:xfrm>
        </p:spPr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Port Forwarding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585C37F-49F4-4E55-9A2F-B564EAA32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883920"/>
            <a:ext cx="11450320" cy="577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316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EB100-D47F-424D-8F47-48BF9453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13307"/>
            <a:ext cx="10018713" cy="953494"/>
          </a:xfrm>
        </p:spPr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Résolution DNS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EB90024-2B39-4B26-95AA-E0CE95C16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" y="853440"/>
            <a:ext cx="11612880" cy="589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007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EB100-D47F-424D-8F47-48BF9453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13307"/>
            <a:ext cx="10018713" cy="953494"/>
          </a:xfrm>
        </p:spPr>
        <p:txBody>
          <a:bodyPr/>
          <a:lstStyle/>
          <a:p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MIM</a:t>
            </a:r>
          </a:p>
        </p:txBody>
      </p:sp>
      <p:pic>
        <p:nvPicPr>
          <p:cNvPr id="5" name="Espace réservé du contenu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3EB90024-2B39-4B26-95AA-E0CE95C16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3" y="952500"/>
            <a:ext cx="11562714" cy="579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884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B2F4B0B-6CDE-4467-A567-7930C6692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BD904E-E2AA-40C0-9B75-6705C2936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2FB15-9878-4A2A-BB39-4BD256D5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fr-FR" sz="3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Perspectives</a:t>
            </a:r>
            <a:endParaRPr lang="fr-FR" sz="3400">
              <a:solidFill>
                <a:srgbClr val="FFFF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CA0337-9B09-4746-93D0-7E92F422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400DCF3-F870-42BD-9169-1B4BD854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4C6F6B-30DD-4B7F-8169-7A575C25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6C1E1CC-3625-43BC-98A8-A1C67FAD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7C6358A-C557-444E-A1F5-149AD3B6C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1981B58-ABB6-4FEB-BE0A-17F8AD1B4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28B56B0-6617-4529-B84C-73B093A8F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C245BFD-E813-4E04-8338-CA7094280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36972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089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62</Words>
  <Application>Microsoft Office PowerPoint</Application>
  <PresentationFormat>Grand écran</PresentationFormat>
  <Paragraphs>20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Parallaxe</vt:lpstr>
      <vt:lpstr>Exchange</vt:lpstr>
      <vt:lpstr>Objectifs</vt:lpstr>
      <vt:lpstr>Architecture</vt:lpstr>
      <vt:lpstr>Port Forwarding</vt:lpstr>
      <vt:lpstr>Résolution DNS</vt:lpstr>
      <vt:lpstr>MIM</vt:lpstr>
      <vt:lpstr>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Exchange</dc:title>
  <dc:creator>Nassim CHEMLOUL</dc:creator>
  <cp:lastModifiedBy>Nassim CHEMLOUL</cp:lastModifiedBy>
  <cp:revision>7</cp:revision>
  <dcterms:created xsi:type="dcterms:W3CDTF">2020-01-31T12:20:19Z</dcterms:created>
  <dcterms:modified xsi:type="dcterms:W3CDTF">2020-02-02T17:11:37Z</dcterms:modified>
</cp:coreProperties>
</file>