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sldIdLst>
    <p:sldId id="256" r:id="rId2"/>
    <p:sldId id="259" r:id="rId3"/>
    <p:sldId id="260" r:id="rId4"/>
    <p:sldId id="483" r:id="rId5"/>
    <p:sldId id="261" r:id="rId6"/>
    <p:sldId id="484" r:id="rId7"/>
    <p:sldId id="485" r:id="rId8"/>
    <p:sldId id="262" r:id="rId9"/>
    <p:sldId id="486" r:id="rId10"/>
    <p:sldId id="328" r:id="rId11"/>
    <p:sldId id="263" r:id="rId12"/>
    <p:sldId id="279" r:id="rId13"/>
    <p:sldId id="470" r:id="rId14"/>
    <p:sldId id="471" r:id="rId15"/>
    <p:sldId id="472" r:id="rId16"/>
    <p:sldId id="475" r:id="rId17"/>
    <p:sldId id="473" r:id="rId18"/>
    <p:sldId id="474" r:id="rId19"/>
    <p:sldId id="476" r:id="rId20"/>
    <p:sldId id="481" r:id="rId21"/>
    <p:sldId id="477" r:id="rId22"/>
    <p:sldId id="478" r:id="rId23"/>
    <p:sldId id="479" r:id="rId24"/>
    <p:sldId id="482" r:id="rId25"/>
    <p:sldId id="480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67" d="100"/>
          <a:sy n="67" d="100"/>
        </p:scale>
        <p:origin x="124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vidal" userId="13c4c14fef6239e3" providerId="LiveId" clId="{6D7E3722-82A9-43BA-AF84-88C2144538D4}"/>
    <pc:docChg chg="custSel addSld modSld">
      <pc:chgData name="richard vidal" userId="13c4c14fef6239e3" providerId="LiveId" clId="{6D7E3722-82A9-43BA-AF84-88C2144538D4}" dt="2024-02-04T16:23:38.681" v="70" actId="20577"/>
      <pc:docMkLst>
        <pc:docMk/>
      </pc:docMkLst>
      <pc:sldChg chg="modSp mod">
        <pc:chgData name="richard vidal" userId="13c4c14fef6239e3" providerId="LiveId" clId="{6D7E3722-82A9-43BA-AF84-88C2144538D4}" dt="2024-02-04T16:23:38.681" v="70" actId="20577"/>
        <pc:sldMkLst>
          <pc:docMk/>
          <pc:sldMk cId="1565254173" sldId="328"/>
        </pc:sldMkLst>
        <pc:spChg chg="mod">
          <ac:chgData name="richard vidal" userId="13c4c14fef6239e3" providerId="LiveId" clId="{6D7E3722-82A9-43BA-AF84-88C2144538D4}" dt="2024-02-04T16:23:38.681" v="70" actId="20577"/>
          <ac:spMkLst>
            <pc:docMk/>
            <pc:sldMk cId="1565254173" sldId="328"/>
            <ac:spMk id="3" creationId="{4862FCBB-A7A6-4CC8-A09E-366A472748DE}"/>
          </ac:spMkLst>
        </pc:spChg>
      </pc:sldChg>
      <pc:sldChg chg="addSp modSp new mod">
        <pc:chgData name="richard vidal" userId="13c4c14fef6239e3" providerId="LiveId" clId="{6D7E3722-82A9-43BA-AF84-88C2144538D4}" dt="2024-02-04T16:22:21.874" v="23" actId="1440"/>
        <pc:sldMkLst>
          <pc:docMk/>
          <pc:sldMk cId="456184047" sldId="485"/>
        </pc:sldMkLst>
        <pc:spChg chg="mod">
          <ac:chgData name="richard vidal" userId="13c4c14fef6239e3" providerId="LiveId" clId="{6D7E3722-82A9-43BA-AF84-88C2144538D4}" dt="2024-02-04T16:22:12.811" v="17" actId="20577"/>
          <ac:spMkLst>
            <pc:docMk/>
            <pc:sldMk cId="456184047" sldId="485"/>
            <ac:spMk id="3" creationId="{E76DF5E6-517F-4057-04C2-2CE2D835F424}"/>
          </ac:spMkLst>
        </pc:spChg>
        <pc:picChg chg="add mod">
          <ac:chgData name="richard vidal" userId="13c4c14fef6239e3" providerId="LiveId" clId="{6D7E3722-82A9-43BA-AF84-88C2144538D4}" dt="2024-02-04T16:22:21.874" v="23" actId="1440"/>
          <ac:picMkLst>
            <pc:docMk/>
            <pc:sldMk cId="456184047" sldId="485"/>
            <ac:picMk id="6" creationId="{A55B55BE-4608-143F-6FC9-250A6A9034AA}"/>
          </ac:picMkLst>
        </pc:picChg>
      </pc:sldChg>
      <pc:sldChg chg="addSp modSp new mod">
        <pc:chgData name="richard vidal" userId="13c4c14fef6239e3" providerId="LiveId" clId="{6D7E3722-82A9-43BA-AF84-88C2144538D4}" dt="2024-02-04T16:23:10.087" v="34" actId="22"/>
        <pc:sldMkLst>
          <pc:docMk/>
          <pc:sldMk cId="3344038838" sldId="486"/>
        </pc:sldMkLst>
        <pc:spChg chg="mod">
          <ac:chgData name="richard vidal" userId="13c4c14fef6239e3" providerId="LiveId" clId="{6D7E3722-82A9-43BA-AF84-88C2144538D4}" dt="2024-02-04T16:23:02.448" v="33" actId="20577"/>
          <ac:spMkLst>
            <pc:docMk/>
            <pc:sldMk cId="3344038838" sldId="486"/>
            <ac:spMk id="3" creationId="{25798AD5-57BD-B629-2EC5-4C32681F3458}"/>
          </ac:spMkLst>
        </pc:spChg>
        <pc:picChg chg="add">
          <ac:chgData name="richard vidal" userId="13c4c14fef6239e3" providerId="LiveId" clId="{6D7E3722-82A9-43BA-AF84-88C2144538D4}" dt="2024-02-04T16:23:10.087" v="34" actId="22"/>
          <ac:picMkLst>
            <pc:docMk/>
            <pc:sldMk cId="3344038838" sldId="486"/>
            <ac:picMk id="6" creationId="{538CCC0D-9648-E68F-6331-BF04B2F0B8DB}"/>
          </ac:picMkLst>
        </pc:picChg>
      </pc:sldChg>
    </pc:docChg>
  </pc:docChgLst>
  <pc:docChgLst>
    <pc:chgData name="richard vidal" userId="13c4c14fef6239e3" providerId="LiveId" clId="{D7607361-A094-400D-8752-79C6059B36C8}"/>
    <pc:docChg chg="delSld">
      <pc:chgData name="richard vidal" userId="13c4c14fef6239e3" providerId="LiveId" clId="{D7607361-A094-400D-8752-79C6059B36C8}" dt="2020-03-08T21:50:07.480" v="0" actId="47"/>
      <pc:docMkLst>
        <pc:docMk/>
      </pc:docMkLst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305671808" sldId="257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83590075" sldId="258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976984698" sldId="259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176926428" sldId="260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15331390" sldId="261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958991916" sldId="262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945440602" sldId="263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633707150" sldId="270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432163883" sldId="271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893781037" sldId="272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65866640" sldId="273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543769148" sldId="274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867927999" sldId="275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847553099" sldId="276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073700025" sldId="277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532796661" sldId="278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670039363" sldId="279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565254173" sldId="328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794081401" sldId="329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318609706" sldId="330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558548823" sldId="331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288780164" sldId="332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916522422" sldId="333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995369114" sldId="334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710319807" sldId="335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824172657" sldId="336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530190132" sldId="337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612486545" sldId="338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191989705" sldId="339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207890178" sldId="340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4236289837" sldId="341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958718317" sldId="342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41881894" sldId="343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083841594" sldId="344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621821739" sldId="345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479618394" sldId="346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395263655" sldId="347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62205056" sldId="348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601596456" sldId="349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953131642" sldId="350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964742668" sldId="351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992786781" sldId="352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628734496" sldId="353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661920858" sldId="354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894583454" sldId="361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251052767" sldId="419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796003775" sldId="420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129818815" sldId="421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532991000" sldId="422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372648853" sldId="423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013860284" sldId="424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432254739" sldId="425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803326212" sldId="426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042992221" sldId="427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967039136" sldId="428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681495667" sldId="429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544307238" sldId="430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468801515" sldId="432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868248846" sldId="433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104410418" sldId="434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829011666" sldId="435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093640063" sldId="436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215826877" sldId="437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916257589" sldId="438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578750585" sldId="439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986388355" sldId="440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372738652" sldId="441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038619263" sldId="442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671050911" sldId="443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472138487" sldId="444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762656703" sldId="445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359747077" sldId="446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93239093" sldId="447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2436766258" sldId="448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822341245" sldId="449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527908440" sldId="450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167797394" sldId="451"/>
        </pc:sldMkLst>
      </pc:sldChg>
      <pc:sldChg chg="del">
        <pc:chgData name="richard vidal" userId="13c4c14fef6239e3" providerId="LiveId" clId="{D7607361-A094-400D-8752-79C6059B36C8}" dt="2020-03-08T21:50:07.480" v="0" actId="47"/>
        <pc:sldMkLst>
          <pc:docMk/>
          <pc:sldMk cId="3644669126" sldId="452"/>
        </pc:sldMkLst>
      </pc:sldChg>
    </pc:docChg>
  </pc:docChgLst>
  <pc:docChgLst>
    <pc:chgData name="richard vidal" userId="13c4c14fef6239e3" providerId="LiveId" clId="{8E4FBC6A-AB5A-4D5D-A68B-99C69DE292C3}"/>
    <pc:docChg chg="custSel addSld delSld modSld sldOrd">
      <pc:chgData name="richard vidal" userId="13c4c14fef6239e3" providerId="LiveId" clId="{8E4FBC6A-AB5A-4D5D-A68B-99C69DE292C3}" dt="2022-07-31T09:56:14.170" v="267" actId="47"/>
      <pc:docMkLst>
        <pc:docMk/>
      </pc:docMkLst>
      <pc:sldChg chg="modSp mod">
        <pc:chgData name="richard vidal" userId="13c4c14fef6239e3" providerId="LiveId" clId="{8E4FBC6A-AB5A-4D5D-A68B-99C69DE292C3}" dt="2022-07-31T09:24:07.782" v="237" actId="20577"/>
        <pc:sldMkLst>
          <pc:docMk/>
          <pc:sldMk cId="2176926428" sldId="260"/>
        </pc:sldMkLst>
        <pc:spChg chg="mod">
          <ac:chgData name="richard vidal" userId="13c4c14fef6239e3" providerId="LiveId" clId="{8E4FBC6A-AB5A-4D5D-A68B-99C69DE292C3}" dt="2022-07-31T09:08:39.428" v="60" actId="20577"/>
          <ac:spMkLst>
            <pc:docMk/>
            <pc:sldMk cId="2176926428" sldId="260"/>
            <ac:spMk id="2" creationId="{76A42768-3A5E-4485-B7C3-08CD1E04F9CE}"/>
          </ac:spMkLst>
        </pc:spChg>
        <pc:spChg chg="mod">
          <ac:chgData name="richard vidal" userId="13c4c14fef6239e3" providerId="LiveId" clId="{8E4FBC6A-AB5A-4D5D-A68B-99C69DE292C3}" dt="2022-07-31T09:24:07.782" v="237" actId="20577"/>
          <ac:spMkLst>
            <pc:docMk/>
            <pc:sldMk cId="2176926428" sldId="260"/>
            <ac:spMk id="3" creationId="{4529DA09-9F0D-45B5-8A4F-07D04D0A7987}"/>
          </ac:spMkLst>
        </pc:spChg>
      </pc:sldChg>
      <pc:sldChg chg="modSp mod">
        <pc:chgData name="richard vidal" userId="13c4c14fef6239e3" providerId="LiveId" clId="{8E4FBC6A-AB5A-4D5D-A68B-99C69DE292C3}" dt="2022-07-31T09:10:23.158" v="229" actId="313"/>
        <pc:sldMkLst>
          <pc:docMk/>
          <pc:sldMk cId="115331390" sldId="261"/>
        </pc:sldMkLst>
        <pc:spChg chg="mod">
          <ac:chgData name="richard vidal" userId="13c4c14fef6239e3" providerId="LiveId" clId="{8E4FBC6A-AB5A-4D5D-A68B-99C69DE292C3}" dt="2022-07-31T09:10:23.158" v="229" actId="313"/>
          <ac:spMkLst>
            <pc:docMk/>
            <pc:sldMk cId="115331390" sldId="261"/>
            <ac:spMk id="3" creationId="{F97E37AA-38C3-4306-A78A-A0578BD2BB68}"/>
          </ac:spMkLst>
        </pc:spChg>
      </pc:sldChg>
      <pc:sldChg chg="addSp modSp mod">
        <pc:chgData name="richard vidal" userId="13c4c14fef6239e3" providerId="LiveId" clId="{8E4FBC6A-AB5A-4D5D-A68B-99C69DE292C3}" dt="2022-07-31T09:23:18.877" v="235" actId="113"/>
        <pc:sldMkLst>
          <pc:docMk/>
          <pc:sldMk cId="1565254173" sldId="328"/>
        </pc:sldMkLst>
        <pc:spChg chg="mod">
          <ac:chgData name="richard vidal" userId="13c4c14fef6239e3" providerId="LiveId" clId="{8E4FBC6A-AB5A-4D5D-A68B-99C69DE292C3}" dt="2022-07-31T09:23:18.877" v="235" actId="113"/>
          <ac:spMkLst>
            <pc:docMk/>
            <pc:sldMk cId="1565254173" sldId="328"/>
            <ac:spMk id="3" creationId="{4862FCBB-A7A6-4CC8-A09E-366A472748DE}"/>
          </ac:spMkLst>
        </pc:spChg>
        <pc:picChg chg="add mod">
          <ac:chgData name="richard vidal" userId="13c4c14fef6239e3" providerId="LiveId" clId="{8E4FBC6A-AB5A-4D5D-A68B-99C69DE292C3}" dt="2022-07-31T09:23:07.230" v="234" actId="1076"/>
          <ac:picMkLst>
            <pc:docMk/>
            <pc:sldMk cId="1565254173" sldId="328"/>
            <ac:picMk id="7" creationId="{50A6BB87-6DE2-6227-840D-188E0A19C90D}"/>
          </ac:picMkLst>
        </pc:picChg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794081401" sldId="329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2318609706" sldId="330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2558548823" sldId="331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2288780164" sldId="332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1916522422" sldId="333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1995369114" sldId="334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2710319807" sldId="335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2824172657" sldId="336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1530190132" sldId="337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2612486545" sldId="338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1191989705" sldId="339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2207890178" sldId="340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4236289837" sldId="341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958718317" sldId="342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41881894" sldId="343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1083841594" sldId="344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3621821739" sldId="345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3479618394" sldId="346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1395263655" sldId="347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362205056" sldId="348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601596456" sldId="349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2953131642" sldId="350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3964742668" sldId="351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3992786781" sldId="352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628734496" sldId="353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3661920858" sldId="354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894583454" sldId="361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2655540740" sldId="453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3411900078" sldId="454"/>
        </pc:sldMkLst>
      </pc:sldChg>
      <pc:sldChg chg="del">
        <pc:chgData name="richard vidal" userId="13c4c14fef6239e3" providerId="LiveId" clId="{8E4FBC6A-AB5A-4D5D-A68B-99C69DE292C3}" dt="2022-07-31T09:56:14.170" v="267" actId="47"/>
        <pc:sldMkLst>
          <pc:docMk/>
          <pc:sldMk cId="3233244724" sldId="455"/>
        </pc:sldMkLst>
      </pc:sldChg>
      <pc:sldChg chg="addSp delSp modSp mod">
        <pc:chgData name="richard vidal" userId="13c4c14fef6239e3" providerId="LiveId" clId="{8E4FBC6A-AB5A-4D5D-A68B-99C69DE292C3}" dt="2022-07-31T09:27:46.962" v="254" actId="22"/>
        <pc:sldMkLst>
          <pc:docMk/>
          <pc:sldMk cId="2521938139" sldId="473"/>
        </pc:sldMkLst>
        <pc:spChg chg="add del mod">
          <ac:chgData name="richard vidal" userId="13c4c14fef6239e3" providerId="LiveId" clId="{8E4FBC6A-AB5A-4D5D-A68B-99C69DE292C3}" dt="2022-07-31T09:27:46.962" v="254" actId="22"/>
          <ac:spMkLst>
            <pc:docMk/>
            <pc:sldMk cId="2521938139" sldId="473"/>
            <ac:spMk id="6" creationId="{DC72E5A5-4AC4-5C8C-3C93-9D7A789C0B7D}"/>
          </ac:spMkLst>
        </pc:spChg>
        <pc:picChg chg="del">
          <ac:chgData name="richard vidal" userId="13c4c14fef6239e3" providerId="LiveId" clId="{8E4FBC6A-AB5A-4D5D-A68B-99C69DE292C3}" dt="2022-07-31T09:27:22.973" v="253" actId="478"/>
          <ac:picMkLst>
            <pc:docMk/>
            <pc:sldMk cId="2521938139" sldId="473"/>
            <ac:picMk id="5" creationId="{8BD2BE2C-4EFD-42A8-80CD-7BB43AD58D11}"/>
          </ac:picMkLst>
        </pc:picChg>
        <pc:picChg chg="add mod ord">
          <ac:chgData name="richard vidal" userId="13c4c14fef6239e3" providerId="LiveId" clId="{8E4FBC6A-AB5A-4D5D-A68B-99C69DE292C3}" dt="2022-07-31T09:27:46.962" v="254" actId="22"/>
          <ac:picMkLst>
            <pc:docMk/>
            <pc:sldMk cId="2521938139" sldId="473"/>
            <ac:picMk id="8" creationId="{5018A1C2-B8D5-5D93-581E-0CAE194E1396}"/>
          </ac:picMkLst>
        </pc:picChg>
      </pc:sldChg>
      <pc:sldChg chg="addSp delSp modSp mod">
        <pc:chgData name="richard vidal" userId="13c4c14fef6239e3" providerId="LiveId" clId="{8E4FBC6A-AB5A-4D5D-A68B-99C69DE292C3}" dt="2022-07-31T09:28:12.015" v="256" actId="22"/>
        <pc:sldMkLst>
          <pc:docMk/>
          <pc:sldMk cId="524150605" sldId="474"/>
        </pc:sldMkLst>
        <pc:spChg chg="add del mod">
          <ac:chgData name="richard vidal" userId="13c4c14fef6239e3" providerId="LiveId" clId="{8E4FBC6A-AB5A-4D5D-A68B-99C69DE292C3}" dt="2022-07-31T09:28:12.015" v="256" actId="22"/>
          <ac:spMkLst>
            <pc:docMk/>
            <pc:sldMk cId="524150605" sldId="474"/>
            <ac:spMk id="6" creationId="{F6A77307-4FF2-C882-4806-288532D12892}"/>
          </ac:spMkLst>
        </pc:spChg>
        <pc:picChg chg="del">
          <ac:chgData name="richard vidal" userId="13c4c14fef6239e3" providerId="LiveId" clId="{8E4FBC6A-AB5A-4D5D-A68B-99C69DE292C3}" dt="2022-07-31T09:27:52.698" v="255" actId="478"/>
          <ac:picMkLst>
            <pc:docMk/>
            <pc:sldMk cId="524150605" sldId="474"/>
            <ac:picMk id="5" creationId="{5BC7ACC5-B0C9-48FD-9C12-A8AF9B550E44}"/>
          </ac:picMkLst>
        </pc:picChg>
        <pc:picChg chg="add mod ord">
          <ac:chgData name="richard vidal" userId="13c4c14fef6239e3" providerId="LiveId" clId="{8E4FBC6A-AB5A-4D5D-A68B-99C69DE292C3}" dt="2022-07-31T09:28:12.015" v="256" actId="22"/>
          <ac:picMkLst>
            <pc:docMk/>
            <pc:sldMk cId="524150605" sldId="474"/>
            <ac:picMk id="8" creationId="{C5F5F2C1-77C7-74F5-BCB5-6F93657CE443}"/>
          </ac:picMkLst>
        </pc:picChg>
      </pc:sldChg>
      <pc:sldChg chg="modSp mod">
        <pc:chgData name="richard vidal" userId="13c4c14fef6239e3" providerId="LiveId" clId="{8E4FBC6A-AB5A-4D5D-A68B-99C69DE292C3}" dt="2022-07-31T09:32:04.939" v="257" actId="6549"/>
        <pc:sldMkLst>
          <pc:docMk/>
          <pc:sldMk cId="523520631" sldId="478"/>
        </pc:sldMkLst>
        <pc:spChg chg="mod">
          <ac:chgData name="richard vidal" userId="13c4c14fef6239e3" providerId="LiveId" clId="{8E4FBC6A-AB5A-4D5D-A68B-99C69DE292C3}" dt="2022-07-31T09:32:04.939" v="257" actId="6549"/>
          <ac:spMkLst>
            <pc:docMk/>
            <pc:sldMk cId="523520631" sldId="478"/>
            <ac:spMk id="3" creationId="{04E18EC9-8B52-4C7A-AFA8-FF5A22C24552}"/>
          </ac:spMkLst>
        </pc:spChg>
      </pc:sldChg>
      <pc:sldChg chg="modSp mod">
        <pc:chgData name="richard vidal" userId="13c4c14fef6239e3" providerId="LiveId" clId="{8E4FBC6A-AB5A-4D5D-A68B-99C69DE292C3}" dt="2022-07-31T09:32:18.507" v="266" actId="20577"/>
        <pc:sldMkLst>
          <pc:docMk/>
          <pc:sldMk cId="3394048157" sldId="479"/>
        </pc:sldMkLst>
        <pc:spChg chg="mod">
          <ac:chgData name="richard vidal" userId="13c4c14fef6239e3" providerId="LiveId" clId="{8E4FBC6A-AB5A-4D5D-A68B-99C69DE292C3}" dt="2022-07-31T09:32:18.507" v="266" actId="20577"/>
          <ac:spMkLst>
            <pc:docMk/>
            <pc:sldMk cId="3394048157" sldId="479"/>
            <ac:spMk id="3" creationId="{D099B293-59DC-40B6-AE9B-7D53EDA2F80D}"/>
          </ac:spMkLst>
        </pc:spChg>
      </pc:sldChg>
      <pc:sldChg chg="modSp new mod">
        <pc:chgData name="richard vidal" userId="13c4c14fef6239e3" providerId="LiveId" clId="{8E4FBC6A-AB5A-4D5D-A68B-99C69DE292C3}" dt="2022-07-31T09:08:49.607" v="63"/>
        <pc:sldMkLst>
          <pc:docMk/>
          <pc:sldMk cId="378311486" sldId="483"/>
        </pc:sldMkLst>
        <pc:spChg chg="mod">
          <ac:chgData name="richard vidal" userId="13c4c14fef6239e3" providerId="LiveId" clId="{8E4FBC6A-AB5A-4D5D-A68B-99C69DE292C3}" dt="2022-07-31T09:08:49.607" v="63"/>
          <ac:spMkLst>
            <pc:docMk/>
            <pc:sldMk cId="378311486" sldId="483"/>
            <ac:spMk id="3" creationId="{E0953774-E5C8-29E8-106F-23BFDFE84BC3}"/>
          </ac:spMkLst>
        </pc:spChg>
      </pc:sldChg>
      <pc:sldChg chg="addSp delSp modSp new mod ord">
        <pc:chgData name="richard vidal" userId="13c4c14fef6239e3" providerId="LiveId" clId="{8E4FBC6A-AB5A-4D5D-A68B-99C69DE292C3}" dt="2022-07-31T09:25:22.084" v="252" actId="207"/>
        <pc:sldMkLst>
          <pc:docMk/>
          <pc:sldMk cId="1163994253" sldId="484"/>
        </pc:sldMkLst>
        <pc:spChg chg="add del mod">
          <ac:chgData name="richard vidal" userId="13c4c14fef6239e3" providerId="LiveId" clId="{8E4FBC6A-AB5A-4D5D-A68B-99C69DE292C3}" dt="2022-07-31T09:25:22.084" v="252" actId="207"/>
          <ac:spMkLst>
            <pc:docMk/>
            <pc:sldMk cId="1163994253" sldId="484"/>
            <ac:spMk id="3" creationId="{646C0702-A308-5499-F330-D26C4589FAE2}"/>
          </ac:spMkLst>
        </pc:spChg>
        <pc:spChg chg="add del mod">
          <ac:chgData name="richard vidal" userId="13c4c14fef6239e3" providerId="LiveId" clId="{8E4FBC6A-AB5A-4D5D-A68B-99C69DE292C3}" dt="2022-07-31T09:24:24.419" v="242"/>
          <ac:spMkLst>
            <pc:docMk/>
            <pc:sldMk cId="1163994253" sldId="484"/>
            <ac:spMk id="5" creationId="{B7CB1253-144A-9A8C-E9F9-0057B8714BF9}"/>
          </ac:spMkLst>
        </pc:spChg>
      </pc:sldChg>
    </pc:docChg>
  </pc:docChgLst>
  <pc:docChgLst>
    <pc:chgData name="richard vidal" userId="13c4c14fef6239e3" providerId="LiveId" clId="{AC594900-F4E6-4DA2-88D2-3FF39E45D37C}"/>
    <pc:docChg chg="custSel delSld modSld">
      <pc:chgData name="richard vidal" userId="13c4c14fef6239e3" providerId="LiveId" clId="{AC594900-F4E6-4DA2-88D2-3FF39E45D37C}" dt="2021-10-29T11:36:35.827" v="183" actId="20577"/>
      <pc:docMkLst>
        <pc:docMk/>
      </pc:docMkLst>
      <pc:sldChg chg="modSp mod">
        <pc:chgData name="richard vidal" userId="13c4c14fef6239e3" providerId="LiveId" clId="{AC594900-F4E6-4DA2-88D2-3FF39E45D37C}" dt="2021-10-29T10:02:56.889" v="40" actId="20577"/>
        <pc:sldMkLst>
          <pc:docMk/>
          <pc:sldMk cId="115331390" sldId="261"/>
        </pc:sldMkLst>
        <pc:spChg chg="mod">
          <ac:chgData name="richard vidal" userId="13c4c14fef6239e3" providerId="LiveId" clId="{AC594900-F4E6-4DA2-88D2-3FF39E45D37C}" dt="2021-10-29T10:02:56.889" v="40" actId="20577"/>
          <ac:spMkLst>
            <pc:docMk/>
            <pc:sldMk cId="115331390" sldId="261"/>
            <ac:spMk id="3" creationId="{F97E37AA-38C3-4306-A78A-A0578BD2BB68}"/>
          </ac:spMkLst>
        </pc:spChg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4155487087" sldId="298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0515182" sldId="300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177378501" sldId="301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003174009" sldId="302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535580431" sldId="303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391192457" sldId="304"/>
        </pc:sldMkLst>
      </pc:sldChg>
      <pc:sldChg chg="modSp mod">
        <pc:chgData name="richard vidal" userId="13c4c14fef6239e3" providerId="LiveId" clId="{AC594900-F4E6-4DA2-88D2-3FF39E45D37C}" dt="2021-10-29T11:36:35.827" v="183" actId="20577"/>
        <pc:sldMkLst>
          <pc:docMk/>
          <pc:sldMk cId="1916522422" sldId="333"/>
        </pc:sldMkLst>
        <pc:spChg chg="mod">
          <ac:chgData name="richard vidal" userId="13c4c14fef6239e3" providerId="LiveId" clId="{AC594900-F4E6-4DA2-88D2-3FF39E45D37C}" dt="2021-10-29T11:36:35.827" v="183" actId="20577"/>
          <ac:spMkLst>
            <pc:docMk/>
            <pc:sldMk cId="1916522422" sldId="333"/>
            <ac:spMk id="3" creationId="{29576087-DAA4-4400-8FE6-B49EB981705D}"/>
          </ac:spMkLst>
        </pc:spChg>
      </pc:sldChg>
      <pc:sldChg chg="modSp mod">
        <pc:chgData name="richard vidal" userId="13c4c14fef6239e3" providerId="LiveId" clId="{AC594900-F4E6-4DA2-88D2-3FF39E45D37C}" dt="2021-10-29T11:30:26.926" v="104" actId="113"/>
        <pc:sldMkLst>
          <pc:docMk/>
          <pc:sldMk cId="1995369114" sldId="334"/>
        </pc:sldMkLst>
        <pc:spChg chg="mod">
          <ac:chgData name="richard vidal" userId="13c4c14fef6239e3" providerId="LiveId" clId="{AC594900-F4E6-4DA2-88D2-3FF39E45D37C}" dt="2021-10-29T11:30:26.926" v="104" actId="113"/>
          <ac:spMkLst>
            <pc:docMk/>
            <pc:sldMk cId="1995369114" sldId="334"/>
            <ac:spMk id="3" creationId="{D1178097-F44C-4D1C-B7A3-71458E71A395}"/>
          </ac:spMkLst>
        </pc:spChg>
      </pc:sldChg>
      <pc:sldChg chg="modSp mod">
        <pc:chgData name="richard vidal" userId="13c4c14fef6239e3" providerId="LiveId" clId="{AC594900-F4E6-4DA2-88D2-3FF39E45D37C}" dt="2021-10-29T11:31:34.280" v="156" actId="20577"/>
        <pc:sldMkLst>
          <pc:docMk/>
          <pc:sldMk cId="2710319807" sldId="335"/>
        </pc:sldMkLst>
        <pc:spChg chg="mod">
          <ac:chgData name="richard vidal" userId="13c4c14fef6239e3" providerId="LiveId" clId="{AC594900-F4E6-4DA2-88D2-3FF39E45D37C}" dt="2021-10-29T11:31:34.280" v="156" actId="20577"/>
          <ac:spMkLst>
            <pc:docMk/>
            <pc:sldMk cId="2710319807" sldId="335"/>
            <ac:spMk id="3" creationId="{B4515C22-5F18-466E-BE49-F9124D5E5EBE}"/>
          </ac:spMkLst>
        </pc:spChg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533183211" sldId="355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937383378" sldId="356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341865744" sldId="357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811984894" sldId="358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91457977" sldId="359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740977475" sldId="360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644896454" sldId="362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345984117" sldId="363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40670136" sldId="364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642977013" sldId="365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122009894" sldId="366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683350657" sldId="367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933726144" sldId="368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409859364" sldId="369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402912358" sldId="370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788610024" sldId="371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273257381" sldId="372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90091483" sldId="373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230435135" sldId="374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090068198" sldId="375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760383218" sldId="376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774730954" sldId="377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419864444" sldId="378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52285464" sldId="379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866008804" sldId="380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926304486" sldId="381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570386020" sldId="382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867333128" sldId="383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143895754" sldId="384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02206863" sldId="385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308844493" sldId="387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739935420" sldId="388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851276569" sldId="389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273442132" sldId="390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61843810" sldId="391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329146147" sldId="392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854022387" sldId="393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964133967" sldId="394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909846987" sldId="395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861098201" sldId="396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015918670" sldId="397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573753985" sldId="398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420490071" sldId="399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138668447" sldId="400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226227993" sldId="401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753102669" sldId="402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274293907" sldId="403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843480549" sldId="404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951197216" sldId="405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851010905" sldId="406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28111731" sldId="407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476003289" sldId="408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468076602" sldId="409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155364556" sldId="410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859810128" sldId="411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715478121" sldId="412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808285372" sldId="413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160800905" sldId="414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61803452" sldId="415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347355780" sldId="416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2946208002" sldId="417"/>
        </pc:sldMkLst>
      </pc:sldChg>
      <pc:sldChg chg="del">
        <pc:chgData name="richard vidal" userId="13c4c14fef6239e3" providerId="LiveId" clId="{AC594900-F4E6-4DA2-88D2-3FF39E45D37C}" dt="2021-10-29T09:39:14.691" v="0" actId="47"/>
        <pc:sldMkLst>
          <pc:docMk/>
          <pc:sldMk cId="1948394911" sldId="418"/>
        </pc:sldMkLst>
      </pc:sldChg>
      <pc:sldChg chg="modSp mod">
        <pc:chgData name="richard vidal" userId="13c4c14fef6239e3" providerId="LiveId" clId="{AC594900-F4E6-4DA2-88D2-3FF39E45D37C}" dt="2021-10-29T10:04:08.576" v="53" actId="20577"/>
        <pc:sldMkLst>
          <pc:docMk/>
          <pc:sldMk cId="3394048157" sldId="479"/>
        </pc:sldMkLst>
        <pc:spChg chg="mod">
          <ac:chgData name="richard vidal" userId="13c4c14fef6239e3" providerId="LiveId" clId="{AC594900-F4E6-4DA2-88D2-3FF39E45D37C}" dt="2021-10-29T10:04:08.576" v="53" actId="20577"/>
          <ac:spMkLst>
            <pc:docMk/>
            <pc:sldMk cId="3394048157" sldId="479"/>
            <ac:spMk id="3" creationId="{D099B293-59DC-40B6-AE9B-7D53EDA2F80D}"/>
          </ac:spMkLst>
        </pc:spChg>
      </pc:sldChg>
      <pc:sldChg chg="modSp mod">
        <pc:chgData name="richard vidal" userId="13c4c14fef6239e3" providerId="LiveId" clId="{AC594900-F4E6-4DA2-88D2-3FF39E45D37C}" dt="2021-10-29T11:29:55.907" v="100" actId="20577"/>
        <pc:sldMkLst>
          <pc:docMk/>
          <pc:sldMk cId="2499268132" sldId="482"/>
        </pc:sldMkLst>
        <pc:spChg chg="mod">
          <ac:chgData name="richard vidal" userId="13c4c14fef6239e3" providerId="LiveId" clId="{AC594900-F4E6-4DA2-88D2-3FF39E45D37C}" dt="2021-10-29T11:29:55.907" v="100" actId="20577"/>
          <ac:spMkLst>
            <pc:docMk/>
            <pc:sldMk cId="2499268132" sldId="482"/>
            <ac:spMk id="3" creationId="{E7B06242-6BE4-40C2-B71C-9BF0247AA05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1E6FE-8BAD-481E-82FA-3B44A41A75FD}" type="datetimeFigureOut">
              <a:rPr lang="fr-FR" smtClean="0"/>
              <a:t>04/02/2024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821BE-964D-4037-B7F5-BCE343D7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932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CF1CE-F5C9-45AE-9398-C581ECBE96DD}" type="datetime1">
              <a:rPr lang="fr-FR" smtClean="0"/>
              <a:t>04/02/2024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633DF1D8-C5A3-4448-8255-171C5FCC93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000" y="108000"/>
            <a:ext cx="511416" cy="72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0619-1B90-4E08-B782-FA2C51D0805C}" type="datetime1">
              <a:rPr lang="fr-FR" smtClean="0"/>
              <a:t>04/02/2024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4E2D-C973-430C-B9B8-B9B8849586FF}" type="datetime1">
              <a:rPr lang="fr-FR" smtClean="0"/>
              <a:t>04/02/2024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069E-38B4-43AC-862E-B68E8821FD54}" type="datetime1">
              <a:rPr lang="fr-FR" smtClean="0"/>
              <a:t>04/02/2024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72E1-01AE-4C77-BBF4-56D068789181}" type="datetime1">
              <a:rPr lang="fr-FR" smtClean="0"/>
              <a:t>04/02/2024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BDAE5-E991-4EA9-9B34-2CC2485D34A1}" type="datetime1">
              <a:rPr lang="fr-FR" smtClean="0"/>
              <a:t>04/02/2024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8FA0421-44BD-468F-B77B-0138F76458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000" y="106344"/>
            <a:ext cx="511415" cy="72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EB17-192F-466C-8895-AD6A93F77E65}" type="datetime1">
              <a:rPr lang="fr-FR" smtClean="0"/>
              <a:t>04/02/2024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2A0A-A0DA-4967-BC37-7B9AE69C2990}" type="datetime1">
              <a:rPr lang="fr-FR" smtClean="0"/>
              <a:t>04/02/2024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90EB-C742-4E14-80FD-094C4BDBD7A9}" type="datetime1">
              <a:rPr lang="fr-FR" smtClean="0"/>
              <a:t>04/02/2024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217DF-6126-495A-81E6-4B4A251A810C}" type="datetime1">
              <a:rPr lang="fr-FR" smtClean="0"/>
              <a:t>04/02/2024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56DA-CA74-4750-96C0-14B0751A6175}" type="datetime1">
              <a:rPr lang="fr-FR" smtClean="0"/>
              <a:t>04/02/2024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8D98006-824F-4621-8296-FA03C4CA2D81}" type="datetime1">
              <a:rPr lang="fr-FR" smtClean="0"/>
              <a:t>04/02/2024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D8FCC80-B8C6-41B5-8B59-D370428BBA8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HYPER-V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1B18A6D-CC7C-46B6-A956-2A4AA536A4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700808"/>
            <a:ext cx="33337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794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B4094F-93E6-40E9-B724-E3F9E4D3D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62FCBB-A7A6-4CC8-A09E-366A47274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Enfin, il doit posséder les technologies de virtualisation (AMD-V et </a:t>
            </a:r>
            <a:r>
              <a:rPr lang="fr-FR" dirty="0" err="1"/>
              <a:t>IntelVT</a:t>
            </a:r>
            <a:r>
              <a:rPr lang="fr-FR" dirty="0"/>
              <a:t>).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Le </a:t>
            </a:r>
            <a:r>
              <a:rPr lang="fr-FR" b="1" dirty="0"/>
              <a:t>MAC Spoofing </a:t>
            </a:r>
            <a:r>
              <a:rPr lang="fr-FR" dirty="0"/>
              <a:t>doit être activé afin de permettre aux machines virtuelles de communiquer sur le réseau local.</a:t>
            </a:r>
          </a:p>
          <a:p>
            <a:pPr marL="0" indent="0">
              <a:buNone/>
            </a:pPr>
            <a:r>
              <a:rPr lang="fr-FR" dirty="0"/>
              <a:t>	Sera configuré au niveau des </a:t>
            </a:r>
            <a:r>
              <a:rPr lang="fr-FR" dirty="0" err="1"/>
              <a:t>VMs</a:t>
            </a:r>
            <a:r>
              <a:rPr lang="fr-FR" dirty="0"/>
              <a:t> </a:t>
            </a:r>
          </a:p>
          <a:p>
            <a:r>
              <a:rPr lang="fr-FR" dirty="0"/>
              <a:t>Dans le cas contraire, les paquets réseau sont bloqués.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3F4CFF4-66CA-4C58-9136-6160DE703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10</a:t>
            </a:fld>
            <a:endParaRPr lang="fr-FR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0107323-B96B-4ECA-B8B5-319C3E82F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091" y="26878"/>
            <a:ext cx="568275" cy="800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0A6BB87-6DE2-6227-840D-188E0A19C9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944" y="2276872"/>
            <a:ext cx="421957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254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9DA283-12E9-449D-A848-69F2D3E6A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C7B0A3-9AE7-4C3A-A256-732EAC202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Bios : </a:t>
            </a:r>
          </a:p>
          <a:p>
            <a:r>
              <a:rPr lang="fr-FR" dirty="0"/>
              <a:t>Ordre de boot</a:t>
            </a:r>
          </a:p>
          <a:p>
            <a:r>
              <a:rPr lang="fr-FR" dirty="0"/>
              <a:t>Démarrage sécurisé</a:t>
            </a:r>
          </a:p>
          <a:p>
            <a:endParaRPr lang="fr-FR" dirty="0"/>
          </a:p>
          <a:p>
            <a:r>
              <a:rPr lang="fr-FR" b="1" dirty="0"/>
              <a:t>Mémoire RAM</a:t>
            </a:r>
          </a:p>
          <a:p>
            <a:r>
              <a:rPr lang="fr-FR" dirty="0"/>
              <a:t>Maximum de 1 To, depuis 2008 R2 SP1 = mémoire dynamique</a:t>
            </a:r>
          </a:p>
          <a:p>
            <a:endParaRPr lang="fr-FR" dirty="0"/>
          </a:p>
          <a:p>
            <a:r>
              <a:rPr lang="fr-FR" b="1" dirty="0"/>
              <a:t>Processeur</a:t>
            </a:r>
          </a:p>
          <a:p>
            <a:r>
              <a:rPr lang="fr-FR" dirty="0"/>
              <a:t>Maximum de 64 proc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550D90-93CA-470D-9ADD-6BA615755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11</a:t>
            </a:fld>
            <a:endParaRPr lang="fr-FR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40EFBE4-7265-4D0A-BF99-4360E4C6E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091" y="26878"/>
            <a:ext cx="568275" cy="800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5440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246D94-BFDF-4D2A-B156-729E49675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F0CA52-1477-4395-A24D-660418A49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Contrôleur ISCI </a:t>
            </a:r>
          </a:p>
          <a:p>
            <a:r>
              <a:rPr lang="fr-FR" dirty="0"/>
              <a:t>Avec une VM de génération 2, impossible d'ajouter un IDE</a:t>
            </a:r>
          </a:p>
          <a:p>
            <a:endParaRPr lang="fr-FR" dirty="0"/>
          </a:p>
          <a:p>
            <a:r>
              <a:rPr lang="fr-FR" b="1" dirty="0"/>
              <a:t>Carte réseau</a:t>
            </a:r>
          </a:p>
          <a:p>
            <a:r>
              <a:rPr lang="fr-FR" dirty="0"/>
              <a:t>Depuis 2012 R2, le boot PXE est possible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2FB7C02-5B8C-4DFD-B72D-90D2F924F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12</a:t>
            </a:fld>
            <a:endParaRPr lang="fr-FR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A5B8511-22AD-4434-A4C3-DAE2F9071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091" y="26878"/>
            <a:ext cx="568275" cy="800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0039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BF13AA-4B3E-4C57-8E82-BB476F93E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Configuration maximale supportée par Hyper-V 2016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2DC9EDA-265C-4EEB-B7DC-8E5B2CE53B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E0F0AC-D614-42CF-A467-F7E991DD2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237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2EDC65-E1E2-4B66-959E-CE60E2A1B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FED473C1-0911-4209-B291-E5AB4D62D5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299504"/>
            <a:ext cx="8229600" cy="3478192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337ED40-32E6-4E25-99C0-FEB30683F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307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A49F08-6989-403C-8F7B-64E6799F5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Configuration maximale pour les </a:t>
            </a:r>
            <a:r>
              <a:rPr lang="fr-FR" dirty="0" err="1"/>
              <a:t>VMs</a:t>
            </a: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FAB6B51E-C0D6-40AA-80AA-1ACCF1A23A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98" y="1600200"/>
            <a:ext cx="7858004" cy="4876800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4D4A469-DF18-4AEE-BE70-8EA9B31D3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904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4141EE-3D69-48E9-9111-32E3E0E97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Systèmes d’exploitation supportés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6A03A6-DCEF-40DE-A1AB-C94BEDE996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8CAF70C-9F01-414A-9D8C-8E479E459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23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91A5BD-1E09-49AA-B19A-4DBA3C540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Systèmes Windows Server supporté par Hyper-V 2016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5D23182-97CC-4661-AC75-39FAB3836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17</a:t>
            </a:fld>
            <a:endParaRPr lang="fr-FR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5018A1C2-B8D5-5D93-581E-0CAE194E13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65597"/>
            <a:ext cx="8229600" cy="4146006"/>
          </a:xfrm>
        </p:spPr>
      </p:pic>
    </p:spTree>
    <p:extLst>
      <p:ext uri="{BB962C8B-B14F-4D97-AF65-F5344CB8AC3E}">
        <p14:creationId xmlns:p14="http://schemas.microsoft.com/office/powerpoint/2010/main" val="2521938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0153BD-0A77-4E32-A0A7-AA7B18FB1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Systèmes Windows client supporté par Hyper-V 2016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1D3C7D4-6484-4BD0-B4C8-1966EFB1A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18</a:t>
            </a:fld>
            <a:endParaRPr lang="fr-FR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C5F5F2C1-77C7-74F5-BCB5-6F93657CE4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6323" y="1600200"/>
            <a:ext cx="7451354" cy="4876800"/>
          </a:xfrm>
        </p:spPr>
      </p:pic>
    </p:spTree>
    <p:extLst>
      <p:ext uri="{BB962C8B-B14F-4D97-AF65-F5344CB8AC3E}">
        <p14:creationId xmlns:p14="http://schemas.microsoft.com/office/powerpoint/2010/main" val="524150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282120-E287-4C54-AB19-483D6185E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Systèmes Linux &amp; Free BSD supportés par Hyper-V 2016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47AA64-935B-42A3-B373-8ACCE32CB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Suse</a:t>
            </a:r>
          </a:p>
          <a:p>
            <a:r>
              <a:rPr lang="fr-FR" dirty="0"/>
              <a:t>Ubuntu</a:t>
            </a:r>
          </a:p>
          <a:p>
            <a:r>
              <a:rPr lang="fr-FR" dirty="0"/>
              <a:t>Free BSD</a:t>
            </a:r>
          </a:p>
          <a:p>
            <a:r>
              <a:rPr lang="fr-FR" dirty="0"/>
              <a:t>Oracle Linux</a:t>
            </a:r>
          </a:p>
          <a:p>
            <a:r>
              <a:rPr lang="fr-FR" dirty="0"/>
              <a:t>CentOS </a:t>
            </a:r>
            <a:r>
              <a:rPr lang="fr-FR" dirty="0" err="1"/>
              <a:t>RedHat</a:t>
            </a:r>
            <a:r>
              <a:rPr lang="fr-FR" dirty="0"/>
              <a:t> Entreprise Linux 5.X / 6.x / 7.x </a:t>
            </a:r>
            <a:r>
              <a:rPr lang="fr-FR" dirty="0" err="1"/>
              <a:t>Series</a:t>
            </a:r>
            <a:endParaRPr lang="fr-FR" dirty="0"/>
          </a:p>
          <a:p>
            <a:r>
              <a:rPr lang="fr-FR" dirty="0"/>
              <a:t>Debian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AF1A07-C927-4DBE-8D11-26609C33B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833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FCC575-4134-48EB-958C-E74DD746F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Installation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2717FF-5322-417A-9DC4-758B074A80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90B98DA-A072-4FF3-B8F3-592F6AC2D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2</a:t>
            </a:fld>
            <a:endParaRPr lang="fr-FR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28A5450-DB2A-43AF-AAE5-B03367222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091" y="26878"/>
            <a:ext cx="568275" cy="800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69846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BD1CA4-A3E4-4D0C-BF26-C856E6E51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Hyper-V sur Windows 10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BCE554-ED2E-4A50-AEA3-208B3BD1FB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74CCF4-FE99-440B-A00E-5C6B664DD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67985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5EF93B-ED7A-491E-9E4E-EDE7B54BA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Prérequis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170B6B-1E59-496F-BE03-0B79F8CCB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rôle Hyper-V peut être installé sur les versions suivantes :</a:t>
            </a:r>
          </a:p>
          <a:p>
            <a:pPr lvl="1"/>
            <a:r>
              <a:rPr lang="fr-FR" dirty="0"/>
              <a:t>Windows 10 Entreprise</a:t>
            </a:r>
          </a:p>
          <a:p>
            <a:pPr lvl="1"/>
            <a:r>
              <a:rPr lang="fr-FR" dirty="0"/>
              <a:t>Windows 10 Education</a:t>
            </a:r>
          </a:p>
          <a:p>
            <a:pPr lvl="1"/>
            <a:r>
              <a:rPr lang="fr-FR" dirty="0"/>
              <a:t>Windows 10 Professionnel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97BF0C-3AB0-4028-8DC9-85B90B07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9952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9CE740-C6E3-4886-98E8-6C1DB60F0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Prérequis Hardware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E18EC9-8B52-4C7A-AFA8-FF5A22C24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Vous devez avoir la configuration suivante afin de pouvoir installer Hyper-V sur Windows 10 :</a:t>
            </a:r>
          </a:p>
          <a:p>
            <a:pPr lvl="1"/>
            <a:r>
              <a:rPr lang="fr-FR" dirty="0"/>
              <a:t>Un processeur 64 Bits avec la gestion du (SLAT).</a:t>
            </a:r>
          </a:p>
          <a:p>
            <a:pPr lvl="1"/>
            <a:r>
              <a:rPr lang="fr-FR" dirty="0"/>
              <a:t>La gestion de la virtualisation matérielle par votre processeur.</a:t>
            </a:r>
          </a:p>
          <a:p>
            <a:pPr lvl="1"/>
            <a:r>
              <a:rPr lang="fr-FR" dirty="0"/>
              <a:t>Support du VM monitor mode Extension par votre processeur Intel.</a:t>
            </a:r>
          </a:p>
          <a:p>
            <a:pPr lvl="1"/>
            <a:r>
              <a:rPr lang="fr-FR" dirty="0"/>
              <a:t>4 Go de mémoire RAM minimum.</a:t>
            </a:r>
          </a:p>
          <a:p>
            <a:pPr lvl="1"/>
            <a:r>
              <a:rPr lang="fr-FR" dirty="0"/>
              <a:t>Activation dans le BIOS de la prise en charge de la virtualisation de matériel &amp; du DEP (Hardware-</a:t>
            </a:r>
            <a:r>
              <a:rPr lang="fr-FR" dirty="0" err="1"/>
              <a:t>enforced</a:t>
            </a:r>
            <a:endParaRPr lang="fr-FR" dirty="0"/>
          </a:p>
          <a:p>
            <a:pPr lvl="1"/>
            <a:r>
              <a:rPr lang="fr-FR" dirty="0"/>
              <a:t>Data </a:t>
            </a:r>
            <a:r>
              <a:rPr lang="fr-FR" dirty="0" err="1"/>
              <a:t>Execution</a:t>
            </a:r>
            <a:r>
              <a:rPr lang="fr-FR" dirty="0"/>
              <a:t> Prevention).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4768C7-1137-4516-A56E-C3EE1DECD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5206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7E5FBC-D620-491C-AB5F-B9889EEFF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Différence entre Hyper-V on Windows et Hyper-V on Windows Server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99B293-59DC-40B6-AE9B-7D53EDA2F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r>
              <a:rPr lang="fr-FR" dirty="0"/>
              <a:t>Différence au niveau de la gestion de la mémoire.</a:t>
            </a:r>
          </a:p>
          <a:p>
            <a:endParaRPr lang="fr-FR" dirty="0"/>
          </a:p>
          <a:p>
            <a:r>
              <a:rPr lang="fr-FR" dirty="0"/>
              <a:t>Hyper-V sur Windows Server gère la mémoire avec l’hypothèse que seules les machines virtuelles sont en cours d’exécution sur le serveur.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3377D0-6937-4B5C-AA19-2BB03A832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0481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4311A5-9761-479F-BF24-AB35FE60F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B06242-6BE4-40C2-B71C-9BF0247AA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Hyper-V sur Windows gère la mémoire pour permettre le lancement de machines virtuelles ainsi que d’autres applications en même temps sur le même ordinateur.</a:t>
            </a:r>
          </a:p>
          <a:p>
            <a:endParaRPr lang="fr-FR" dirty="0"/>
          </a:p>
          <a:p>
            <a:r>
              <a:rPr lang="fr-FR" dirty="0"/>
              <a:t>Un utilisateur pourra par exemple utiliser une application lourde et d’exécuter plusieurs machines virtuelles sur la même station de travail en même temps.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CD7F4DA-E60B-4F62-AF66-76E8936D0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92681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4D05B6-9D21-4CAB-BE79-BFBE000EB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Installation d’Hyper-V sur Windows 10 en PowerShell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4952A0-860C-43BF-AF54-7F29F3B4A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fr-FR" dirty="0"/>
              <a:t>Ouvrir une console PowerShell en mode Administrateur </a:t>
            </a:r>
            <a:endParaRPr lang="en-US" dirty="0"/>
          </a:p>
          <a:p>
            <a:r>
              <a:rPr lang="en-US" dirty="0"/>
              <a:t>&gt; </a:t>
            </a:r>
            <a:r>
              <a:rPr lang="en-US" dirty="0">
                <a:solidFill>
                  <a:srgbClr val="FF0000"/>
                </a:solidFill>
              </a:rPr>
              <a:t>Enable-</a:t>
            </a:r>
            <a:r>
              <a:rPr lang="en-US" dirty="0" err="1">
                <a:solidFill>
                  <a:srgbClr val="FF0000"/>
                </a:solidFill>
              </a:rPr>
              <a:t>WindowsOptionalFeature</a:t>
            </a:r>
            <a:r>
              <a:rPr lang="en-US" dirty="0">
                <a:solidFill>
                  <a:srgbClr val="FF0000"/>
                </a:solidFill>
              </a:rPr>
              <a:t> -Online -</a:t>
            </a:r>
            <a:r>
              <a:rPr lang="en-US" dirty="0" err="1">
                <a:solidFill>
                  <a:srgbClr val="FF0000"/>
                </a:solidFill>
              </a:rPr>
              <a:t>FeatureName</a:t>
            </a:r>
            <a:r>
              <a:rPr lang="en-US" dirty="0">
                <a:solidFill>
                  <a:srgbClr val="FF0000"/>
                </a:solidFill>
              </a:rPr>
              <a:t> Microsoft-Hyper-V -All</a:t>
            </a:r>
          </a:p>
          <a:p>
            <a:endParaRPr lang="en-US" dirty="0"/>
          </a:p>
          <a:p>
            <a:r>
              <a:rPr lang="en-US" dirty="0"/>
              <a:t>DISM (Deployment Imaging and Servicing Management)</a:t>
            </a:r>
          </a:p>
          <a:p>
            <a:r>
              <a:rPr lang="en-US" dirty="0"/>
              <a:t>&gt; </a:t>
            </a:r>
            <a:r>
              <a:rPr lang="en-US" dirty="0">
                <a:solidFill>
                  <a:srgbClr val="FF0000"/>
                </a:solidFill>
              </a:rPr>
              <a:t>DISM /Online /Enable-Feature /All /</a:t>
            </a:r>
            <a:r>
              <a:rPr lang="en-US" dirty="0" err="1">
                <a:solidFill>
                  <a:srgbClr val="FF0000"/>
                </a:solidFill>
              </a:rPr>
              <a:t>FeatureName:Microsoft-Hyper-V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7A121F6-7B59-4A8C-9999-C4074C635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289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A42768-3A5E-4485-B7C3-08CD1E04F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Installation de Windows Server 2022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29DA09-9F0D-45B5-8A4F-07D04D0A7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Avant de procéder à l’installation de Windows Server 2022 sur le poste physique, il faut s’assurer de respecter les prérequis du système d’exploitation.</a:t>
            </a:r>
          </a:p>
          <a:p>
            <a:endParaRPr lang="fr-FR" dirty="0"/>
          </a:p>
          <a:p>
            <a:r>
              <a:rPr lang="fr-FR" b="1" dirty="0"/>
              <a:t>Processeur</a:t>
            </a:r>
            <a:r>
              <a:rPr lang="fr-FR" dirty="0"/>
              <a:t> : 1,4 GHz minimum et architecture 64 bits.</a:t>
            </a:r>
          </a:p>
          <a:p>
            <a:r>
              <a:rPr lang="fr-FR" b="1" dirty="0"/>
              <a:t>Mémoire RAM </a:t>
            </a:r>
            <a:r>
              <a:rPr lang="fr-FR" dirty="0"/>
              <a:t>: 2 Go minimum pour expérience utilisateur sinon 512 Mo en mode </a:t>
            </a:r>
            <a:r>
              <a:rPr lang="fr-FR" dirty="0" err="1"/>
              <a:t>core</a:t>
            </a:r>
            <a:endParaRPr lang="fr-FR" dirty="0"/>
          </a:p>
          <a:p>
            <a:endParaRPr lang="fr-FR" dirty="0"/>
          </a:p>
          <a:p>
            <a:r>
              <a:rPr lang="fr-FR" dirty="0"/>
              <a:t>Attention au moment de l’installation 512 seront insuffisant pour se lancer, vous pourrez utiliser 512 seulement l’installation terminée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89B22D4-965D-4999-AE47-0ABB2374C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3</a:t>
            </a:fld>
            <a:endParaRPr lang="fr-FR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50C5701-C52A-4798-A85D-78C3E4C9FB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091" y="26878"/>
            <a:ext cx="568275" cy="800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6926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6282DA-8539-BE7E-C6AB-73684BF84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953774-E5C8-29E8-106F-23BFDFE84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Espace disque </a:t>
            </a:r>
            <a:r>
              <a:rPr lang="fr-FR" dirty="0"/>
              <a:t>: une installation de base sans aucun rôle installé nécessite un espace disque de 15 Go. Il faut prévoir un espace plus ou moins conséquent en fonction du rôle du serveur.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AB3C9A-3ABE-C677-26B1-9B9EB5AFF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311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C3FAF2-AD91-4A93-A90C-906DE8933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Mode </a:t>
            </a:r>
            <a:r>
              <a:rPr lang="fr-FR" dirty="0" err="1"/>
              <a:t>Core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7E37AA-38C3-4306-A78A-A0578BD2B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Depuis Windows Server 2008, deux types d’installation sont proposés. </a:t>
            </a:r>
          </a:p>
          <a:p>
            <a:r>
              <a:rPr lang="fr-FR" b="1" dirty="0"/>
              <a:t>Graphique et </a:t>
            </a:r>
            <a:r>
              <a:rPr lang="fr-FR" b="1" dirty="0" err="1"/>
              <a:t>Core</a:t>
            </a:r>
            <a:endParaRPr lang="fr-FR" b="1" dirty="0"/>
          </a:p>
          <a:p>
            <a:endParaRPr lang="fr-FR" dirty="0"/>
          </a:p>
          <a:p>
            <a:r>
              <a:rPr lang="fr-FR" dirty="0"/>
              <a:t>Avec Windows Server 2016, il n’est plus possible de passer d’un mode à l’autre. </a:t>
            </a:r>
          </a:p>
          <a:p>
            <a:r>
              <a:rPr lang="fr-FR" dirty="0"/>
              <a:t>Pour ce faire, il est nécessaire de réinstaller le serveur.</a:t>
            </a:r>
          </a:p>
          <a:p>
            <a:endParaRPr lang="fr-FR" dirty="0"/>
          </a:p>
          <a:p>
            <a:r>
              <a:rPr lang="fr-FR" dirty="0"/>
              <a:t>Le mode </a:t>
            </a:r>
            <a:r>
              <a:rPr lang="fr-FR" dirty="0" err="1"/>
              <a:t>Core</a:t>
            </a:r>
            <a:r>
              <a:rPr lang="fr-FR" dirty="0"/>
              <a:t> est conseillé pour installer le rôle Hyper-V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9076750-9BC0-4103-AB6B-4055BB963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5</a:t>
            </a:fld>
            <a:endParaRPr lang="fr-FR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00D6273-86BE-4FF5-ABD5-BCF2CA1A2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091" y="26878"/>
            <a:ext cx="568275" cy="800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331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0C92E9-1B7A-4007-196D-0AF52D90A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6C0702-A308-5499-F330-D26C4589F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Guide pratique pour vérifier la configuration requise pour Hyper-V</a:t>
            </a:r>
          </a:p>
          <a:p>
            <a:endParaRPr lang="fr-FR" dirty="0"/>
          </a:p>
          <a:p>
            <a:r>
              <a:rPr lang="fr-FR" dirty="0"/>
              <a:t>ouvrez Windows PowerShell ou une invite de commandes</a:t>
            </a:r>
          </a:p>
          <a:p>
            <a:endParaRPr lang="fr-FR" dirty="0"/>
          </a:p>
          <a:p>
            <a:r>
              <a:rPr lang="fr-FR" dirty="0"/>
              <a:t># </a:t>
            </a:r>
            <a:r>
              <a:rPr lang="fr-FR" dirty="0">
                <a:solidFill>
                  <a:srgbClr val="FF0000"/>
                </a:solidFill>
              </a:rPr>
              <a:t>Systeminfo.exe</a:t>
            </a:r>
          </a:p>
          <a:p>
            <a:endParaRPr lang="fr-FR" dirty="0"/>
          </a:p>
          <a:p>
            <a:r>
              <a:rPr lang="fr-FR" dirty="0"/>
              <a:t>Faites défiler jusqu’à la section Configuration requise pour Hyper-V pour examiner le rapport.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67DBB4-AE88-3F1D-3177-9EA57AAFB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3994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82B87A-DA8B-7D2A-EF5E-AF5AC0DE0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6DF5E6-517F-4057-04C2-2CE2D835F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Sur votre poste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790D19-1DDA-FD2E-3085-D77350505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7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55B55BE-4608-143F-6FC9-250A6A9034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828" y="2708920"/>
            <a:ext cx="7668344" cy="11925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56184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723B64-8989-40A1-AEFB-18B26B940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Installation d'Hyper-V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8C4438-4D62-4057-AB01-562599296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processeur de la machine hôte devra être de type 64 bits et devra </a:t>
            </a:r>
            <a:r>
              <a:rPr lang="fr-FR" dirty="0" err="1"/>
              <a:t>possèder</a:t>
            </a:r>
            <a:r>
              <a:rPr lang="fr-FR" dirty="0"/>
              <a:t> la traduction d’adresses de second niveau (</a:t>
            </a:r>
            <a:r>
              <a:rPr lang="fr-FR" b="1" dirty="0"/>
              <a:t>SLAT</a:t>
            </a:r>
            <a:r>
              <a:rPr lang="fr-FR" dirty="0"/>
              <a:t>). (optionnel sur Server 2012)</a:t>
            </a:r>
          </a:p>
          <a:p>
            <a:endParaRPr lang="fr-FR" dirty="0"/>
          </a:p>
          <a:p>
            <a:r>
              <a:rPr lang="fr-FR" dirty="0" err="1"/>
              <a:t>Cmdlet</a:t>
            </a:r>
            <a:endParaRPr lang="fr-FR" dirty="0"/>
          </a:p>
          <a:p>
            <a:r>
              <a:rPr lang="en-US" dirty="0"/>
              <a:t>&gt; </a:t>
            </a:r>
            <a:r>
              <a:rPr lang="en-US" dirty="0">
                <a:solidFill>
                  <a:srgbClr val="FF0000"/>
                </a:solidFill>
              </a:rPr>
              <a:t>Get-</a:t>
            </a:r>
            <a:r>
              <a:rPr lang="en-US" dirty="0" err="1">
                <a:solidFill>
                  <a:srgbClr val="FF0000"/>
                </a:solidFill>
              </a:rPr>
              <a:t>CimInstance</a:t>
            </a:r>
            <a:r>
              <a:rPr lang="en-US" dirty="0">
                <a:solidFill>
                  <a:srgbClr val="FF0000"/>
                </a:solidFill>
              </a:rPr>
              <a:t> -</a:t>
            </a:r>
            <a:r>
              <a:rPr lang="en-US" dirty="0" err="1">
                <a:solidFill>
                  <a:srgbClr val="FF0000"/>
                </a:solidFill>
              </a:rPr>
              <a:t>ClassName</a:t>
            </a:r>
            <a:r>
              <a:rPr lang="en-US" dirty="0">
                <a:solidFill>
                  <a:srgbClr val="FF0000"/>
                </a:solidFill>
              </a:rPr>
              <a:t> win32_processor -Property Name, </a:t>
            </a:r>
            <a:r>
              <a:rPr lang="en-US" dirty="0" err="1">
                <a:solidFill>
                  <a:srgbClr val="FF0000"/>
                </a:solidFill>
              </a:rPr>
              <a:t>SecondLevelAddressTranslationExtensions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0E8A32-476E-487F-AE05-DD0033EA3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8</a:t>
            </a:fld>
            <a:endParaRPr lang="fr-FR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B27AFCA-3EB3-48D6-A824-3DDA208B7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091" y="26878"/>
            <a:ext cx="568275" cy="800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8991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4AC428-440E-1E62-78F9-2DA529F50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798AD5-57BD-B629-2EC5-4C32681F3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Sur la VM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C2050-2878-ADC0-B236-99841405C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CC80-B8C6-41B5-8B59-D370428BBA83}" type="slidenum">
              <a:rPr lang="fr-FR" smtClean="0"/>
              <a:t>9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38CCC0D-9648-E68F-6331-BF04B2F0B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875" y="2843212"/>
            <a:ext cx="5810250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0388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ésentation1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Présentation1</Template>
  <TotalTime>2386</TotalTime>
  <Words>676</Words>
  <Application>Microsoft Office PowerPoint</Application>
  <PresentationFormat>Affichage à l'écran (4:3)</PresentationFormat>
  <Paragraphs>121</Paragraphs>
  <Slides>25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8" baseType="lpstr">
      <vt:lpstr>Arial</vt:lpstr>
      <vt:lpstr>Calibri</vt:lpstr>
      <vt:lpstr>Présentation1</vt:lpstr>
      <vt:lpstr>HYPER-V</vt:lpstr>
      <vt:lpstr>Installation</vt:lpstr>
      <vt:lpstr>Installation de Windows Server 2022</vt:lpstr>
      <vt:lpstr>Présentation PowerPoint</vt:lpstr>
      <vt:lpstr>Mode Core</vt:lpstr>
      <vt:lpstr>Présentation PowerPoint</vt:lpstr>
      <vt:lpstr>Présentation PowerPoint</vt:lpstr>
      <vt:lpstr>Installation d'Hyper-V</vt:lpstr>
      <vt:lpstr>Présentation PowerPoint</vt:lpstr>
      <vt:lpstr>Présentation PowerPoint</vt:lpstr>
      <vt:lpstr>VM</vt:lpstr>
      <vt:lpstr>Présentation PowerPoint</vt:lpstr>
      <vt:lpstr>Configuration maximale supportée par Hyper-V 2016</vt:lpstr>
      <vt:lpstr>Présentation PowerPoint</vt:lpstr>
      <vt:lpstr>Configuration maximale pour les VMs</vt:lpstr>
      <vt:lpstr>Systèmes d’exploitation supportés</vt:lpstr>
      <vt:lpstr>Systèmes Windows Server supporté par Hyper-V 2016</vt:lpstr>
      <vt:lpstr>Systèmes Windows client supporté par Hyper-V 2016</vt:lpstr>
      <vt:lpstr>Systèmes Linux &amp; Free BSD supportés par Hyper-V 2016</vt:lpstr>
      <vt:lpstr>Hyper-V sur Windows 10</vt:lpstr>
      <vt:lpstr>Prérequis</vt:lpstr>
      <vt:lpstr>Prérequis Hardware</vt:lpstr>
      <vt:lpstr>Différence entre Hyper-V on Windows et Hyper-V on Windows Server</vt:lpstr>
      <vt:lpstr>Présentation PowerPoint</vt:lpstr>
      <vt:lpstr>Installation d’Hyper-V sur Windows 10 en PowerShell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HYPER-V</dc:title>
  <dc:creator>Richard Vidal</dc:creator>
  <cp:lastModifiedBy>richard vidal</cp:lastModifiedBy>
  <cp:revision>62</cp:revision>
  <dcterms:created xsi:type="dcterms:W3CDTF">2020-01-22T20:03:46Z</dcterms:created>
  <dcterms:modified xsi:type="dcterms:W3CDTF">2024-02-04T16:24:54Z</dcterms:modified>
</cp:coreProperties>
</file>