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4"/>
  </p:notesMasterIdLst>
  <p:sldIdLst>
    <p:sldId id="256" r:id="rId2"/>
    <p:sldId id="456" r:id="rId3"/>
    <p:sldId id="457" r:id="rId4"/>
    <p:sldId id="458" r:id="rId5"/>
    <p:sldId id="459" r:id="rId6"/>
    <p:sldId id="460" r:id="rId7"/>
    <p:sldId id="461" r:id="rId8"/>
    <p:sldId id="462" r:id="rId9"/>
    <p:sldId id="463" r:id="rId10"/>
    <p:sldId id="329" r:id="rId11"/>
    <p:sldId id="330" r:id="rId12"/>
    <p:sldId id="464" r:id="rId13"/>
    <p:sldId id="334" r:id="rId14"/>
    <p:sldId id="335" r:id="rId15"/>
    <p:sldId id="338" r:id="rId16"/>
    <p:sldId id="465" r:id="rId17"/>
    <p:sldId id="337" r:id="rId18"/>
    <p:sldId id="466" r:id="rId19"/>
    <p:sldId id="340" r:id="rId20"/>
    <p:sldId id="467" r:id="rId21"/>
    <p:sldId id="341" r:id="rId22"/>
    <p:sldId id="342" r:id="rId23"/>
    <p:sldId id="332" r:id="rId24"/>
    <p:sldId id="333" r:id="rId25"/>
    <p:sldId id="343" r:id="rId26"/>
    <p:sldId id="344" r:id="rId27"/>
    <p:sldId id="346" r:id="rId28"/>
    <p:sldId id="348" r:id="rId29"/>
    <p:sldId id="347" r:id="rId30"/>
    <p:sldId id="349" r:id="rId31"/>
    <p:sldId id="350" r:id="rId32"/>
    <p:sldId id="351" r:id="rId33"/>
    <p:sldId id="352" r:id="rId34"/>
    <p:sldId id="468" r:id="rId35"/>
    <p:sldId id="353" r:id="rId36"/>
    <p:sldId id="354" r:id="rId37"/>
    <p:sldId id="361" r:id="rId38"/>
    <p:sldId id="469" r:id="rId39"/>
    <p:sldId id="453" r:id="rId40"/>
    <p:sldId id="470" r:id="rId41"/>
    <p:sldId id="454" r:id="rId42"/>
    <p:sldId id="455" r:id="rId4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67" d="100"/>
          <a:sy n="67" d="100"/>
        </p:scale>
        <p:origin x="1244"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vidal" userId="13c4c14fef6239e3" providerId="LiveId" clId="{D7607361-A094-400D-8752-79C6059B36C8}"/>
    <pc:docChg chg="delSld">
      <pc:chgData name="richard vidal" userId="13c4c14fef6239e3" providerId="LiveId" clId="{D7607361-A094-400D-8752-79C6059B36C8}" dt="2020-03-08T21:50:07.480" v="0" actId="47"/>
      <pc:docMkLst>
        <pc:docMk/>
      </pc:docMkLst>
      <pc:sldChg chg="del">
        <pc:chgData name="richard vidal" userId="13c4c14fef6239e3" providerId="LiveId" clId="{D7607361-A094-400D-8752-79C6059B36C8}" dt="2020-03-08T21:50:07.480" v="0" actId="47"/>
        <pc:sldMkLst>
          <pc:docMk/>
          <pc:sldMk cId="3305671808" sldId="257"/>
        </pc:sldMkLst>
      </pc:sldChg>
      <pc:sldChg chg="del">
        <pc:chgData name="richard vidal" userId="13c4c14fef6239e3" providerId="LiveId" clId="{D7607361-A094-400D-8752-79C6059B36C8}" dt="2020-03-08T21:50:07.480" v="0" actId="47"/>
        <pc:sldMkLst>
          <pc:docMk/>
          <pc:sldMk cId="383590075" sldId="258"/>
        </pc:sldMkLst>
      </pc:sldChg>
      <pc:sldChg chg="del">
        <pc:chgData name="richard vidal" userId="13c4c14fef6239e3" providerId="LiveId" clId="{D7607361-A094-400D-8752-79C6059B36C8}" dt="2020-03-08T21:50:07.480" v="0" actId="47"/>
        <pc:sldMkLst>
          <pc:docMk/>
          <pc:sldMk cId="1976984698" sldId="259"/>
        </pc:sldMkLst>
      </pc:sldChg>
      <pc:sldChg chg="del">
        <pc:chgData name="richard vidal" userId="13c4c14fef6239e3" providerId="LiveId" clId="{D7607361-A094-400D-8752-79C6059B36C8}" dt="2020-03-08T21:50:07.480" v="0" actId="47"/>
        <pc:sldMkLst>
          <pc:docMk/>
          <pc:sldMk cId="2176926428" sldId="260"/>
        </pc:sldMkLst>
      </pc:sldChg>
      <pc:sldChg chg="del">
        <pc:chgData name="richard vidal" userId="13c4c14fef6239e3" providerId="LiveId" clId="{D7607361-A094-400D-8752-79C6059B36C8}" dt="2020-03-08T21:50:07.480" v="0" actId="47"/>
        <pc:sldMkLst>
          <pc:docMk/>
          <pc:sldMk cId="115331390" sldId="261"/>
        </pc:sldMkLst>
      </pc:sldChg>
      <pc:sldChg chg="del">
        <pc:chgData name="richard vidal" userId="13c4c14fef6239e3" providerId="LiveId" clId="{D7607361-A094-400D-8752-79C6059B36C8}" dt="2020-03-08T21:50:07.480" v="0" actId="47"/>
        <pc:sldMkLst>
          <pc:docMk/>
          <pc:sldMk cId="958991916" sldId="262"/>
        </pc:sldMkLst>
      </pc:sldChg>
      <pc:sldChg chg="del">
        <pc:chgData name="richard vidal" userId="13c4c14fef6239e3" providerId="LiveId" clId="{D7607361-A094-400D-8752-79C6059B36C8}" dt="2020-03-08T21:50:07.480" v="0" actId="47"/>
        <pc:sldMkLst>
          <pc:docMk/>
          <pc:sldMk cId="945440602" sldId="263"/>
        </pc:sldMkLst>
      </pc:sldChg>
      <pc:sldChg chg="del">
        <pc:chgData name="richard vidal" userId="13c4c14fef6239e3" providerId="LiveId" clId="{D7607361-A094-400D-8752-79C6059B36C8}" dt="2020-03-08T21:50:07.480" v="0" actId="47"/>
        <pc:sldMkLst>
          <pc:docMk/>
          <pc:sldMk cId="3633707150" sldId="270"/>
        </pc:sldMkLst>
      </pc:sldChg>
      <pc:sldChg chg="del">
        <pc:chgData name="richard vidal" userId="13c4c14fef6239e3" providerId="LiveId" clId="{D7607361-A094-400D-8752-79C6059B36C8}" dt="2020-03-08T21:50:07.480" v="0" actId="47"/>
        <pc:sldMkLst>
          <pc:docMk/>
          <pc:sldMk cId="432163883" sldId="271"/>
        </pc:sldMkLst>
      </pc:sldChg>
      <pc:sldChg chg="del">
        <pc:chgData name="richard vidal" userId="13c4c14fef6239e3" providerId="LiveId" clId="{D7607361-A094-400D-8752-79C6059B36C8}" dt="2020-03-08T21:50:07.480" v="0" actId="47"/>
        <pc:sldMkLst>
          <pc:docMk/>
          <pc:sldMk cId="1893781037" sldId="272"/>
        </pc:sldMkLst>
      </pc:sldChg>
      <pc:sldChg chg="del">
        <pc:chgData name="richard vidal" userId="13c4c14fef6239e3" providerId="LiveId" clId="{D7607361-A094-400D-8752-79C6059B36C8}" dt="2020-03-08T21:50:07.480" v="0" actId="47"/>
        <pc:sldMkLst>
          <pc:docMk/>
          <pc:sldMk cId="65866640" sldId="273"/>
        </pc:sldMkLst>
      </pc:sldChg>
      <pc:sldChg chg="del">
        <pc:chgData name="richard vidal" userId="13c4c14fef6239e3" providerId="LiveId" clId="{D7607361-A094-400D-8752-79C6059B36C8}" dt="2020-03-08T21:50:07.480" v="0" actId="47"/>
        <pc:sldMkLst>
          <pc:docMk/>
          <pc:sldMk cId="543769148" sldId="274"/>
        </pc:sldMkLst>
      </pc:sldChg>
      <pc:sldChg chg="del">
        <pc:chgData name="richard vidal" userId="13c4c14fef6239e3" providerId="LiveId" clId="{D7607361-A094-400D-8752-79C6059B36C8}" dt="2020-03-08T21:50:07.480" v="0" actId="47"/>
        <pc:sldMkLst>
          <pc:docMk/>
          <pc:sldMk cId="867927999" sldId="275"/>
        </pc:sldMkLst>
      </pc:sldChg>
      <pc:sldChg chg="del">
        <pc:chgData name="richard vidal" userId="13c4c14fef6239e3" providerId="LiveId" clId="{D7607361-A094-400D-8752-79C6059B36C8}" dt="2020-03-08T21:50:07.480" v="0" actId="47"/>
        <pc:sldMkLst>
          <pc:docMk/>
          <pc:sldMk cId="2847553099" sldId="276"/>
        </pc:sldMkLst>
      </pc:sldChg>
      <pc:sldChg chg="del">
        <pc:chgData name="richard vidal" userId="13c4c14fef6239e3" providerId="LiveId" clId="{D7607361-A094-400D-8752-79C6059B36C8}" dt="2020-03-08T21:50:07.480" v="0" actId="47"/>
        <pc:sldMkLst>
          <pc:docMk/>
          <pc:sldMk cId="1073700025" sldId="277"/>
        </pc:sldMkLst>
      </pc:sldChg>
      <pc:sldChg chg="del">
        <pc:chgData name="richard vidal" userId="13c4c14fef6239e3" providerId="LiveId" clId="{D7607361-A094-400D-8752-79C6059B36C8}" dt="2020-03-08T21:50:07.480" v="0" actId="47"/>
        <pc:sldMkLst>
          <pc:docMk/>
          <pc:sldMk cId="3532796661" sldId="278"/>
        </pc:sldMkLst>
      </pc:sldChg>
      <pc:sldChg chg="del">
        <pc:chgData name="richard vidal" userId="13c4c14fef6239e3" providerId="LiveId" clId="{D7607361-A094-400D-8752-79C6059B36C8}" dt="2020-03-08T21:50:07.480" v="0" actId="47"/>
        <pc:sldMkLst>
          <pc:docMk/>
          <pc:sldMk cId="3670039363" sldId="279"/>
        </pc:sldMkLst>
      </pc:sldChg>
      <pc:sldChg chg="del">
        <pc:chgData name="richard vidal" userId="13c4c14fef6239e3" providerId="LiveId" clId="{D7607361-A094-400D-8752-79C6059B36C8}" dt="2020-03-08T21:50:07.480" v="0" actId="47"/>
        <pc:sldMkLst>
          <pc:docMk/>
          <pc:sldMk cId="1565254173" sldId="328"/>
        </pc:sldMkLst>
      </pc:sldChg>
      <pc:sldChg chg="del">
        <pc:chgData name="richard vidal" userId="13c4c14fef6239e3" providerId="LiveId" clId="{D7607361-A094-400D-8752-79C6059B36C8}" dt="2020-03-08T21:50:07.480" v="0" actId="47"/>
        <pc:sldMkLst>
          <pc:docMk/>
          <pc:sldMk cId="794081401" sldId="329"/>
        </pc:sldMkLst>
      </pc:sldChg>
      <pc:sldChg chg="del">
        <pc:chgData name="richard vidal" userId="13c4c14fef6239e3" providerId="LiveId" clId="{D7607361-A094-400D-8752-79C6059B36C8}" dt="2020-03-08T21:50:07.480" v="0" actId="47"/>
        <pc:sldMkLst>
          <pc:docMk/>
          <pc:sldMk cId="2318609706" sldId="330"/>
        </pc:sldMkLst>
      </pc:sldChg>
      <pc:sldChg chg="del">
        <pc:chgData name="richard vidal" userId="13c4c14fef6239e3" providerId="LiveId" clId="{D7607361-A094-400D-8752-79C6059B36C8}" dt="2020-03-08T21:50:07.480" v="0" actId="47"/>
        <pc:sldMkLst>
          <pc:docMk/>
          <pc:sldMk cId="2558548823" sldId="331"/>
        </pc:sldMkLst>
      </pc:sldChg>
      <pc:sldChg chg="del">
        <pc:chgData name="richard vidal" userId="13c4c14fef6239e3" providerId="LiveId" clId="{D7607361-A094-400D-8752-79C6059B36C8}" dt="2020-03-08T21:50:07.480" v="0" actId="47"/>
        <pc:sldMkLst>
          <pc:docMk/>
          <pc:sldMk cId="2288780164" sldId="332"/>
        </pc:sldMkLst>
      </pc:sldChg>
      <pc:sldChg chg="del">
        <pc:chgData name="richard vidal" userId="13c4c14fef6239e3" providerId="LiveId" clId="{D7607361-A094-400D-8752-79C6059B36C8}" dt="2020-03-08T21:50:07.480" v="0" actId="47"/>
        <pc:sldMkLst>
          <pc:docMk/>
          <pc:sldMk cId="1916522422" sldId="333"/>
        </pc:sldMkLst>
      </pc:sldChg>
      <pc:sldChg chg="del">
        <pc:chgData name="richard vidal" userId="13c4c14fef6239e3" providerId="LiveId" clId="{D7607361-A094-400D-8752-79C6059B36C8}" dt="2020-03-08T21:50:07.480" v="0" actId="47"/>
        <pc:sldMkLst>
          <pc:docMk/>
          <pc:sldMk cId="1995369114" sldId="334"/>
        </pc:sldMkLst>
      </pc:sldChg>
      <pc:sldChg chg="del">
        <pc:chgData name="richard vidal" userId="13c4c14fef6239e3" providerId="LiveId" clId="{D7607361-A094-400D-8752-79C6059B36C8}" dt="2020-03-08T21:50:07.480" v="0" actId="47"/>
        <pc:sldMkLst>
          <pc:docMk/>
          <pc:sldMk cId="2710319807" sldId="335"/>
        </pc:sldMkLst>
      </pc:sldChg>
      <pc:sldChg chg="del">
        <pc:chgData name="richard vidal" userId="13c4c14fef6239e3" providerId="LiveId" clId="{D7607361-A094-400D-8752-79C6059B36C8}" dt="2020-03-08T21:50:07.480" v="0" actId="47"/>
        <pc:sldMkLst>
          <pc:docMk/>
          <pc:sldMk cId="2824172657" sldId="336"/>
        </pc:sldMkLst>
      </pc:sldChg>
      <pc:sldChg chg="del">
        <pc:chgData name="richard vidal" userId="13c4c14fef6239e3" providerId="LiveId" clId="{D7607361-A094-400D-8752-79C6059B36C8}" dt="2020-03-08T21:50:07.480" v="0" actId="47"/>
        <pc:sldMkLst>
          <pc:docMk/>
          <pc:sldMk cId="1530190132" sldId="337"/>
        </pc:sldMkLst>
      </pc:sldChg>
      <pc:sldChg chg="del">
        <pc:chgData name="richard vidal" userId="13c4c14fef6239e3" providerId="LiveId" clId="{D7607361-A094-400D-8752-79C6059B36C8}" dt="2020-03-08T21:50:07.480" v="0" actId="47"/>
        <pc:sldMkLst>
          <pc:docMk/>
          <pc:sldMk cId="2612486545" sldId="338"/>
        </pc:sldMkLst>
      </pc:sldChg>
      <pc:sldChg chg="del">
        <pc:chgData name="richard vidal" userId="13c4c14fef6239e3" providerId="LiveId" clId="{D7607361-A094-400D-8752-79C6059B36C8}" dt="2020-03-08T21:50:07.480" v="0" actId="47"/>
        <pc:sldMkLst>
          <pc:docMk/>
          <pc:sldMk cId="1191989705" sldId="339"/>
        </pc:sldMkLst>
      </pc:sldChg>
      <pc:sldChg chg="del">
        <pc:chgData name="richard vidal" userId="13c4c14fef6239e3" providerId="LiveId" clId="{D7607361-A094-400D-8752-79C6059B36C8}" dt="2020-03-08T21:50:07.480" v="0" actId="47"/>
        <pc:sldMkLst>
          <pc:docMk/>
          <pc:sldMk cId="2207890178" sldId="340"/>
        </pc:sldMkLst>
      </pc:sldChg>
      <pc:sldChg chg="del">
        <pc:chgData name="richard vidal" userId="13c4c14fef6239e3" providerId="LiveId" clId="{D7607361-A094-400D-8752-79C6059B36C8}" dt="2020-03-08T21:50:07.480" v="0" actId="47"/>
        <pc:sldMkLst>
          <pc:docMk/>
          <pc:sldMk cId="4236289837" sldId="341"/>
        </pc:sldMkLst>
      </pc:sldChg>
      <pc:sldChg chg="del">
        <pc:chgData name="richard vidal" userId="13c4c14fef6239e3" providerId="LiveId" clId="{D7607361-A094-400D-8752-79C6059B36C8}" dt="2020-03-08T21:50:07.480" v="0" actId="47"/>
        <pc:sldMkLst>
          <pc:docMk/>
          <pc:sldMk cId="958718317" sldId="342"/>
        </pc:sldMkLst>
      </pc:sldChg>
      <pc:sldChg chg="del">
        <pc:chgData name="richard vidal" userId="13c4c14fef6239e3" providerId="LiveId" clId="{D7607361-A094-400D-8752-79C6059B36C8}" dt="2020-03-08T21:50:07.480" v="0" actId="47"/>
        <pc:sldMkLst>
          <pc:docMk/>
          <pc:sldMk cId="41881894" sldId="343"/>
        </pc:sldMkLst>
      </pc:sldChg>
      <pc:sldChg chg="del">
        <pc:chgData name="richard vidal" userId="13c4c14fef6239e3" providerId="LiveId" clId="{D7607361-A094-400D-8752-79C6059B36C8}" dt="2020-03-08T21:50:07.480" v="0" actId="47"/>
        <pc:sldMkLst>
          <pc:docMk/>
          <pc:sldMk cId="1083841594" sldId="344"/>
        </pc:sldMkLst>
      </pc:sldChg>
      <pc:sldChg chg="del">
        <pc:chgData name="richard vidal" userId="13c4c14fef6239e3" providerId="LiveId" clId="{D7607361-A094-400D-8752-79C6059B36C8}" dt="2020-03-08T21:50:07.480" v="0" actId="47"/>
        <pc:sldMkLst>
          <pc:docMk/>
          <pc:sldMk cId="3621821739" sldId="345"/>
        </pc:sldMkLst>
      </pc:sldChg>
      <pc:sldChg chg="del">
        <pc:chgData name="richard vidal" userId="13c4c14fef6239e3" providerId="LiveId" clId="{D7607361-A094-400D-8752-79C6059B36C8}" dt="2020-03-08T21:50:07.480" v="0" actId="47"/>
        <pc:sldMkLst>
          <pc:docMk/>
          <pc:sldMk cId="3479618394" sldId="346"/>
        </pc:sldMkLst>
      </pc:sldChg>
      <pc:sldChg chg="del">
        <pc:chgData name="richard vidal" userId="13c4c14fef6239e3" providerId="LiveId" clId="{D7607361-A094-400D-8752-79C6059B36C8}" dt="2020-03-08T21:50:07.480" v="0" actId="47"/>
        <pc:sldMkLst>
          <pc:docMk/>
          <pc:sldMk cId="1395263655" sldId="347"/>
        </pc:sldMkLst>
      </pc:sldChg>
      <pc:sldChg chg="del">
        <pc:chgData name="richard vidal" userId="13c4c14fef6239e3" providerId="LiveId" clId="{D7607361-A094-400D-8752-79C6059B36C8}" dt="2020-03-08T21:50:07.480" v="0" actId="47"/>
        <pc:sldMkLst>
          <pc:docMk/>
          <pc:sldMk cId="362205056" sldId="348"/>
        </pc:sldMkLst>
      </pc:sldChg>
      <pc:sldChg chg="del">
        <pc:chgData name="richard vidal" userId="13c4c14fef6239e3" providerId="LiveId" clId="{D7607361-A094-400D-8752-79C6059B36C8}" dt="2020-03-08T21:50:07.480" v="0" actId="47"/>
        <pc:sldMkLst>
          <pc:docMk/>
          <pc:sldMk cId="601596456" sldId="349"/>
        </pc:sldMkLst>
      </pc:sldChg>
      <pc:sldChg chg="del">
        <pc:chgData name="richard vidal" userId="13c4c14fef6239e3" providerId="LiveId" clId="{D7607361-A094-400D-8752-79C6059B36C8}" dt="2020-03-08T21:50:07.480" v="0" actId="47"/>
        <pc:sldMkLst>
          <pc:docMk/>
          <pc:sldMk cId="2953131642" sldId="350"/>
        </pc:sldMkLst>
      </pc:sldChg>
      <pc:sldChg chg="del">
        <pc:chgData name="richard vidal" userId="13c4c14fef6239e3" providerId="LiveId" clId="{D7607361-A094-400D-8752-79C6059B36C8}" dt="2020-03-08T21:50:07.480" v="0" actId="47"/>
        <pc:sldMkLst>
          <pc:docMk/>
          <pc:sldMk cId="3964742668" sldId="351"/>
        </pc:sldMkLst>
      </pc:sldChg>
      <pc:sldChg chg="del">
        <pc:chgData name="richard vidal" userId="13c4c14fef6239e3" providerId="LiveId" clId="{D7607361-A094-400D-8752-79C6059B36C8}" dt="2020-03-08T21:50:07.480" v="0" actId="47"/>
        <pc:sldMkLst>
          <pc:docMk/>
          <pc:sldMk cId="3992786781" sldId="352"/>
        </pc:sldMkLst>
      </pc:sldChg>
      <pc:sldChg chg="del">
        <pc:chgData name="richard vidal" userId="13c4c14fef6239e3" providerId="LiveId" clId="{D7607361-A094-400D-8752-79C6059B36C8}" dt="2020-03-08T21:50:07.480" v="0" actId="47"/>
        <pc:sldMkLst>
          <pc:docMk/>
          <pc:sldMk cId="628734496" sldId="353"/>
        </pc:sldMkLst>
      </pc:sldChg>
      <pc:sldChg chg="del">
        <pc:chgData name="richard vidal" userId="13c4c14fef6239e3" providerId="LiveId" clId="{D7607361-A094-400D-8752-79C6059B36C8}" dt="2020-03-08T21:50:07.480" v="0" actId="47"/>
        <pc:sldMkLst>
          <pc:docMk/>
          <pc:sldMk cId="3661920858" sldId="354"/>
        </pc:sldMkLst>
      </pc:sldChg>
      <pc:sldChg chg="del">
        <pc:chgData name="richard vidal" userId="13c4c14fef6239e3" providerId="LiveId" clId="{D7607361-A094-400D-8752-79C6059B36C8}" dt="2020-03-08T21:50:07.480" v="0" actId="47"/>
        <pc:sldMkLst>
          <pc:docMk/>
          <pc:sldMk cId="894583454" sldId="361"/>
        </pc:sldMkLst>
      </pc:sldChg>
      <pc:sldChg chg="del">
        <pc:chgData name="richard vidal" userId="13c4c14fef6239e3" providerId="LiveId" clId="{D7607361-A094-400D-8752-79C6059B36C8}" dt="2020-03-08T21:50:07.480" v="0" actId="47"/>
        <pc:sldMkLst>
          <pc:docMk/>
          <pc:sldMk cId="3251052767" sldId="419"/>
        </pc:sldMkLst>
      </pc:sldChg>
      <pc:sldChg chg="del">
        <pc:chgData name="richard vidal" userId="13c4c14fef6239e3" providerId="LiveId" clId="{D7607361-A094-400D-8752-79C6059B36C8}" dt="2020-03-08T21:50:07.480" v="0" actId="47"/>
        <pc:sldMkLst>
          <pc:docMk/>
          <pc:sldMk cId="2796003775" sldId="420"/>
        </pc:sldMkLst>
      </pc:sldChg>
      <pc:sldChg chg="del">
        <pc:chgData name="richard vidal" userId="13c4c14fef6239e3" providerId="LiveId" clId="{D7607361-A094-400D-8752-79C6059B36C8}" dt="2020-03-08T21:50:07.480" v="0" actId="47"/>
        <pc:sldMkLst>
          <pc:docMk/>
          <pc:sldMk cId="2129818815" sldId="421"/>
        </pc:sldMkLst>
      </pc:sldChg>
      <pc:sldChg chg="del">
        <pc:chgData name="richard vidal" userId="13c4c14fef6239e3" providerId="LiveId" clId="{D7607361-A094-400D-8752-79C6059B36C8}" dt="2020-03-08T21:50:07.480" v="0" actId="47"/>
        <pc:sldMkLst>
          <pc:docMk/>
          <pc:sldMk cId="1532991000" sldId="422"/>
        </pc:sldMkLst>
      </pc:sldChg>
      <pc:sldChg chg="del">
        <pc:chgData name="richard vidal" userId="13c4c14fef6239e3" providerId="LiveId" clId="{D7607361-A094-400D-8752-79C6059B36C8}" dt="2020-03-08T21:50:07.480" v="0" actId="47"/>
        <pc:sldMkLst>
          <pc:docMk/>
          <pc:sldMk cId="3372648853" sldId="423"/>
        </pc:sldMkLst>
      </pc:sldChg>
      <pc:sldChg chg="del">
        <pc:chgData name="richard vidal" userId="13c4c14fef6239e3" providerId="LiveId" clId="{D7607361-A094-400D-8752-79C6059B36C8}" dt="2020-03-08T21:50:07.480" v="0" actId="47"/>
        <pc:sldMkLst>
          <pc:docMk/>
          <pc:sldMk cId="2013860284" sldId="424"/>
        </pc:sldMkLst>
      </pc:sldChg>
      <pc:sldChg chg="del">
        <pc:chgData name="richard vidal" userId="13c4c14fef6239e3" providerId="LiveId" clId="{D7607361-A094-400D-8752-79C6059B36C8}" dt="2020-03-08T21:50:07.480" v="0" actId="47"/>
        <pc:sldMkLst>
          <pc:docMk/>
          <pc:sldMk cId="3432254739" sldId="425"/>
        </pc:sldMkLst>
      </pc:sldChg>
      <pc:sldChg chg="del">
        <pc:chgData name="richard vidal" userId="13c4c14fef6239e3" providerId="LiveId" clId="{D7607361-A094-400D-8752-79C6059B36C8}" dt="2020-03-08T21:50:07.480" v="0" actId="47"/>
        <pc:sldMkLst>
          <pc:docMk/>
          <pc:sldMk cId="1803326212" sldId="426"/>
        </pc:sldMkLst>
      </pc:sldChg>
      <pc:sldChg chg="del">
        <pc:chgData name="richard vidal" userId="13c4c14fef6239e3" providerId="LiveId" clId="{D7607361-A094-400D-8752-79C6059B36C8}" dt="2020-03-08T21:50:07.480" v="0" actId="47"/>
        <pc:sldMkLst>
          <pc:docMk/>
          <pc:sldMk cId="1042992221" sldId="427"/>
        </pc:sldMkLst>
      </pc:sldChg>
      <pc:sldChg chg="del">
        <pc:chgData name="richard vidal" userId="13c4c14fef6239e3" providerId="LiveId" clId="{D7607361-A094-400D-8752-79C6059B36C8}" dt="2020-03-08T21:50:07.480" v="0" actId="47"/>
        <pc:sldMkLst>
          <pc:docMk/>
          <pc:sldMk cId="1967039136" sldId="428"/>
        </pc:sldMkLst>
      </pc:sldChg>
      <pc:sldChg chg="del">
        <pc:chgData name="richard vidal" userId="13c4c14fef6239e3" providerId="LiveId" clId="{D7607361-A094-400D-8752-79C6059B36C8}" dt="2020-03-08T21:50:07.480" v="0" actId="47"/>
        <pc:sldMkLst>
          <pc:docMk/>
          <pc:sldMk cId="681495667" sldId="429"/>
        </pc:sldMkLst>
      </pc:sldChg>
      <pc:sldChg chg="del">
        <pc:chgData name="richard vidal" userId="13c4c14fef6239e3" providerId="LiveId" clId="{D7607361-A094-400D-8752-79C6059B36C8}" dt="2020-03-08T21:50:07.480" v="0" actId="47"/>
        <pc:sldMkLst>
          <pc:docMk/>
          <pc:sldMk cId="3544307238" sldId="430"/>
        </pc:sldMkLst>
      </pc:sldChg>
      <pc:sldChg chg="del">
        <pc:chgData name="richard vidal" userId="13c4c14fef6239e3" providerId="LiveId" clId="{D7607361-A094-400D-8752-79C6059B36C8}" dt="2020-03-08T21:50:07.480" v="0" actId="47"/>
        <pc:sldMkLst>
          <pc:docMk/>
          <pc:sldMk cId="2468801515" sldId="432"/>
        </pc:sldMkLst>
      </pc:sldChg>
      <pc:sldChg chg="del">
        <pc:chgData name="richard vidal" userId="13c4c14fef6239e3" providerId="LiveId" clId="{D7607361-A094-400D-8752-79C6059B36C8}" dt="2020-03-08T21:50:07.480" v="0" actId="47"/>
        <pc:sldMkLst>
          <pc:docMk/>
          <pc:sldMk cId="3868248846" sldId="433"/>
        </pc:sldMkLst>
      </pc:sldChg>
      <pc:sldChg chg="del">
        <pc:chgData name="richard vidal" userId="13c4c14fef6239e3" providerId="LiveId" clId="{D7607361-A094-400D-8752-79C6059B36C8}" dt="2020-03-08T21:50:07.480" v="0" actId="47"/>
        <pc:sldMkLst>
          <pc:docMk/>
          <pc:sldMk cId="1104410418" sldId="434"/>
        </pc:sldMkLst>
      </pc:sldChg>
      <pc:sldChg chg="del">
        <pc:chgData name="richard vidal" userId="13c4c14fef6239e3" providerId="LiveId" clId="{D7607361-A094-400D-8752-79C6059B36C8}" dt="2020-03-08T21:50:07.480" v="0" actId="47"/>
        <pc:sldMkLst>
          <pc:docMk/>
          <pc:sldMk cId="1829011666" sldId="435"/>
        </pc:sldMkLst>
      </pc:sldChg>
      <pc:sldChg chg="del">
        <pc:chgData name="richard vidal" userId="13c4c14fef6239e3" providerId="LiveId" clId="{D7607361-A094-400D-8752-79C6059B36C8}" dt="2020-03-08T21:50:07.480" v="0" actId="47"/>
        <pc:sldMkLst>
          <pc:docMk/>
          <pc:sldMk cId="1093640063" sldId="436"/>
        </pc:sldMkLst>
      </pc:sldChg>
      <pc:sldChg chg="del">
        <pc:chgData name="richard vidal" userId="13c4c14fef6239e3" providerId="LiveId" clId="{D7607361-A094-400D-8752-79C6059B36C8}" dt="2020-03-08T21:50:07.480" v="0" actId="47"/>
        <pc:sldMkLst>
          <pc:docMk/>
          <pc:sldMk cId="3215826877" sldId="437"/>
        </pc:sldMkLst>
      </pc:sldChg>
      <pc:sldChg chg="del">
        <pc:chgData name="richard vidal" userId="13c4c14fef6239e3" providerId="LiveId" clId="{D7607361-A094-400D-8752-79C6059B36C8}" dt="2020-03-08T21:50:07.480" v="0" actId="47"/>
        <pc:sldMkLst>
          <pc:docMk/>
          <pc:sldMk cId="3916257589" sldId="438"/>
        </pc:sldMkLst>
      </pc:sldChg>
      <pc:sldChg chg="del">
        <pc:chgData name="richard vidal" userId="13c4c14fef6239e3" providerId="LiveId" clId="{D7607361-A094-400D-8752-79C6059B36C8}" dt="2020-03-08T21:50:07.480" v="0" actId="47"/>
        <pc:sldMkLst>
          <pc:docMk/>
          <pc:sldMk cId="1578750585" sldId="439"/>
        </pc:sldMkLst>
      </pc:sldChg>
      <pc:sldChg chg="del">
        <pc:chgData name="richard vidal" userId="13c4c14fef6239e3" providerId="LiveId" clId="{D7607361-A094-400D-8752-79C6059B36C8}" dt="2020-03-08T21:50:07.480" v="0" actId="47"/>
        <pc:sldMkLst>
          <pc:docMk/>
          <pc:sldMk cId="986388355" sldId="440"/>
        </pc:sldMkLst>
      </pc:sldChg>
      <pc:sldChg chg="del">
        <pc:chgData name="richard vidal" userId="13c4c14fef6239e3" providerId="LiveId" clId="{D7607361-A094-400D-8752-79C6059B36C8}" dt="2020-03-08T21:50:07.480" v="0" actId="47"/>
        <pc:sldMkLst>
          <pc:docMk/>
          <pc:sldMk cId="1372738652" sldId="441"/>
        </pc:sldMkLst>
      </pc:sldChg>
      <pc:sldChg chg="del">
        <pc:chgData name="richard vidal" userId="13c4c14fef6239e3" providerId="LiveId" clId="{D7607361-A094-400D-8752-79C6059B36C8}" dt="2020-03-08T21:50:07.480" v="0" actId="47"/>
        <pc:sldMkLst>
          <pc:docMk/>
          <pc:sldMk cId="1038619263" sldId="442"/>
        </pc:sldMkLst>
      </pc:sldChg>
      <pc:sldChg chg="del">
        <pc:chgData name="richard vidal" userId="13c4c14fef6239e3" providerId="LiveId" clId="{D7607361-A094-400D-8752-79C6059B36C8}" dt="2020-03-08T21:50:07.480" v="0" actId="47"/>
        <pc:sldMkLst>
          <pc:docMk/>
          <pc:sldMk cId="671050911" sldId="443"/>
        </pc:sldMkLst>
      </pc:sldChg>
      <pc:sldChg chg="del">
        <pc:chgData name="richard vidal" userId="13c4c14fef6239e3" providerId="LiveId" clId="{D7607361-A094-400D-8752-79C6059B36C8}" dt="2020-03-08T21:50:07.480" v="0" actId="47"/>
        <pc:sldMkLst>
          <pc:docMk/>
          <pc:sldMk cId="1472138487" sldId="444"/>
        </pc:sldMkLst>
      </pc:sldChg>
      <pc:sldChg chg="del">
        <pc:chgData name="richard vidal" userId="13c4c14fef6239e3" providerId="LiveId" clId="{D7607361-A094-400D-8752-79C6059B36C8}" dt="2020-03-08T21:50:07.480" v="0" actId="47"/>
        <pc:sldMkLst>
          <pc:docMk/>
          <pc:sldMk cId="762656703" sldId="445"/>
        </pc:sldMkLst>
      </pc:sldChg>
      <pc:sldChg chg="del">
        <pc:chgData name="richard vidal" userId="13c4c14fef6239e3" providerId="LiveId" clId="{D7607361-A094-400D-8752-79C6059B36C8}" dt="2020-03-08T21:50:07.480" v="0" actId="47"/>
        <pc:sldMkLst>
          <pc:docMk/>
          <pc:sldMk cId="2359747077" sldId="446"/>
        </pc:sldMkLst>
      </pc:sldChg>
      <pc:sldChg chg="del">
        <pc:chgData name="richard vidal" userId="13c4c14fef6239e3" providerId="LiveId" clId="{D7607361-A094-400D-8752-79C6059B36C8}" dt="2020-03-08T21:50:07.480" v="0" actId="47"/>
        <pc:sldMkLst>
          <pc:docMk/>
          <pc:sldMk cId="193239093" sldId="447"/>
        </pc:sldMkLst>
      </pc:sldChg>
      <pc:sldChg chg="del">
        <pc:chgData name="richard vidal" userId="13c4c14fef6239e3" providerId="LiveId" clId="{D7607361-A094-400D-8752-79C6059B36C8}" dt="2020-03-08T21:50:07.480" v="0" actId="47"/>
        <pc:sldMkLst>
          <pc:docMk/>
          <pc:sldMk cId="2436766258" sldId="448"/>
        </pc:sldMkLst>
      </pc:sldChg>
      <pc:sldChg chg="del">
        <pc:chgData name="richard vidal" userId="13c4c14fef6239e3" providerId="LiveId" clId="{D7607361-A094-400D-8752-79C6059B36C8}" dt="2020-03-08T21:50:07.480" v="0" actId="47"/>
        <pc:sldMkLst>
          <pc:docMk/>
          <pc:sldMk cId="822341245" sldId="449"/>
        </pc:sldMkLst>
      </pc:sldChg>
      <pc:sldChg chg="del">
        <pc:chgData name="richard vidal" userId="13c4c14fef6239e3" providerId="LiveId" clId="{D7607361-A094-400D-8752-79C6059B36C8}" dt="2020-03-08T21:50:07.480" v="0" actId="47"/>
        <pc:sldMkLst>
          <pc:docMk/>
          <pc:sldMk cId="1527908440" sldId="450"/>
        </pc:sldMkLst>
      </pc:sldChg>
      <pc:sldChg chg="del">
        <pc:chgData name="richard vidal" userId="13c4c14fef6239e3" providerId="LiveId" clId="{D7607361-A094-400D-8752-79C6059B36C8}" dt="2020-03-08T21:50:07.480" v="0" actId="47"/>
        <pc:sldMkLst>
          <pc:docMk/>
          <pc:sldMk cId="167797394" sldId="451"/>
        </pc:sldMkLst>
      </pc:sldChg>
      <pc:sldChg chg="del">
        <pc:chgData name="richard vidal" userId="13c4c14fef6239e3" providerId="LiveId" clId="{D7607361-A094-400D-8752-79C6059B36C8}" dt="2020-03-08T21:50:07.480" v="0" actId="47"/>
        <pc:sldMkLst>
          <pc:docMk/>
          <pc:sldMk cId="3644669126" sldId="452"/>
        </pc:sldMkLst>
      </pc:sldChg>
    </pc:docChg>
  </pc:docChgLst>
  <pc:docChgLst>
    <pc:chgData name="richard vidal" userId="13c4c14fef6239e3" providerId="LiveId" clId="{8E4FBC6A-AB5A-4D5D-A68B-99C69DE292C3}"/>
    <pc:docChg chg="custSel addSld modSld sldOrd">
      <pc:chgData name="richard vidal" userId="13c4c14fef6239e3" providerId="LiveId" clId="{8E4FBC6A-AB5A-4D5D-A68B-99C69DE292C3}" dt="2022-07-31T09:32:18.507" v="266" actId="20577"/>
      <pc:docMkLst>
        <pc:docMk/>
      </pc:docMkLst>
      <pc:sldChg chg="modSp mod">
        <pc:chgData name="richard vidal" userId="13c4c14fef6239e3" providerId="LiveId" clId="{8E4FBC6A-AB5A-4D5D-A68B-99C69DE292C3}" dt="2022-07-31T09:24:07.782" v="237" actId="20577"/>
        <pc:sldMkLst>
          <pc:docMk/>
          <pc:sldMk cId="2176926428" sldId="260"/>
        </pc:sldMkLst>
        <pc:spChg chg="mod">
          <ac:chgData name="richard vidal" userId="13c4c14fef6239e3" providerId="LiveId" clId="{8E4FBC6A-AB5A-4D5D-A68B-99C69DE292C3}" dt="2022-07-31T09:08:39.428" v="60" actId="20577"/>
          <ac:spMkLst>
            <pc:docMk/>
            <pc:sldMk cId="2176926428" sldId="260"/>
            <ac:spMk id="2" creationId="{76A42768-3A5E-4485-B7C3-08CD1E04F9CE}"/>
          </ac:spMkLst>
        </pc:spChg>
        <pc:spChg chg="mod">
          <ac:chgData name="richard vidal" userId="13c4c14fef6239e3" providerId="LiveId" clId="{8E4FBC6A-AB5A-4D5D-A68B-99C69DE292C3}" dt="2022-07-31T09:24:07.782" v="237" actId="20577"/>
          <ac:spMkLst>
            <pc:docMk/>
            <pc:sldMk cId="2176926428" sldId="260"/>
            <ac:spMk id="3" creationId="{4529DA09-9F0D-45B5-8A4F-07D04D0A7987}"/>
          </ac:spMkLst>
        </pc:spChg>
      </pc:sldChg>
      <pc:sldChg chg="modSp mod">
        <pc:chgData name="richard vidal" userId="13c4c14fef6239e3" providerId="LiveId" clId="{8E4FBC6A-AB5A-4D5D-A68B-99C69DE292C3}" dt="2022-07-31T09:10:23.158" v="229" actId="313"/>
        <pc:sldMkLst>
          <pc:docMk/>
          <pc:sldMk cId="115331390" sldId="261"/>
        </pc:sldMkLst>
        <pc:spChg chg="mod">
          <ac:chgData name="richard vidal" userId="13c4c14fef6239e3" providerId="LiveId" clId="{8E4FBC6A-AB5A-4D5D-A68B-99C69DE292C3}" dt="2022-07-31T09:10:23.158" v="229" actId="313"/>
          <ac:spMkLst>
            <pc:docMk/>
            <pc:sldMk cId="115331390" sldId="261"/>
            <ac:spMk id="3" creationId="{F97E37AA-38C3-4306-A78A-A0578BD2BB68}"/>
          </ac:spMkLst>
        </pc:spChg>
      </pc:sldChg>
      <pc:sldChg chg="addSp modSp mod">
        <pc:chgData name="richard vidal" userId="13c4c14fef6239e3" providerId="LiveId" clId="{8E4FBC6A-AB5A-4D5D-A68B-99C69DE292C3}" dt="2022-07-31T09:23:18.877" v="235" actId="113"/>
        <pc:sldMkLst>
          <pc:docMk/>
          <pc:sldMk cId="1565254173" sldId="328"/>
        </pc:sldMkLst>
        <pc:spChg chg="mod">
          <ac:chgData name="richard vidal" userId="13c4c14fef6239e3" providerId="LiveId" clId="{8E4FBC6A-AB5A-4D5D-A68B-99C69DE292C3}" dt="2022-07-31T09:23:18.877" v="235" actId="113"/>
          <ac:spMkLst>
            <pc:docMk/>
            <pc:sldMk cId="1565254173" sldId="328"/>
            <ac:spMk id="3" creationId="{4862FCBB-A7A6-4CC8-A09E-366A472748DE}"/>
          </ac:spMkLst>
        </pc:spChg>
        <pc:picChg chg="add mod">
          <ac:chgData name="richard vidal" userId="13c4c14fef6239e3" providerId="LiveId" clId="{8E4FBC6A-AB5A-4D5D-A68B-99C69DE292C3}" dt="2022-07-31T09:23:07.230" v="234" actId="1076"/>
          <ac:picMkLst>
            <pc:docMk/>
            <pc:sldMk cId="1565254173" sldId="328"/>
            <ac:picMk id="7" creationId="{50A6BB87-6DE2-6227-840D-188E0A19C90D}"/>
          </ac:picMkLst>
        </pc:picChg>
      </pc:sldChg>
      <pc:sldChg chg="addSp delSp modSp mod">
        <pc:chgData name="richard vidal" userId="13c4c14fef6239e3" providerId="LiveId" clId="{8E4FBC6A-AB5A-4D5D-A68B-99C69DE292C3}" dt="2022-07-31T09:27:46.962" v="254" actId="22"/>
        <pc:sldMkLst>
          <pc:docMk/>
          <pc:sldMk cId="2521938139" sldId="473"/>
        </pc:sldMkLst>
        <pc:spChg chg="add del mod">
          <ac:chgData name="richard vidal" userId="13c4c14fef6239e3" providerId="LiveId" clId="{8E4FBC6A-AB5A-4D5D-A68B-99C69DE292C3}" dt="2022-07-31T09:27:46.962" v="254" actId="22"/>
          <ac:spMkLst>
            <pc:docMk/>
            <pc:sldMk cId="2521938139" sldId="473"/>
            <ac:spMk id="6" creationId="{DC72E5A5-4AC4-5C8C-3C93-9D7A789C0B7D}"/>
          </ac:spMkLst>
        </pc:spChg>
        <pc:picChg chg="del">
          <ac:chgData name="richard vidal" userId="13c4c14fef6239e3" providerId="LiveId" clId="{8E4FBC6A-AB5A-4D5D-A68B-99C69DE292C3}" dt="2022-07-31T09:27:22.973" v="253" actId="478"/>
          <ac:picMkLst>
            <pc:docMk/>
            <pc:sldMk cId="2521938139" sldId="473"/>
            <ac:picMk id="5" creationId="{8BD2BE2C-4EFD-42A8-80CD-7BB43AD58D11}"/>
          </ac:picMkLst>
        </pc:picChg>
        <pc:picChg chg="add mod ord">
          <ac:chgData name="richard vidal" userId="13c4c14fef6239e3" providerId="LiveId" clId="{8E4FBC6A-AB5A-4D5D-A68B-99C69DE292C3}" dt="2022-07-31T09:27:46.962" v="254" actId="22"/>
          <ac:picMkLst>
            <pc:docMk/>
            <pc:sldMk cId="2521938139" sldId="473"/>
            <ac:picMk id="8" creationId="{5018A1C2-B8D5-5D93-581E-0CAE194E1396}"/>
          </ac:picMkLst>
        </pc:picChg>
      </pc:sldChg>
      <pc:sldChg chg="addSp delSp modSp mod">
        <pc:chgData name="richard vidal" userId="13c4c14fef6239e3" providerId="LiveId" clId="{8E4FBC6A-AB5A-4D5D-A68B-99C69DE292C3}" dt="2022-07-31T09:28:12.015" v="256" actId="22"/>
        <pc:sldMkLst>
          <pc:docMk/>
          <pc:sldMk cId="524150605" sldId="474"/>
        </pc:sldMkLst>
        <pc:spChg chg="add del mod">
          <ac:chgData name="richard vidal" userId="13c4c14fef6239e3" providerId="LiveId" clId="{8E4FBC6A-AB5A-4D5D-A68B-99C69DE292C3}" dt="2022-07-31T09:28:12.015" v="256" actId="22"/>
          <ac:spMkLst>
            <pc:docMk/>
            <pc:sldMk cId="524150605" sldId="474"/>
            <ac:spMk id="6" creationId="{F6A77307-4FF2-C882-4806-288532D12892}"/>
          </ac:spMkLst>
        </pc:spChg>
        <pc:picChg chg="del">
          <ac:chgData name="richard vidal" userId="13c4c14fef6239e3" providerId="LiveId" clId="{8E4FBC6A-AB5A-4D5D-A68B-99C69DE292C3}" dt="2022-07-31T09:27:52.698" v="255" actId="478"/>
          <ac:picMkLst>
            <pc:docMk/>
            <pc:sldMk cId="524150605" sldId="474"/>
            <ac:picMk id="5" creationId="{5BC7ACC5-B0C9-48FD-9C12-A8AF9B550E44}"/>
          </ac:picMkLst>
        </pc:picChg>
        <pc:picChg chg="add mod ord">
          <ac:chgData name="richard vidal" userId="13c4c14fef6239e3" providerId="LiveId" clId="{8E4FBC6A-AB5A-4D5D-A68B-99C69DE292C3}" dt="2022-07-31T09:28:12.015" v="256" actId="22"/>
          <ac:picMkLst>
            <pc:docMk/>
            <pc:sldMk cId="524150605" sldId="474"/>
            <ac:picMk id="8" creationId="{C5F5F2C1-77C7-74F5-BCB5-6F93657CE443}"/>
          </ac:picMkLst>
        </pc:picChg>
      </pc:sldChg>
      <pc:sldChg chg="modSp mod">
        <pc:chgData name="richard vidal" userId="13c4c14fef6239e3" providerId="LiveId" clId="{8E4FBC6A-AB5A-4D5D-A68B-99C69DE292C3}" dt="2022-07-31T09:32:04.939" v="257" actId="6549"/>
        <pc:sldMkLst>
          <pc:docMk/>
          <pc:sldMk cId="523520631" sldId="478"/>
        </pc:sldMkLst>
        <pc:spChg chg="mod">
          <ac:chgData name="richard vidal" userId="13c4c14fef6239e3" providerId="LiveId" clId="{8E4FBC6A-AB5A-4D5D-A68B-99C69DE292C3}" dt="2022-07-31T09:32:04.939" v="257" actId="6549"/>
          <ac:spMkLst>
            <pc:docMk/>
            <pc:sldMk cId="523520631" sldId="478"/>
            <ac:spMk id="3" creationId="{04E18EC9-8B52-4C7A-AFA8-FF5A22C24552}"/>
          </ac:spMkLst>
        </pc:spChg>
      </pc:sldChg>
      <pc:sldChg chg="modSp mod">
        <pc:chgData name="richard vidal" userId="13c4c14fef6239e3" providerId="LiveId" clId="{8E4FBC6A-AB5A-4D5D-A68B-99C69DE292C3}" dt="2022-07-31T09:32:18.507" v="266" actId="20577"/>
        <pc:sldMkLst>
          <pc:docMk/>
          <pc:sldMk cId="3394048157" sldId="479"/>
        </pc:sldMkLst>
        <pc:spChg chg="mod">
          <ac:chgData name="richard vidal" userId="13c4c14fef6239e3" providerId="LiveId" clId="{8E4FBC6A-AB5A-4D5D-A68B-99C69DE292C3}" dt="2022-07-31T09:32:18.507" v="266" actId="20577"/>
          <ac:spMkLst>
            <pc:docMk/>
            <pc:sldMk cId="3394048157" sldId="479"/>
            <ac:spMk id="3" creationId="{D099B293-59DC-40B6-AE9B-7D53EDA2F80D}"/>
          </ac:spMkLst>
        </pc:spChg>
      </pc:sldChg>
      <pc:sldChg chg="modSp new mod">
        <pc:chgData name="richard vidal" userId="13c4c14fef6239e3" providerId="LiveId" clId="{8E4FBC6A-AB5A-4D5D-A68B-99C69DE292C3}" dt="2022-07-31T09:08:49.607" v="63"/>
        <pc:sldMkLst>
          <pc:docMk/>
          <pc:sldMk cId="378311486" sldId="483"/>
        </pc:sldMkLst>
        <pc:spChg chg="mod">
          <ac:chgData name="richard vidal" userId="13c4c14fef6239e3" providerId="LiveId" clId="{8E4FBC6A-AB5A-4D5D-A68B-99C69DE292C3}" dt="2022-07-31T09:08:49.607" v="63"/>
          <ac:spMkLst>
            <pc:docMk/>
            <pc:sldMk cId="378311486" sldId="483"/>
            <ac:spMk id="3" creationId="{E0953774-E5C8-29E8-106F-23BFDFE84BC3}"/>
          </ac:spMkLst>
        </pc:spChg>
      </pc:sldChg>
      <pc:sldChg chg="addSp delSp modSp new mod ord">
        <pc:chgData name="richard vidal" userId="13c4c14fef6239e3" providerId="LiveId" clId="{8E4FBC6A-AB5A-4D5D-A68B-99C69DE292C3}" dt="2022-07-31T09:25:22.084" v="252" actId="207"/>
        <pc:sldMkLst>
          <pc:docMk/>
          <pc:sldMk cId="1163994253" sldId="484"/>
        </pc:sldMkLst>
        <pc:spChg chg="add del mod">
          <ac:chgData name="richard vidal" userId="13c4c14fef6239e3" providerId="LiveId" clId="{8E4FBC6A-AB5A-4D5D-A68B-99C69DE292C3}" dt="2022-07-31T09:25:22.084" v="252" actId="207"/>
          <ac:spMkLst>
            <pc:docMk/>
            <pc:sldMk cId="1163994253" sldId="484"/>
            <ac:spMk id="3" creationId="{646C0702-A308-5499-F330-D26C4589FAE2}"/>
          </ac:spMkLst>
        </pc:spChg>
        <pc:spChg chg="add del mod">
          <ac:chgData name="richard vidal" userId="13c4c14fef6239e3" providerId="LiveId" clId="{8E4FBC6A-AB5A-4D5D-A68B-99C69DE292C3}" dt="2022-07-31T09:24:24.419" v="242"/>
          <ac:spMkLst>
            <pc:docMk/>
            <pc:sldMk cId="1163994253" sldId="484"/>
            <ac:spMk id="5" creationId="{B7CB1253-144A-9A8C-E9F9-0057B8714BF9}"/>
          </ac:spMkLst>
        </pc:spChg>
      </pc:sldChg>
    </pc:docChg>
  </pc:docChgLst>
  <pc:docChgLst>
    <pc:chgData name="richard vidal" userId="13c4c14fef6239e3" providerId="LiveId" clId="{4B17BAAA-DB44-4DBA-B04D-8AC57E96D541}"/>
    <pc:docChg chg="undo redo custSel addSld delSld modSld sldOrd">
      <pc:chgData name="richard vidal" userId="13c4c14fef6239e3" providerId="LiveId" clId="{4B17BAAA-DB44-4DBA-B04D-8AC57E96D541}" dt="2022-07-31T15:04:52.813" v="873" actId="20577"/>
      <pc:docMkLst>
        <pc:docMk/>
      </pc:docMkLst>
      <pc:sldChg chg="del">
        <pc:chgData name="richard vidal" userId="13c4c14fef6239e3" providerId="LiveId" clId="{4B17BAAA-DB44-4DBA-B04D-8AC57E96D541}" dt="2022-07-31T09:55:53.798" v="0" actId="47"/>
        <pc:sldMkLst>
          <pc:docMk/>
          <pc:sldMk cId="1976984698" sldId="259"/>
        </pc:sldMkLst>
      </pc:sldChg>
      <pc:sldChg chg="del">
        <pc:chgData name="richard vidal" userId="13c4c14fef6239e3" providerId="LiveId" clId="{4B17BAAA-DB44-4DBA-B04D-8AC57E96D541}" dt="2022-07-31T09:55:53.798" v="0" actId="47"/>
        <pc:sldMkLst>
          <pc:docMk/>
          <pc:sldMk cId="2176926428" sldId="260"/>
        </pc:sldMkLst>
      </pc:sldChg>
      <pc:sldChg chg="del">
        <pc:chgData name="richard vidal" userId="13c4c14fef6239e3" providerId="LiveId" clId="{4B17BAAA-DB44-4DBA-B04D-8AC57E96D541}" dt="2022-07-31T09:55:53.798" v="0" actId="47"/>
        <pc:sldMkLst>
          <pc:docMk/>
          <pc:sldMk cId="115331390" sldId="261"/>
        </pc:sldMkLst>
      </pc:sldChg>
      <pc:sldChg chg="del">
        <pc:chgData name="richard vidal" userId="13c4c14fef6239e3" providerId="LiveId" clId="{4B17BAAA-DB44-4DBA-B04D-8AC57E96D541}" dt="2022-07-31T09:55:53.798" v="0" actId="47"/>
        <pc:sldMkLst>
          <pc:docMk/>
          <pc:sldMk cId="958991916" sldId="262"/>
        </pc:sldMkLst>
      </pc:sldChg>
      <pc:sldChg chg="del">
        <pc:chgData name="richard vidal" userId="13c4c14fef6239e3" providerId="LiveId" clId="{4B17BAAA-DB44-4DBA-B04D-8AC57E96D541}" dt="2022-07-31T09:55:53.798" v="0" actId="47"/>
        <pc:sldMkLst>
          <pc:docMk/>
          <pc:sldMk cId="945440602" sldId="263"/>
        </pc:sldMkLst>
      </pc:sldChg>
      <pc:sldChg chg="del">
        <pc:chgData name="richard vidal" userId="13c4c14fef6239e3" providerId="LiveId" clId="{4B17BAAA-DB44-4DBA-B04D-8AC57E96D541}" dt="2022-07-31T09:55:53.798" v="0" actId="47"/>
        <pc:sldMkLst>
          <pc:docMk/>
          <pc:sldMk cId="3670039363" sldId="279"/>
        </pc:sldMkLst>
      </pc:sldChg>
      <pc:sldChg chg="del">
        <pc:chgData name="richard vidal" userId="13c4c14fef6239e3" providerId="LiveId" clId="{4B17BAAA-DB44-4DBA-B04D-8AC57E96D541}" dt="2022-07-31T09:55:53.798" v="0" actId="47"/>
        <pc:sldMkLst>
          <pc:docMk/>
          <pc:sldMk cId="1565254173" sldId="328"/>
        </pc:sldMkLst>
      </pc:sldChg>
      <pc:sldChg chg="modSp mod">
        <pc:chgData name="richard vidal" userId="13c4c14fef6239e3" providerId="LiveId" clId="{4B17BAAA-DB44-4DBA-B04D-8AC57E96D541}" dt="2022-07-31T10:12:28.890" v="278" actId="20577"/>
        <pc:sldMkLst>
          <pc:docMk/>
          <pc:sldMk cId="794081401" sldId="329"/>
        </pc:sldMkLst>
        <pc:spChg chg="mod">
          <ac:chgData name="richard vidal" userId="13c4c14fef6239e3" providerId="LiveId" clId="{4B17BAAA-DB44-4DBA-B04D-8AC57E96D541}" dt="2022-07-31T10:12:28.890" v="278" actId="20577"/>
          <ac:spMkLst>
            <pc:docMk/>
            <pc:sldMk cId="794081401" sldId="329"/>
            <ac:spMk id="2" creationId="{A2B85762-1757-4042-A270-9FB81832C5A2}"/>
          </ac:spMkLst>
        </pc:spChg>
      </pc:sldChg>
      <pc:sldChg chg="modSp del mod">
        <pc:chgData name="richard vidal" userId="13c4c14fef6239e3" providerId="LiveId" clId="{4B17BAAA-DB44-4DBA-B04D-8AC57E96D541}" dt="2022-07-31T10:21:02.891" v="497" actId="47"/>
        <pc:sldMkLst>
          <pc:docMk/>
          <pc:sldMk cId="2558548823" sldId="331"/>
        </pc:sldMkLst>
        <pc:spChg chg="mod">
          <ac:chgData name="richard vidal" userId="13c4c14fef6239e3" providerId="LiveId" clId="{4B17BAAA-DB44-4DBA-B04D-8AC57E96D541}" dt="2022-07-31T10:20:29.507" v="486" actId="21"/>
          <ac:spMkLst>
            <pc:docMk/>
            <pc:sldMk cId="2558548823" sldId="331"/>
            <ac:spMk id="2" creationId="{07813400-5093-4308-98CA-41FA09E69EB1}"/>
          </ac:spMkLst>
        </pc:spChg>
        <pc:spChg chg="mod">
          <ac:chgData name="richard vidal" userId="13c4c14fef6239e3" providerId="LiveId" clId="{4B17BAAA-DB44-4DBA-B04D-8AC57E96D541}" dt="2022-07-31T10:20:41.488" v="490" actId="21"/>
          <ac:spMkLst>
            <pc:docMk/>
            <pc:sldMk cId="2558548823" sldId="331"/>
            <ac:spMk id="3" creationId="{353CEC47-56C8-4884-B977-69299318CB28}"/>
          </ac:spMkLst>
        </pc:spChg>
      </pc:sldChg>
      <pc:sldChg chg="modSp mod">
        <pc:chgData name="richard vidal" userId="13c4c14fef6239e3" providerId="LiveId" clId="{4B17BAAA-DB44-4DBA-B04D-8AC57E96D541}" dt="2022-07-31T10:22:51.533" v="514" actId="113"/>
        <pc:sldMkLst>
          <pc:docMk/>
          <pc:sldMk cId="2288780164" sldId="332"/>
        </pc:sldMkLst>
        <pc:spChg chg="mod">
          <ac:chgData name="richard vidal" userId="13c4c14fef6239e3" providerId="LiveId" clId="{4B17BAAA-DB44-4DBA-B04D-8AC57E96D541}" dt="2022-07-31T10:22:48.313" v="513" actId="6549"/>
          <ac:spMkLst>
            <pc:docMk/>
            <pc:sldMk cId="2288780164" sldId="332"/>
            <ac:spMk id="2" creationId="{786504E8-6906-47A3-90FA-154F18E4620F}"/>
          </ac:spMkLst>
        </pc:spChg>
        <pc:spChg chg="mod">
          <ac:chgData name="richard vidal" userId="13c4c14fef6239e3" providerId="LiveId" clId="{4B17BAAA-DB44-4DBA-B04D-8AC57E96D541}" dt="2022-07-31T10:22:51.533" v="514" actId="113"/>
          <ac:spMkLst>
            <pc:docMk/>
            <pc:sldMk cId="2288780164" sldId="332"/>
            <ac:spMk id="3" creationId="{1562D157-0098-427D-9188-14622CE37187}"/>
          </ac:spMkLst>
        </pc:spChg>
      </pc:sldChg>
      <pc:sldChg chg="modSp mod">
        <pc:chgData name="richard vidal" userId="13c4c14fef6239e3" providerId="LiveId" clId="{4B17BAAA-DB44-4DBA-B04D-8AC57E96D541}" dt="2022-07-31T10:23:19.177" v="527" actId="12"/>
        <pc:sldMkLst>
          <pc:docMk/>
          <pc:sldMk cId="1916522422" sldId="333"/>
        </pc:sldMkLst>
        <pc:spChg chg="mod">
          <ac:chgData name="richard vidal" userId="13c4c14fef6239e3" providerId="LiveId" clId="{4B17BAAA-DB44-4DBA-B04D-8AC57E96D541}" dt="2022-07-31T10:23:19.177" v="527" actId="12"/>
          <ac:spMkLst>
            <pc:docMk/>
            <pc:sldMk cId="1916522422" sldId="333"/>
            <ac:spMk id="3" creationId="{29576087-DAA4-4400-8FE6-B49EB981705D}"/>
          </ac:spMkLst>
        </pc:spChg>
      </pc:sldChg>
      <pc:sldChg chg="modSp mod">
        <pc:chgData name="richard vidal" userId="13c4c14fef6239e3" providerId="LiveId" clId="{4B17BAAA-DB44-4DBA-B04D-8AC57E96D541}" dt="2022-07-31T10:13:23.558" v="318" actId="113"/>
        <pc:sldMkLst>
          <pc:docMk/>
          <pc:sldMk cId="1995369114" sldId="334"/>
        </pc:sldMkLst>
        <pc:spChg chg="mod">
          <ac:chgData name="richard vidal" userId="13c4c14fef6239e3" providerId="LiveId" clId="{4B17BAAA-DB44-4DBA-B04D-8AC57E96D541}" dt="2022-07-31T10:13:23.558" v="318" actId="113"/>
          <ac:spMkLst>
            <pc:docMk/>
            <pc:sldMk cId="1995369114" sldId="334"/>
            <ac:spMk id="3" creationId="{D1178097-F44C-4D1C-B7A3-71458E71A395}"/>
          </ac:spMkLst>
        </pc:spChg>
      </pc:sldChg>
      <pc:sldChg chg="modSp mod">
        <pc:chgData name="richard vidal" userId="13c4c14fef6239e3" providerId="LiveId" clId="{4B17BAAA-DB44-4DBA-B04D-8AC57E96D541}" dt="2022-07-31T10:14:17.428" v="353" actId="113"/>
        <pc:sldMkLst>
          <pc:docMk/>
          <pc:sldMk cId="2710319807" sldId="335"/>
        </pc:sldMkLst>
        <pc:spChg chg="mod">
          <ac:chgData name="richard vidal" userId="13c4c14fef6239e3" providerId="LiveId" clId="{4B17BAAA-DB44-4DBA-B04D-8AC57E96D541}" dt="2022-07-31T10:14:17.428" v="353" actId="113"/>
          <ac:spMkLst>
            <pc:docMk/>
            <pc:sldMk cId="2710319807" sldId="335"/>
            <ac:spMk id="3" creationId="{B4515C22-5F18-466E-BE49-F9124D5E5EBE}"/>
          </ac:spMkLst>
        </pc:spChg>
      </pc:sldChg>
      <pc:sldChg chg="del">
        <pc:chgData name="richard vidal" userId="13c4c14fef6239e3" providerId="LiveId" clId="{4B17BAAA-DB44-4DBA-B04D-8AC57E96D541}" dt="2022-07-31T10:15:28.170" v="360" actId="47"/>
        <pc:sldMkLst>
          <pc:docMk/>
          <pc:sldMk cId="2824172657" sldId="336"/>
        </pc:sldMkLst>
      </pc:sldChg>
      <pc:sldChg chg="modSp mod">
        <pc:chgData name="richard vidal" userId="13c4c14fef6239e3" providerId="LiveId" clId="{4B17BAAA-DB44-4DBA-B04D-8AC57E96D541}" dt="2022-07-31T10:18:03.032" v="428" actId="5793"/>
        <pc:sldMkLst>
          <pc:docMk/>
          <pc:sldMk cId="1530190132" sldId="337"/>
        </pc:sldMkLst>
        <pc:spChg chg="mod">
          <ac:chgData name="richard vidal" userId="13c4c14fef6239e3" providerId="LiveId" clId="{4B17BAAA-DB44-4DBA-B04D-8AC57E96D541}" dt="2022-07-31T10:17:05.897" v="392" actId="20577"/>
          <ac:spMkLst>
            <pc:docMk/>
            <pc:sldMk cId="1530190132" sldId="337"/>
            <ac:spMk id="2" creationId="{35E435ED-598C-441D-9A8E-9ECE5401E904}"/>
          </ac:spMkLst>
        </pc:spChg>
        <pc:spChg chg="mod">
          <ac:chgData name="richard vidal" userId="13c4c14fef6239e3" providerId="LiveId" clId="{4B17BAAA-DB44-4DBA-B04D-8AC57E96D541}" dt="2022-07-31T10:18:03.032" v="428" actId="5793"/>
          <ac:spMkLst>
            <pc:docMk/>
            <pc:sldMk cId="1530190132" sldId="337"/>
            <ac:spMk id="3" creationId="{EF9997D3-257D-4EB4-BB2D-EA149E5777FD}"/>
          </ac:spMkLst>
        </pc:spChg>
      </pc:sldChg>
      <pc:sldChg chg="modSp mod">
        <pc:chgData name="richard vidal" userId="13c4c14fef6239e3" providerId="LiveId" clId="{4B17BAAA-DB44-4DBA-B04D-8AC57E96D541}" dt="2022-07-31T10:16:35.679" v="372" actId="20577"/>
        <pc:sldMkLst>
          <pc:docMk/>
          <pc:sldMk cId="2612486545" sldId="338"/>
        </pc:sldMkLst>
        <pc:spChg chg="mod">
          <ac:chgData name="richard vidal" userId="13c4c14fef6239e3" providerId="LiveId" clId="{4B17BAAA-DB44-4DBA-B04D-8AC57E96D541}" dt="2022-07-31T10:16:35.679" v="372" actId="20577"/>
          <ac:spMkLst>
            <pc:docMk/>
            <pc:sldMk cId="2612486545" sldId="338"/>
            <ac:spMk id="2" creationId="{3A983A8F-FBA3-4A5D-A2BF-56B27CF1EF08}"/>
          </ac:spMkLst>
        </pc:spChg>
      </pc:sldChg>
      <pc:sldChg chg="del">
        <pc:chgData name="richard vidal" userId="13c4c14fef6239e3" providerId="LiveId" clId="{4B17BAAA-DB44-4DBA-B04D-8AC57E96D541}" dt="2022-07-31T10:18:53.375" v="429" actId="47"/>
        <pc:sldMkLst>
          <pc:docMk/>
          <pc:sldMk cId="1191989705" sldId="339"/>
        </pc:sldMkLst>
      </pc:sldChg>
      <pc:sldChg chg="modSp mod">
        <pc:chgData name="richard vidal" userId="13c4c14fef6239e3" providerId="LiveId" clId="{4B17BAAA-DB44-4DBA-B04D-8AC57E96D541}" dt="2022-07-31T12:04:30.595" v="818" actId="20577"/>
        <pc:sldMkLst>
          <pc:docMk/>
          <pc:sldMk cId="2207890178" sldId="340"/>
        </pc:sldMkLst>
        <pc:spChg chg="mod">
          <ac:chgData name="richard vidal" userId="13c4c14fef6239e3" providerId="LiveId" clId="{4B17BAAA-DB44-4DBA-B04D-8AC57E96D541}" dt="2022-07-31T12:04:30.595" v="818" actId="20577"/>
          <ac:spMkLst>
            <pc:docMk/>
            <pc:sldMk cId="2207890178" sldId="340"/>
            <ac:spMk id="3" creationId="{EE2FB880-2BD2-428B-9DA0-460D0310FFF2}"/>
          </ac:spMkLst>
        </pc:spChg>
      </pc:sldChg>
      <pc:sldChg chg="modSp mod">
        <pc:chgData name="richard vidal" userId="13c4c14fef6239e3" providerId="LiveId" clId="{4B17BAAA-DB44-4DBA-B04D-8AC57E96D541}" dt="2022-07-31T10:21:23.984" v="504" actId="113"/>
        <pc:sldMkLst>
          <pc:docMk/>
          <pc:sldMk cId="4236289837" sldId="341"/>
        </pc:sldMkLst>
        <pc:spChg chg="mod">
          <ac:chgData name="richard vidal" userId="13c4c14fef6239e3" providerId="LiveId" clId="{4B17BAAA-DB44-4DBA-B04D-8AC57E96D541}" dt="2022-07-31T10:21:10.860" v="498" actId="21"/>
          <ac:spMkLst>
            <pc:docMk/>
            <pc:sldMk cId="4236289837" sldId="341"/>
            <ac:spMk id="2" creationId="{D7EBCB9D-EF63-4362-9E28-4480B10B5BC2}"/>
          </ac:spMkLst>
        </pc:spChg>
        <pc:spChg chg="mod">
          <ac:chgData name="richard vidal" userId="13c4c14fef6239e3" providerId="LiveId" clId="{4B17BAAA-DB44-4DBA-B04D-8AC57E96D541}" dt="2022-07-31T10:21:23.984" v="504" actId="113"/>
          <ac:spMkLst>
            <pc:docMk/>
            <pc:sldMk cId="4236289837" sldId="341"/>
            <ac:spMk id="3" creationId="{DC7FEBCB-6DA6-492B-BA5C-312B0658180B}"/>
          </ac:spMkLst>
        </pc:spChg>
      </pc:sldChg>
      <pc:sldChg chg="modSp mod">
        <pc:chgData name="richard vidal" userId="13c4c14fef6239e3" providerId="LiveId" clId="{4B17BAAA-DB44-4DBA-B04D-8AC57E96D541}" dt="2022-07-31T10:21:52.728" v="510" actId="113"/>
        <pc:sldMkLst>
          <pc:docMk/>
          <pc:sldMk cId="958718317" sldId="342"/>
        </pc:sldMkLst>
        <pc:spChg chg="mod">
          <ac:chgData name="richard vidal" userId="13c4c14fef6239e3" providerId="LiveId" clId="{4B17BAAA-DB44-4DBA-B04D-8AC57E96D541}" dt="2022-07-31T10:21:39.861" v="505" actId="21"/>
          <ac:spMkLst>
            <pc:docMk/>
            <pc:sldMk cId="958718317" sldId="342"/>
            <ac:spMk id="2" creationId="{4F7D7009-55EA-4A8F-A699-B400AACAA15D}"/>
          </ac:spMkLst>
        </pc:spChg>
        <pc:spChg chg="mod">
          <ac:chgData name="richard vidal" userId="13c4c14fef6239e3" providerId="LiveId" clId="{4B17BAAA-DB44-4DBA-B04D-8AC57E96D541}" dt="2022-07-31T10:21:52.728" v="510" actId="113"/>
          <ac:spMkLst>
            <pc:docMk/>
            <pc:sldMk cId="958718317" sldId="342"/>
            <ac:spMk id="3" creationId="{808547A8-FC3D-4E6A-8748-4CF02C38A025}"/>
          </ac:spMkLst>
        </pc:spChg>
      </pc:sldChg>
      <pc:sldChg chg="modSp mod">
        <pc:chgData name="richard vidal" userId="13c4c14fef6239e3" providerId="LiveId" clId="{4B17BAAA-DB44-4DBA-B04D-8AC57E96D541}" dt="2022-07-31T10:23:39.637" v="532" actId="113"/>
        <pc:sldMkLst>
          <pc:docMk/>
          <pc:sldMk cId="41881894" sldId="343"/>
        </pc:sldMkLst>
        <pc:spChg chg="mod">
          <ac:chgData name="richard vidal" userId="13c4c14fef6239e3" providerId="LiveId" clId="{4B17BAAA-DB44-4DBA-B04D-8AC57E96D541}" dt="2022-07-31T10:23:26.400" v="528" actId="21"/>
          <ac:spMkLst>
            <pc:docMk/>
            <pc:sldMk cId="41881894" sldId="343"/>
            <ac:spMk id="2" creationId="{05D2C3E9-5770-4F9F-8282-4DA198C848CD}"/>
          </ac:spMkLst>
        </pc:spChg>
        <pc:spChg chg="mod">
          <ac:chgData name="richard vidal" userId="13c4c14fef6239e3" providerId="LiveId" clId="{4B17BAAA-DB44-4DBA-B04D-8AC57E96D541}" dt="2022-07-31T10:23:39.637" v="532" actId="113"/>
          <ac:spMkLst>
            <pc:docMk/>
            <pc:sldMk cId="41881894" sldId="343"/>
            <ac:spMk id="3" creationId="{124FA2B8-4C3A-42FE-87CF-76300AB342B3}"/>
          </ac:spMkLst>
        </pc:spChg>
      </pc:sldChg>
      <pc:sldChg chg="modSp mod">
        <pc:chgData name="richard vidal" userId="13c4c14fef6239e3" providerId="LiveId" clId="{4B17BAAA-DB44-4DBA-B04D-8AC57E96D541}" dt="2022-07-31T10:26:02.973" v="571"/>
        <pc:sldMkLst>
          <pc:docMk/>
          <pc:sldMk cId="1083841594" sldId="344"/>
        </pc:sldMkLst>
        <pc:spChg chg="mod">
          <ac:chgData name="richard vidal" userId="13c4c14fef6239e3" providerId="LiveId" clId="{4B17BAAA-DB44-4DBA-B04D-8AC57E96D541}" dt="2022-07-31T10:24:14.922" v="550" actId="20577"/>
          <ac:spMkLst>
            <pc:docMk/>
            <pc:sldMk cId="1083841594" sldId="344"/>
            <ac:spMk id="2" creationId="{6D64FAF6-3668-41EE-842C-5EB300A67025}"/>
          </ac:spMkLst>
        </pc:spChg>
        <pc:spChg chg="mod">
          <ac:chgData name="richard vidal" userId="13c4c14fef6239e3" providerId="LiveId" clId="{4B17BAAA-DB44-4DBA-B04D-8AC57E96D541}" dt="2022-07-31T10:26:02.973" v="571"/>
          <ac:spMkLst>
            <pc:docMk/>
            <pc:sldMk cId="1083841594" sldId="344"/>
            <ac:spMk id="3" creationId="{5044DE1F-4BDA-4F91-BFD6-5CAB0316F93C}"/>
          </ac:spMkLst>
        </pc:spChg>
      </pc:sldChg>
      <pc:sldChg chg="modSp del mod">
        <pc:chgData name="richard vidal" userId="13c4c14fef6239e3" providerId="LiveId" clId="{4B17BAAA-DB44-4DBA-B04D-8AC57E96D541}" dt="2022-07-31T10:26:05.202" v="572" actId="47"/>
        <pc:sldMkLst>
          <pc:docMk/>
          <pc:sldMk cId="3621821739" sldId="345"/>
        </pc:sldMkLst>
        <pc:spChg chg="mod">
          <ac:chgData name="richard vidal" userId="13c4c14fef6239e3" providerId="LiveId" clId="{4B17BAAA-DB44-4DBA-B04D-8AC57E96D541}" dt="2022-07-31T10:25:56.648" v="568" actId="21"/>
          <ac:spMkLst>
            <pc:docMk/>
            <pc:sldMk cId="3621821739" sldId="345"/>
            <ac:spMk id="3" creationId="{EF1F16C8-F37E-42E1-B97E-9B427CFDCC80}"/>
          </ac:spMkLst>
        </pc:spChg>
      </pc:sldChg>
      <pc:sldChg chg="modSp mod">
        <pc:chgData name="richard vidal" userId="13c4c14fef6239e3" providerId="LiveId" clId="{4B17BAAA-DB44-4DBA-B04D-8AC57E96D541}" dt="2022-07-31T10:25:08.795" v="567" actId="113"/>
        <pc:sldMkLst>
          <pc:docMk/>
          <pc:sldMk cId="3479618394" sldId="346"/>
        </pc:sldMkLst>
        <pc:spChg chg="mod">
          <ac:chgData name="richard vidal" userId="13c4c14fef6239e3" providerId="LiveId" clId="{4B17BAAA-DB44-4DBA-B04D-8AC57E96D541}" dt="2022-07-31T10:25:08.795" v="567" actId="113"/>
          <ac:spMkLst>
            <pc:docMk/>
            <pc:sldMk cId="3479618394" sldId="346"/>
            <ac:spMk id="3" creationId="{B65013FE-D5C4-48E1-BD77-D62437960080}"/>
          </ac:spMkLst>
        </pc:spChg>
      </pc:sldChg>
      <pc:sldChg chg="modSp mod">
        <pc:chgData name="richard vidal" userId="13c4c14fef6239e3" providerId="LiveId" clId="{4B17BAAA-DB44-4DBA-B04D-8AC57E96D541}" dt="2022-07-31T10:26:40.516" v="598" actId="113"/>
        <pc:sldMkLst>
          <pc:docMk/>
          <pc:sldMk cId="1395263655" sldId="347"/>
        </pc:sldMkLst>
        <pc:spChg chg="mod">
          <ac:chgData name="richard vidal" userId="13c4c14fef6239e3" providerId="LiveId" clId="{4B17BAAA-DB44-4DBA-B04D-8AC57E96D541}" dt="2022-07-31T10:26:40.516" v="598" actId="113"/>
          <ac:spMkLst>
            <pc:docMk/>
            <pc:sldMk cId="1395263655" sldId="347"/>
            <ac:spMk id="3" creationId="{66BCF0F3-3D9A-4124-8EF2-F2610A54CADB}"/>
          </ac:spMkLst>
        </pc:spChg>
      </pc:sldChg>
      <pc:sldChg chg="modSp mod">
        <pc:chgData name="richard vidal" userId="13c4c14fef6239e3" providerId="LiveId" clId="{4B17BAAA-DB44-4DBA-B04D-8AC57E96D541}" dt="2022-07-31T10:27:12.525" v="600" actId="20577"/>
        <pc:sldMkLst>
          <pc:docMk/>
          <pc:sldMk cId="3992786781" sldId="352"/>
        </pc:sldMkLst>
        <pc:spChg chg="mod">
          <ac:chgData name="richard vidal" userId="13c4c14fef6239e3" providerId="LiveId" clId="{4B17BAAA-DB44-4DBA-B04D-8AC57E96D541}" dt="2022-07-31T10:27:12.525" v="600" actId="20577"/>
          <ac:spMkLst>
            <pc:docMk/>
            <pc:sldMk cId="3992786781" sldId="352"/>
            <ac:spMk id="3" creationId="{E250972D-50BE-4347-951F-081DD3C32090}"/>
          </ac:spMkLst>
        </pc:spChg>
      </pc:sldChg>
      <pc:sldChg chg="modSp mod">
        <pc:chgData name="richard vidal" userId="13c4c14fef6239e3" providerId="LiveId" clId="{4B17BAAA-DB44-4DBA-B04D-8AC57E96D541}" dt="2022-07-31T10:32:27.693" v="698" actId="21"/>
        <pc:sldMkLst>
          <pc:docMk/>
          <pc:sldMk cId="2655540740" sldId="453"/>
        </pc:sldMkLst>
        <pc:spChg chg="mod">
          <ac:chgData name="richard vidal" userId="13c4c14fef6239e3" providerId="LiveId" clId="{4B17BAAA-DB44-4DBA-B04D-8AC57E96D541}" dt="2022-07-31T10:32:27.693" v="698" actId="21"/>
          <ac:spMkLst>
            <pc:docMk/>
            <pc:sldMk cId="2655540740" sldId="453"/>
            <ac:spMk id="3" creationId="{DBFC4F7B-87F0-4207-946F-68B997CD6844}"/>
          </ac:spMkLst>
        </pc:spChg>
      </pc:sldChg>
      <pc:sldChg chg="modSp mod">
        <pc:chgData name="richard vidal" userId="13c4c14fef6239e3" providerId="LiveId" clId="{4B17BAAA-DB44-4DBA-B04D-8AC57E96D541}" dt="2022-07-31T10:33:03.530" v="731" actId="20577"/>
        <pc:sldMkLst>
          <pc:docMk/>
          <pc:sldMk cId="3411900078" sldId="454"/>
        </pc:sldMkLst>
        <pc:spChg chg="mod">
          <ac:chgData name="richard vidal" userId="13c4c14fef6239e3" providerId="LiveId" clId="{4B17BAAA-DB44-4DBA-B04D-8AC57E96D541}" dt="2022-07-31T10:33:03.530" v="731" actId="20577"/>
          <ac:spMkLst>
            <pc:docMk/>
            <pc:sldMk cId="3411900078" sldId="454"/>
            <ac:spMk id="2" creationId="{C3DD5DB0-DC90-4D84-B326-7A2467585301}"/>
          </ac:spMkLst>
        </pc:spChg>
        <pc:spChg chg="mod">
          <ac:chgData name="richard vidal" userId="13c4c14fef6239e3" providerId="LiveId" clId="{4B17BAAA-DB44-4DBA-B04D-8AC57E96D541}" dt="2022-07-31T10:32:59.002" v="721" actId="27636"/>
          <ac:spMkLst>
            <pc:docMk/>
            <pc:sldMk cId="3411900078" sldId="454"/>
            <ac:spMk id="3" creationId="{E5B3671E-9080-4571-8918-6BF8FCDF0654}"/>
          </ac:spMkLst>
        </pc:spChg>
      </pc:sldChg>
      <pc:sldChg chg="modSp mod">
        <pc:chgData name="richard vidal" userId="13c4c14fef6239e3" providerId="LiveId" clId="{4B17BAAA-DB44-4DBA-B04D-8AC57E96D541}" dt="2022-07-31T10:33:29.941" v="762" actId="20577"/>
        <pc:sldMkLst>
          <pc:docMk/>
          <pc:sldMk cId="3233244724" sldId="455"/>
        </pc:sldMkLst>
        <pc:spChg chg="mod">
          <ac:chgData name="richard vidal" userId="13c4c14fef6239e3" providerId="LiveId" clId="{4B17BAAA-DB44-4DBA-B04D-8AC57E96D541}" dt="2022-07-31T10:33:29.941" v="762" actId="20577"/>
          <ac:spMkLst>
            <pc:docMk/>
            <pc:sldMk cId="3233244724" sldId="455"/>
            <ac:spMk id="3" creationId="{0BA36A89-67A8-42F9-B986-E24EA36B9020}"/>
          </ac:spMkLst>
        </pc:spChg>
      </pc:sldChg>
      <pc:sldChg chg="modSp new mod">
        <pc:chgData name="richard vidal" userId="13c4c14fef6239e3" providerId="LiveId" clId="{4B17BAAA-DB44-4DBA-B04D-8AC57E96D541}" dt="2022-07-31T09:57:02.897" v="13" actId="20577"/>
        <pc:sldMkLst>
          <pc:docMk/>
          <pc:sldMk cId="1198692312" sldId="456"/>
        </pc:sldMkLst>
        <pc:spChg chg="mod">
          <ac:chgData name="richard vidal" userId="13c4c14fef6239e3" providerId="LiveId" clId="{4B17BAAA-DB44-4DBA-B04D-8AC57E96D541}" dt="2022-07-31T09:57:02.897" v="13" actId="20577"/>
          <ac:spMkLst>
            <pc:docMk/>
            <pc:sldMk cId="1198692312" sldId="456"/>
            <ac:spMk id="2" creationId="{C3EF2E32-A308-B7AC-7C5C-54BD21F37FA2}"/>
          </ac:spMkLst>
        </pc:spChg>
      </pc:sldChg>
      <pc:sldChg chg="modSp new mod">
        <pc:chgData name="richard vidal" userId="13c4c14fef6239e3" providerId="LiveId" clId="{4B17BAAA-DB44-4DBA-B04D-8AC57E96D541}" dt="2022-07-31T15:04:52.813" v="873" actId="20577"/>
        <pc:sldMkLst>
          <pc:docMk/>
          <pc:sldMk cId="2190868184" sldId="457"/>
        </pc:sldMkLst>
        <pc:spChg chg="mod">
          <ac:chgData name="richard vidal" userId="13c4c14fef6239e3" providerId="LiveId" clId="{4B17BAAA-DB44-4DBA-B04D-8AC57E96D541}" dt="2022-07-31T15:04:52.813" v="873" actId="20577"/>
          <ac:spMkLst>
            <pc:docMk/>
            <pc:sldMk cId="2190868184" sldId="457"/>
            <ac:spMk id="3" creationId="{1EF46149-C1FA-C942-759E-6FE90AC39B94}"/>
          </ac:spMkLst>
        </pc:spChg>
      </pc:sldChg>
      <pc:sldChg chg="addSp modSp new mod">
        <pc:chgData name="richard vidal" userId="13c4c14fef6239e3" providerId="LiveId" clId="{4B17BAAA-DB44-4DBA-B04D-8AC57E96D541}" dt="2022-07-31T09:59:19.834" v="116" actId="1440"/>
        <pc:sldMkLst>
          <pc:docMk/>
          <pc:sldMk cId="2032221735" sldId="458"/>
        </pc:sldMkLst>
        <pc:spChg chg="mod">
          <ac:chgData name="richard vidal" userId="13c4c14fef6239e3" providerId="LiveId" clId="{4B17BAAA-DB44-4DBA-B04D-8AC57E96D541}" dt="2022-07-31T09:58:42.396" v="97" actId="20577"/>
          <ac:spMkLst>
            <pc:docMk/>
            <pc:sldMk cId="2032221735" sldId="458"/>
            <ac:spMk id="2" creationId="{01A6C48C-FD2D-94E1-F4F2-450D8B446FEF}"/>
          </ac:spMkLst>
        </pc:spChg>
        <pc:spChg chg="mod">
          <ac:chgData name="richard vidal" userId="13c4c14fef6239e3" providerId="LiveId" clId="{4B17BAAA-DB44-4DBA-B04D-8AC57E96D541}" dt="2022-07-31T09:58:52.342" v="113" actId="20577"/>
          <ac:spMkLst>
            <pc:docMk/>
            <pc:sldMk cId="2032221735" sldId="458"/>
            <ac:spMk id="3" creationId="{022E6459-68DB-40DD-D241-F3D10F21C4AE}"/>
          </ac:spMkLst>
        </pc:spChg>
        <pc:picChg chg="add mod">
          <ac:chgData name="richard vidal" userId="13c4c14fef6239e3" providerId="LiveId" clId="{4B17BAAA-DB44-4DBA-B04D-8AC57E96D541}" dt="2022-07-31T09:59:19.834" v="116" actId="1440"/>
          <ac:picMkLst>
            <pc:docMk/>
            <pc:sldMk cId="2032221735" sldId="458"/>
            <ac:picMk id="6" creationId="{2BE7045D-77C1-D2E3-2A3B-C09957F3D4CE}"/>
          </ac:picMkLst>
        </pc:picChg>
      </pc:sldChg>
      <pc:sldChg chg="addSp modSp new mod">
        <pc:chgData name="richard vidal" userId="13c4c14fef6239e3" providerId="LiveId" clId="{4B17BAAA-DB44-4DBA-B04D-8AC57E96D541}" dt="2022-07-31T10:00:41.287" v="140" actId="207"/>
        <pc:sldMkLst>
          <pc:docMk/>
          <pc:sldMk cId="3564823127" sldId="459"/>
        </pc:sldMkLst>
        <pc:spChg chg="mod">
          <ac:chgData name="richard vidal" userId="13c4c14fef6239e3" providerId="LiveId" clId="{4B17BAAA-DB44-4DBA-B04D-8AC57E96D541}" dt="2022-07-31T10:00:41.287" v="140" actId="207"/>
          <ac:spMkLst>
            <pc:docMk/>
            <pc:sldMk cId="3564823127" sldId="459"/>
            <ac:spMk id="3" creationId="{9E9D98F1-1A5F-D5D1-4958-762620A1547C}"/>
          </ac:spMkLst>
        </pc:spChg>
        <pc:picChg chg="add mod">
          <ac:chgData name="richard vidal" userId="13c4c14fef6239e3" providerId="LiveId" clId="{4B17BAAA-DB44-4DBA-B04D-8AC57E96D541}" dt="2022-07-31T10:00:35.421" v="139" actId="1440"/>
          <ac:picMkLst>
            <pc:docMk/>
            <pc:sldMk cId="3564823127" sldId="459"/>
            <ac:picMk id="6" creationId="{D7EA8890-48E3-FB9D-E625-F354FFDEB88B}"/>
          </ac:picMkLst>
        </pc:picChg>
      </pc:sldChg>
      <pc:sldChg chg="addSp modSp new mod">
        <pc:chgData name="richard vidal" userId="13c4c14fef6239e3" providerId="LiveId" clId="{4B17BAAA-DB44-4DBA-B04D-8AC57E96D541}" dt="2022-07-31T10:01:39.693" v="173" actId="1440"/>
        <pc:sldMkLst>
          <pc:docMk/>
          <pc:sldMk cId="2620617540" sldId="460"/>
        </pc:sldMkLst>
        <pc:spChg chg="mod">
          <ac:chgData name="richard vidal" userId="13c4c14fef6239e3" providerId="LiveId" clId="{4B17BAAA-DB44-4DBA-B04D-8AC57E96D541}" dt="2022-07-31T10:00:51.009" v="153" actId="20577"/>
          <ac:spMkLst>
            <pc:docMk/>
            <pc:sldMk cId="2620617540" sldId="460"/>
            <ac:spMk id="2" creationId="{0789E4AD-CA69-C95D-4357-A66DDFBD527E}"/>
          </ac:spMkLst>
        </pc:spChg>
        <pc:spChg chg="mod">
          <ac:chgData name="richard vidal" userId="13c4c14fef6239e3" providerId="LiveId" clId="{4B17BAAA-DB44-4DBA-B04D-8AC57E96D541}" dt="2022-07-31T10:00:56.166" v="167" actId="20577"/>
          <ac:spMkLst>
            <pc:docMk/>
            <pc:sldMk cId="2620617540" sldId="460"/>
            <ac:spMk id="3" creationId="{440777B4-4F8C-96DA-538A-B6F0F1414929}"/>
          </ac:spMkLst>
        </pc:spChg>
        <pc:picChg chg="add mod">
          <ac:chgData name="richard vidal" userId="13c4c14fef6239e3" providerId="LiveId" clId="{4B17BAAA-DB44-4DBA-B04D-8AC57E96D541}" dt="2022-07-31T10:01:39.693" v="173" actId="1440"/>
          <ac:picMkLst>
            <pc:docMk/>
            <pc:sldMk cId="2620617540" sldId="460"/>
            <ac:picMk id="6" creationId="{6B0B53AF-386F-28AB-02D3-AB4BA1EAA658}"/>
          </ac:picMkLst>
        </pc:picChg>
      </pc:sldChg>
      <pc:sldChg chg="addSp delSp modSp new mod">
        <pc:chgData name="richard vidal" userId="13c4c14fef6239e3" providerId="LiveId" clId="{4B17BAAA-DB44-4DBA-B04D-8AC57E96D541}" dt="2022-07-31T10:04:20.202" v="198" actId="207"/>
        <pc:sldMkLst>
          <pc:docMk/>
          <pc:sldMk cId="1297721482" sldId="461"/>
        </pc:sldMkLst>
        <pc:spChg chg="mod">
          <ac:chgData name="richard vidal" userId="13c4c14fef6239e3" providerId="LiveId" clId="{4B17BAAA-DB44-4DBA-B04D-8AC57E96D541}" dt="2022-07-31T10:04:20.202" v="198" actId="207"/>
          <ac:spMkLst>
            <pc:docMk/>
            <pc:sldMk cId="1297721482" sldId="461"/>
            <ac:spMk id="3" creationId="{DD52DBC9-9262-32B9-BA9D-5F2AD73E2969}"/>
          </ac:spMkLst>
        </pc:spChg>
        <pc:spChg chg="add del">
          <ac:chgData name="richard vidal" userId="13c4c14fef6239e3" providerId="LiveId" clId="{4B17BAAA-DB44-4DBA-B04D-8AC57E96D541}" dt="2022-07-31T10:04:13.251" v="195"/>
          <ac:spMkLst>
            <pc:docMk/>
            <pc:sldMk cId="1297721482" sldId="461"/>
            <ac:spMk id="5" creationId="{07E6E5E4-44AB-4980-4081-C8E0A227B94E}"/>
          </ac:spMkLst>
        </pc:spChg>
      </pc:sldChg>
      <pc:sldChg chg="addSp modSp new mod">
        <pc:chgData name="richard vidal" userId="13c4c14fef6239e3" providerId="LiveId" clId="{4B17BAAA-DB44-4DBA-B04D-8AC57E96D541}" dt="2022-07-31T10:11:11.595" v="239" actId="1440"/>
        <pc:sldMkLst>
          <pc:docMk/>
          <pc:sldMk cId="1527250819" sldId="462"/>
        </pc:sldMkLst>
        <pc:spChg chg="mod">
          <ac:chgData name="richard vidal" userId="13c4c14fef6239e3" providerId="LiveId" clId="{4B17BAAA-DB44-4DBA-B04D-8AC57E96D541}" dt="2022-07-31T10:10:57.174" v="211" actId="20577"/>
          <ac:spMkLst>
            <pc:docMk/>
            <pc:sldMk cId="1527250819" sldId="462"/>
            <ac:spMk id="2" creationId="{37A7A190-875E-B712-ED7E-14198570E7C2}"/>
          </ac:spMkLst>
        </pc:spChg>
        <pc:spChg chg="mod">
          <ac:chgData name="richard vidal" userId="13c4c14fef6239e3" providerId="LiveId" clId="{4B17BAAA-DB44-4DBA-B04D-8AC57E96D541}" dt="2022-07-31T10:11:07.263" v="236" actId="20577"/>
          <ac:spMkLst>
            <pc:docMk/>
            <pc:sldMk cId="1527250819" sldId="462"/>
            <ac:spMk id="3" creationId="{1791A594-107A-DB92-4EBD-027C8D3AB771}"/>
          </ac:spMkLst>
        </pc:spChg>
        <pc:picChg chg="add mod">
          <ac:chgData name="richard vidal" userId="13c4c14fef6239e3" providerId="LiveId" clId="{4B17BAAA-DB44-4DBA-B04D-8AC57E96D541}" dt="2022-07-31T10:11:11.595" v="239" actId="1440"/>
          <ac:picMkLst>
            <pc:docMk/>
            <pc:sldMk cId="1527250819" sldId="462"/>
            <ac:picMk id="6" creationId="{91A36AD0-E57D-6FBA-361B-96EF24DB347B}"/>
          </ac:picMkLst>
        </pc:picChg>
      </pc:sldChg>
      <pc:sldChg chg="addSp modSp new mod">
        <pc:chgData name="richard vidal" userId="13c4c14fef6239e3" providerId="LiveId" clId="{4B17BAAA-DB44-4DBA-B04D-8AC57E96D541}" dt="2022-07-31T10:12:12.109" v="271" actId="1440"/>
        <pc:sldMkLst>
          <pc:docMk/>
          <pc:sldMk cId="1695711114" sldId="463"/>
        </pc:sldMkLst>
        <pc:spChg chg="mod">
          <ac:chgData name="richard vidal" userId="13c4c14fef6239e3" providerId="LiveId" clId="{4B17BAAA-DB44-4DBA-B04D-8AC57E96D541}" dt="2022-07-31T10:12:07.903" v="270" actId="207"/>
          <ac:spMkLst>
            <pc:docMk/>
            <pc:sldMk cId="1695711114" sldId="463"/>
            <ac:spMk id="3" creationId="{80DC82C7-B287-A915-B2E2-81087BF13BAD}"/>
          </ac:spMkLst>
        </pc:spChg>
        <pc:picChg chg="add mod">
          <ac:chgData name="richard vidal" userId="13c4c14fef6239e3" providerId="LiveId" clId="{4B17BAAA-DB44-4DBA-B04D-8AC57E96D541}" dt="2022-07-31T10:12:12.109" v="271" actId="1440"/>
          <ac:picMkLst>
            <pc:docMk/>
            <pc:sldMk cId="1695711114" sldId="463"/>
            <ac:picMk id="6" creationId="{DF6294F4-4E8B-5AB5-2235-887B4DB46F78}"/>
          </ac:picMkLst>
        </pc:picChg>
      </pc:sldChg>
      <pc:sldChg chg="addSp delSp modSp new mod ord">
        <pc:chgData name="richard vidal" userId="13c4c14fef6239e3" providerId="LiveId" clId="{4B17BAAA-DB44-4DBA-B04D-8AC57E96D541}" dt="2022-07-31T10:15:33.074" v="362"/>
        <pc:sldMkLst>
          <pc:docMk/>
          <pc:sldMk cId="2999546398" sldId="464"/>
        </pc:sldMkLst>
        <pc:spChg chg="del">
          <ac:chgData name="richard vidal" userId="13c4c14fef6239e3" providerId="LiveId" clId="{4B17BAAA-DB44-4DBA-B04D-8AC57E96D541}" dt="2022-07-31T10:15:07.299" v="357" actId="22"/>
          <ac:spMkLst>
            <pc:docMk/>
            <pc:sldMk cId="2999546398" sldId="464"/>
            <ac:spMk id="3" creationId="{CF8A5D45-05F9-8EBC-C0D2-F7CEB38DC64B}"/>
          </ac:spMkLst>
        </pc:spChg>
        <pc:picChg chg="add mod ord">
          <ac:chgData name="richard vidal" userId="13c4c14fef6239e3" providerId="LiveId" clId="{4B17BAAA-DB44-4DBA-B04D-8AC57E96D541}" dt="2022-07-31T10:15:11.166" v="359" actId="1440"/>
          <ac:picMkLst>
            <pc:docMk/>
            <pc:sldMk cId="2999546398" sldId="464"/>
            <ac:picMk id="6" creationId="{6484BE5C-53B8-3FFB-52FE-CF890409F2C7}"/>
          </ac:picMkLst>
        </pc:picChg>
      </pc:sldChg>
      <pc:sldChg chg="addSp delSp modSp new mod ord">
        <pc:chgData name="richard vidal" userId="13c4c14fef6239e3" providerId="LiveId" clId="{4B17BAAA-DB44-4DBA-B04D-8AC57E96D541}" dt="2022-07-31T10:16:44.799" v="374"/>
        <pc:sldMkLst>
          <pc:docMk/>
          <pc:sldMk cId="2606142569" sldId="465"/>
        </pc:sldMkLst>
        <pc:spChg chg="del">
          <ac:chgData name="richard vidal" userId="13c4c14fef6239e3" providerId="LiveId" clId="{4B17BAAA-DB44-4DBA-B04D-8AC57E96D541}" dt="2022-07-31T10:16:25.765" v="364" actId="22"/>
          <ac:spMkLst>
            <pc:docMk/>
            <pc:sldMk cId="2606142569" sldId="465"/>
            <ac:spMk id="3" creationId="{229BDD11-95AA-0024-2052-BD658BC76AE5}"/>
          </ac:spMkLst>
        </pc:spChg>
        <pc:picChg chg="add mod ord">
          <ac:chgData name="richard vidal" userId="13c4c14fef6239e3" providerId="LiveId" clId="{4B17BAAA-DB44-4DBA-B04D-8AC57E96D541}" dt="2022-07-31T10:16:25.765" v="364" actId="22"/>
          <ac:picMkLst>
            <pc:docMk/>
            <pc:sldMk cId="2606142569" sldId="465"/>
            <ac:picMk id="6" creationId="{9E3C25D8-0F90-CFF3-2FAD-669235662C1F}"/>
          </ac:picMkLst>
        </pc:picChg>
      </pc:sldChg>
      <pc:sldChg chg="addSp delSp modSp new mod">
        <pc:chgData name="richard vidal" userId="13c4c14fef6239e3" providerId="LiveId" clId="{4B17BAAA-DB44-4DBA-B04D-8AC57E96D541}" dt="2022-07-31T10:19:03.235" v="445" actId="22"/>
        <pc:sldMkLst>
          <pc:docMk/>
          <pc:sldMk cId="683898003" sldId="466"/>
        </pc:sldMkLst>
        <pc:spChg chg="mod">
          <ac:chgData name="richard vidal" userId="13c4c14fef6239e3" providerId="LiveId" clId="{4B17BAAA-DB44-4DBA-B04D-8AC57E96D541}" dt="2022-07-31T10:19:00.528" v="444" actId="20577"/>
          <ac:spMkLst>
            <pc:docMk/>
            <pc:sldMk cId="683898003" sldId="466"/>
            <ac:spMk id="2" creationId="{A57773AC-4F79-437A-7242-E9E8D8335D92}"/>
          </ac:spMkLst>
        </pc:spChg>
        <pc:spChg chg="del">
          <ac:chgData name="richard vidal" userId="13c4c14fef6239e3" providerId="LiveId" clId="{4B17BAAA-DB44-4DBA-B04D-8AC57E96D541}" dt="2022-07-31T10:19:03.235" v="445" actId="22"/>
          <ac:spMkLst>
            <pc:docMk/>
            <pc:sldMk cId="683898003" sldId="466"/>
            <ac:spMk id="3" creationId="{70D8798B-5870-DF4E-BCCC-A10CFBE8BB50}"/>
          </ac:spMkLst>
        </pc:spChg>
        <pc:picChg chg="add mod ord">
          <ac:chgData name="richard vidal" userId="13c4c14fef6239e3" providerId="LiveId" clId="{4B17BAAA-DB44-4DBA-B04D-8AC57E96D541}" dt="2022-07-31T10:19:03.235" v="445" actId="22"/>
          <ac:picMkLst>
            <pc:docMk/>
            <pc:sldMk cId="683898003" sldId="466"/>
            <ac:picMk id="6" creationId="{36AE9AF1-752A-AFAB-60EF-6E6489ABA7DF}"/>
          </ac:picMkLst>
        </pc:picChg>
      </pc:sldChg>
      <pc:sldChg chg="modSp new add del mod">
        <pc:chgData name="richard vidal" userId="13c4c14fef6239e3" providerId="LiveId" clId="{4B17BAAA-DB44-4DBA-B04D-8AC57E96D541}" dt="2022-07-31T10:20:57.411" v="496" actId="113"/>
        <pc:sldMkLst>
          <pc:docMk/>
          <pc:sldMk cId="2580834267" sldId="467"/>
        </pc:sldMkLst>
        <pc:spChg chg="mod">
          <ac:chgData name="richard vidal" userId="13c4c14fef6239e3" providerId="LiveId" clId="{4B17BAAA-DB44-4DBA-B04D-8AC57E96D541}" dt="2022-07-31T10:20:57.411" v="496" actId="113"/>
          <ac:spMkLst>
            <pc:docMk/>
            <pc:sldMk cId="2580834267" sldId="467"/>
            <ac:spMk id="3" creationId="{09133CA2-7702-D664-0271-41BAC5D7D9C2}"/>
          </ac:spMkLst>
        </pc:spChg>
      </pc:sldChg>
      <pc:sldChg chg="addSp modSp new mod">
        <pc:chgData name="richard vidal" userId="13c4c14fef6239e3" providerId="LiveId" clId="{4B17BAAA-DB44-4DBA-B04D-8AC57E96D541}" dt="2022-07-31T10:28:24.750" v="643" actId="20577"/>
        <pc:sldMkLst>
          <pc:docMk/>
          <pc:sldMk cId="1997563666" sldId="468"/>
        </pc:sldMkLst>
        <pc:spChg chg="mod">
          <ac:chgData name="richard vidal" userId="13c4c14fef6239e3" providerId="LiveId" clId="{4B17BAAA-DB44-4DBA-B04D-8AC57E96D541}" dt="2022-07-31T10:28:24.750" v="643" actId="20577"/>
          <ac:spMkLst>
            <pc:docMk/>
            <pc:sldMk cId="1997563666" sldId="468"/>
            <ac:spMk id="3" creationId="{951747E7-3FB5-9EEF-FD2B-E83E12418ED0}"/>
          </ac:spMkLst>
        </pc:spChg>
        <pc:picChg chg="add mod">
          <ac:chgData name="richard vidal" userId="13c4c14fef6239e3" providerId="LiveId" clId="{4B17BAAA-DB44-4DBA-B04D-8AC57E96D541}" dt="2022-07-31T10:28:13.981" v="632" actId="1076"/>
          <ac:picMkLst>
            <pc:docMk/>
            <pc:sldMk cId="1997563666" sldId="468"/>
            <ac:picMk id="6" creationId="{4A7D5E49-50CB-862A-F13A-D1A907D0FE1F}"/>
          </ac:picMkLst>
        </pc:picChg>
      </pc:sldChg>
      <pc:sldChg chg="modSp new mod">
        <pc:chgData name="richard vidal" userId="13c4c14fef6239e3" providerId="LiveId" clId="{4B17BAAA-DB44-4DBA-B04D-8AC57E96D541}" dt="2022-07-31T10:32:20.249" v="697" actId="20577"/>
        <pc:sldMkLst>
          <pc:docMk/>
          <pc:sldMk cId="3699826013" sldId="469"/>
        </pc:sldMkLst>
        <pc:spChg chg="mod">
          <ac:chgData name="richard vidal" userId="13c4c14fef6239e3" providerId="LiveId" clId="{4B17BAAA-DB44-4DBA-B04D-8AC57E96D541}" dt="2022-07-31T10:32:20.249" v="697" actId="20577"/>
          <ac:spMkLst>
            <pc:docMk/>
            <pc:sldMk cId="3699826013" sldId="469"/>
            <ac:spMk id="2" creationId="{9D48D550-7053-1145-C475-188C82A877A7}"/>
          </ac:spMkLst>
        </pc:spChg>
      </pc:sldChg>
      <pc:sldChg chg="del">
        <pc:chgData name="richard vidal" userId="13c4c14fef6239e3" providerId="LiveId" clId="{4B17BAAA-DB44-4DBA-B04D-8AC57E96D541}" dt="2022-07-31T09:55:53.798" v="0" actId="47"/>
        <pc:sldMkLst>
          <pc:docMk/>
          <pc:sldMk cId="1292237435" sldId="470"/>
        </pc:sldMkLst>
      </pc:sldChg>
      <pc:sldChg chg="modSp new mod">
        <pc:chgData name="richard vidal" userId="13c4c14fef6239e3" providerId="LiveId" clId="{4B17BAAA-DB44-4DBA-B04D-8AC57E96D541}" dt="2022-07-31T10:32:51.048" v="719" actId="20577"/>
        <pc:sldMkLst>
          <pc:docMk/>
          <pc:sldMk cId="3248475361" sldId="470"/>
        </pc:sldMkLst>
        <pc:spChg chg="mod">
          <ac:chgData name="richard vidal" userId="13c4c14fef6239e3" providerId="LiveId" clId="{4B17BAAA-DB44-4DBA-B04D-8AC57E96D541}" dt="2022-07-31T10:32:51.048" v="719" actId="20577"/>
          <ac:spMkLst>
            <pc:docMk/>
            <pc:sldMk cId="3248475361" sldId="470"/>
            <ac:spMk id="3" creationId="{761F503F-67AF-09BC-F930-2B78AC717280}"/>
          </ac:spMkLst>
        </pc:spChg>
      </pc:sldChg>
      <pc:sldChg chg="del">
        <pc:chgData name="richard vidal" userId="13c4c14fef6239e3" providerId="LiveId" clId="{4B17BAAA-DB44-4DBA-B04D-8AC57E96D541}" dt="2022-07-31T09:55:53.798" v="0" actId="47"/>
        <pc:sldMkLst>
          <pc:docMk/>
          <pc:sldMk cId="2153307980" sldId="471"/>
        </pc:sldMkLst>
      </pc:sldChg>
      <pc:sldChg chg="del">
        <pc:chgData name="richard vidal" userId="13c4c14fef6239e3" providerId="LiveId" clId="{4B17BAAA-DB44-4DBA-B04D-8AC57E96D541}" dt="2022-07-31T09:55:53.798" v="0" actId="47"/>
        <pc:sldMkLst>
          <pc:docMk/>
          <pc:sldMk cId="988904932" sldId="472"/>
        </pc:sldMkLst>
      </pc:sldChg>
      <pc:sldChg chg="del">
        <pc:chgData name="richard vidal" userId="13c4c14fef6239e3" providerId="LiveId" clId="{4B17BAAA-DB44-4DBA-B04D-8AC57E96D541}" dt="2022-07-31T09:55:53.798" v="0" actId="47"/>
        <pc:sldMkLst>
          <pc:docMk/>
          <pc:sldMk cId="2521938139" sldId="473"/>
        </pc:sldMkLst>
      </pc:sldChg>
      <pc:sldChg chg="del">
        <pc:chgData name="richard vidal" userId="13c4c14fef6239e3" providerId="LiveId" clId="{4B17BAAA-DB44-4DBA-B04D-8AC57E96D541}" dt="2022-07-31T09:55:53.798" v="0" actId="47"/>
        <pc:sldMkLst>
          <pc:docMk/>
          <pc:sldMk cId="524150605" sldId="474"/>
        </pc:sldMkLst>
      </pc:sldChg>
      <pc:sldChg chg="del">
        <pc:chgData name="richard vidal" userId="13c4c14fef6239e3" providerId="LiveId" clId="{4B17BAAA-DB44-4DBA-B04D-8AC57E96D541}" dt="2022-07-31T09:55:53.798" v="0" actId="47"/>
        <pc:sldMkLst>
          <pc:docMk/>
          <pc:sldMk cId="138823809" sldId="475"/>
        </pc:sldMkLst>
      </pc:sldChg>
      <pc:sldChg chg="del">
        <pc:chgData name="richard vidal" userId="13c4c14fef6239e3" providerId="LiveId" clId="{4B17BAAA-DB44-4DBA-B04D-8AC57E96D541}" dt="2022-07-31T09:55:53.798" v="0" actId="47"/>
        <pc:sldMkLst>
          <pc:docMk/>
          <pc:sldMk cId="848335563" sldId="476"/>
        </pc:sldMkLst>
      </pc:sldChg>
      <pc:sldChg chg="del">
        <pc:chgData name="richard vidal" userId="13c4c14fef6239e3" providerId="LiveId" clId="{4B17BAAA-DB44-4DBA-B04D-8AC57E96D541}" dt="2022-07-31T09:55:53.798" v="0" actId="47"/>
        <pc:sldMkLst>
          <pc:docMk/>
          <pc:sldMk cId="3137995242" sldId="477"/>
        </pc:sldMkLst>
      </pc:sldChg>
      <pc:sldChg chg="del">
        <pc:chgData name="richard vidal" userId="13c4c14fef6239e3" providerId="LiveId" clId="{4B17BAAA-DB44-4DBA-B04D-8AC57E96D541}" dt="2022-07-31T09:55:53.798" v="0" actId="47"/>
        <pc:sldMkLst>
          <pc:docMk/>
          <pc:sldMk cId="523520631" sldId="478"/>
        </pc:sldMkLst>
      </pc:sldChg>
      <pc:sldChg chg="del">
        <pc:chgData name="richard vidal" userId="13c4c14fef6239e3" providerId="LiveId" clId="{4B17BAAA-DB44-4DBA-B04D-8AC57E96D541}" dt="2022-07-31T09:55:53.798" v="0" actId="47"/>
        <pc:sldMkLst>
          <pc:docMk/>
          <pc:sldMk cId="3394048157" sldId="479"/>
        </pc:sldMkLst>
      </pc:sldChg>
      <pc:sldChg chg="del">
        <pc:chgData name="richard vidal" userId="13c4c14fef6239e3" providerId="LiveId" clId="{4B17BAAA-DB44-4DBA-B04D-8AC57E96D541}" dt="2022-07-31T09:55:53.798" v="0" actId="47"/>
        <pc:sldMkLst>
          <pc:docMk/>
          <pc:sldMk cId="1159289600" sldId="480"/>
        </pc:sldMkLst>
      </pc:sldChg>
      <pc:sldChg chg="del">
        <pc:chgData name="richard vidal" userId="13c4c14fef6239e3" providerId="LiveId" clId="{4B17BAAA-DB44-4DBA-B04D-8AC57E96D541}" dt="2022-07-31T09:55:53.798" v="0" actId="47"/>
        <pc:sldMkLst>
          <pc:docMk/>
          <pc:sldMk cId="2356798556" sldId="481"/>
        </pc:sldMkLst>
      </pc:sldChg>
      <pc:sldChg chg="del">
        <pc:chgData name="richard vidal" userId="13c4c14fef6239e3" providerId="LiveId" clId="{4B17BAAA-DB44-4DBA-B04D-8AC57E96D541}" dt="2022-07-31T09:55:53.798" v="0" actId="47"/>
        <pc:sldMkLst>
          <pc:docMk/>
          <pc:sldMk cId="2499268132" sldId="482"/>
        </pc:sldMkLst>
      </pc:sldChg>
      <pc:sldChg chg="del">
        <pc:chgData name="richard vidal" userId="13c4c14fef6239e3" providerId="LiveId" clId="{4B17BAAA-DB44-4DBA-B04D-8AC57E96D541}" dt="2022-07-31T09:55:53.798" v="0" actId="47"/>
        <pc:sldMkLst>
          <pc:docMk/>
          <pc:sldMk cId="378311486" sldId="483"/>
        </pc:sldMkLst>
      </pc:sldChg>
      <pc:sldChg chg="del">
        <pc:chgData name="richard vidal" userId="13c4c14fef6239e3" providerId="LiveId" clId="{4B17BAAA-DB44-4DBA-B04D-8AC57E96D541}" dt="2022-07-31T09:55:53.798" v="0" actId="47"/>
        <pc:sldMkLst>
          <pc:docMk/>
          <pc:sldMk cId="1163994253" sldId="484"/>
        </pc:sldMkLst>
      </pc:sldChg>
    </pc:docChg>
  </pc:docChgLst>
  <pc:docChgLst>
    <pc:chgData name="richard vidal" userId="13c4c14fef6239e3" providerId="LiveId" clId="{AC594900-F4E6-4DA2-88D2-3FF39E45D37C}"/>
    <pc:docChg chg="custSel delSld modSld">
      <pc:chgData name="richard vidal" userId="13c4c14fef6239e3" providerId="LiveId" clId="{AC594900-F4E6-4DA2-88D2-3FF39E45D37C}" dt="2021-10-29T11:36:35.827" v="183" actId="20577"/>
      <pc:docMkLst>
        <pc:docMk/>
      </pc:docMkLst>
      <pc:sldChg chg="modSp mod">
        <pc:chgData name="richard vidal" userId="13c4c14fef6239e3" providerId="LiveId" clId="{AC594900-F4E6-4DA2-88D2-3FF39E45D37C}" dt="2021-10-29T10:02:56.889" v="40" actId="20577"/>
        <pc:sldMkLst>
          <pc:docMk/>
          <pc:sldMk cId="115331390" sldId="261"/>
        </pc:sldMkLst>
        <pc:spChg chg="mod">
          <ac:chgData name="richard vidal" userId="13c4c14fef6239e3" providerId="LiveId" clId="{AC594900-F4E6-4DA2-88D2-3FF39E45D37C}" dt="2021-10-29T10:02:56.889" v="40" actId="20577"/>
          <ac:spMkLst>
            <pc:docMk/>
            <pc:sldMk cId="115331390" sldId="261"/>
            <ac:spMk id="3" creationId="{F97E37AA-38C3-4306-A78A-A0578BD2BB68}"/>
          </ac:spMkLst>
        </pc:spChg>
      </pc:sldChg>
      <pc:sldChg chg="del">
        <pc:chgData name="richard vidal" userId="13c4c14fef6239e3" providerId="LiveId" clId="{AC594900-F4E6-4DA2-88D2-3FF39E45D37C}" dt="2021-10-29T09:39:14.691" v="0" actId="47"/>
        <pc:sldMkLst>
          <pc:docMk/>
          <pc:sldMk cId="4155487087" sldId="298"/>
        </pc:sldMkLst>
      </pc:sldChg>
      <pc:sldChg chg="del">
        <pc:chgData name="richard vidal" userId="13c4c14fef6239e3" providerId="LiveId" clId="{AC594900-F4E6-4DA2-88D2-3FF39E45D37C}" dt="2021-10-29T09:39:14.691" v="0" actId="47"/>
        <pc:sldMkLst>
          <pc:docMk/>
          <pc:sldMk cId="20515182" sldId="300"/>
        </pc:sldMkLst>
      </pc:sldChg>
      <pc:sldChg chg="del">
        <pc:chgData name="richard vidal" userId="13c4c14fef6239e3" providerId="LiveId" clId="{AC594900-F4E6-4DA2-88D2-3FF39E45D37C}" dt="2021-10-29T09:39:14.691" v="0" actId="47"/>
        <pc:sldMkLst>
          <pc:docMk/>
          <pc:sldMk cId="3177378501" sldId="301"/>
        </pc:sldMkLst>
      </pc:sldChg>
      <pc:sldChg chg="del">
        <pc:chgData name="richard vidal" userId="13c4c14fef6239e3" providerId="LiveId" clId="{AC594900-F4E6-4DA2-88D2-3FF39E45D37C}" dt="2021-10-29T09:39:14.691" v="0" actId="47"/>
        <pc:sldMkLst>
          <pc:docMk/>
          <pc:sldMk cId="3003174009" sldId="302"/>
        </pc:sldMkLst>
      </pc:sldChg>
      <pc:sldChg chg="del">
        <pc:chgData name="richard vidal" userId="13c4c14fef6239e3" providerId="LiveId" clId="{AC594900-F4E6-4DA2-88D2-3FF39E45D37C}" dt="2021-10-29T09:39:14.691" v="0" actId="47"/>
        <pc:sldMkLst>
          <pc:docMk/>
          <pc:sldMk cId="2535580431" sldId="303"/>
        </pc:sldMkLst>
      </pc:sldChg>
      <pc:sldChg chg="del">
        <pc:chgData name="richard vidal" userId="13c4c14fef6239e3" providerId="LiveId" clId="{AC594900-F4E6-4DA2-88D2-3FF39E45D37C}" dt="2021-10-29T09:39:14.691" v="0" actId="47"/>
        <pc:sldMkLst>
          <pc:docMk/>
          <pc:sldMk cId="2391192457" sldId="304"/>
        </pc:sldMkLst>
      </pc:sldChg>
      <pc:sldChg chg="modSp mod">
        <pc:chgData name="richard vidal" userId="13c4c14fef6239e3" providerId="LiveId" clId="{AC594900-F4E6-4DA2-88D2-3FF39E45D37C}" dt="2021-10-29T11:36:35.827" v="183" actId="20577"/>
        <pc:sldMkLst>
          <pc:docMk/>
          <pc:sldMk cId="1916522422" sldId="333"/>
        </pc:sldMkLst>
        <pc:spChg chg="mod">
          <ac:chgData name="richard vidal" userId="13c4c14fef6239e3" providerId="LiveId" clId="{AC594900-F4E6-4DA2-88D2-3FF39E45D37C}" dt="2021-10-29T11:36:35.827" v="183" actId="20577"/>
          <ac:spMkLst>
            <pc:docMk/>
            <pc:sldMk cId="1916522422" sldId="333"/>
            <ac:spMk id="3" creationId="{29576087-DAA4-4400-8FE6-B49EB981705D}"/>
          </ac:spMkLst>
        </pc:spChg>
      </pc:sldChg>
      <pc:sldChg chg="modSp mod">
        <pc:chgData name="richard vidal" userId="13c4c14fef6239e3" providerId="LiveId" clId="{AC594900-F4E6-4DA2-88D2-3FF39E45D37C}" dt="2021-10-29T11:30:26.926" v="104" actId="113"/>
        <pc:sldMkLst>
          <pc:docMk/>
          <pc:sldMk cId="1995369114" sldId="334"/>
        </pc:sldMkLst>
        <pc:spChg chg="mod">
          <ac:chgData name="richard vidal" userId="13c4c14fef6239e3" providerId="LiveId" clId="{AC594900-F4E6-4DA2-88D2-3FF39E45D37C}" dt="2021-10-29T11:30:26.926" v="104" actId="113"/>
          <ac:spMkLst>
            <pc:docMk/>
            <pc:sldMk cId="1995369114" sldId="334"/>
            <ac:spMk id="3" creationId="{D1178097-F44C-4D1C-B7A3-71458E71A395}"/>
          </ac:spMkLst>
        </pc:spChg>
      </pc:sldChg>
      <pc:sldChg chg="modSp mod">
        <pc:chgData name="richard vidal" userId="13c4c14fef6239e3" providerId="LiveId" clId="{AC594900-F4E6-4DA2-88D2-3FF39E45D37C}" dt="2021-10-29T11:31:34.280" v="156" actId="20577"/>
        <pc:sldMkLst>
          <pc:docMk/>
          <pc:sldMk cId="2710319807" sldId="335"/>
        </pc:sldMkLst>
        <pc:spChg chg="mod">
          <ac:chgData name="richard vidal" userId="13c4c14fef6239e3" providerId="LiveId" clId="{AC594900-F4E6-4DA2-88D2-3FF39E45D37C}" dt="2021-10-29T11:31:34.280" v="156" actId="20577"/>
          <ac:spMkLst>
            <pc:docMk/>
            <pc:sldMk cId="2710319807" sldId="335"/>
            <ac:spMk id="3" creationId="{B4515C22-5F18-466E-BE49-F9124D5E5EBE}"/>
          </ac:spMkLst>
        </pc:spChg>
      </pc:sldChg>
      <pc:sldChg chg="del">
        <pc:chgData name="richard vidal" userId="13c4c14fef6239e3" providerId="LiveId" clId="{AC594900-F4E6-4DA2-88D2-3FF39E45D37C}" dt="2021-10-29T09:39:14.691" v="0" actId="47"/>
        <pc:sldMkLst>
          <pc:docMk/>
          <pc:sldMk cId="533183211" sldId="355"/>
        </pc:sldMkLst>
      </pc:sldChg>
      <pc:sldChg chg="del">
        <pc:chgData name="richard vidal" userId="13c4c14fef6239e3" providerId="LiveId" clId="{AC594900-F4E6-4DA2-88D2-3FF39E45D37C}" dt="2021-10-29T09:39:14.691" v="0" actId="47"/>
        <pc:sldMkLst>
          <pc:docMk/>
          <pc:sldMk cId="937383378" sldId="356"/>
        </pc:sldMkLst>
      </pc:sldChg>
      <pc:sldChg chg="del">
        <pc:chgData name="richard vidal" userId="13c4c14fef6239e3" providerId="LiveId" clId="{AC594900-F4E6-4DA2-88D2-3FF39E45D37C}" dt="2021-10-29T09:39:14.691" v="0" actId="47"/>
        <pc:sldMkLst>
          <pc:docMk/>
          <pc:sldMk cId="1341865744" sldId="357"/>
        </pc:sldMkLst>
      </pc:sldChg>
      <pc:sldChg chg="del">
        <pc:chgData name="richard vidal" userId="13c4c14fef6239e3" providerId="LiveId" clId="{AC594900-F4E6-4DA2-88D2-3FF39E45D37C}" dt="2021-10-29T09:39:14.691" v="0" actId="47"/>
        <pc:sldMkLst>
          <pc:docMk/>
          <pc:sldMk cId="811984894" sldId="358"/>
        </pc:sldMkLst>
      </pc:sldChg>
      <pc:sldChg chg="del">
        <pc:chgData name="richard vidal" userId="13c4c14fef6239e3" providerId="LiveId" clId="{AC594900-F4E6-4DA2-88D2-3FF39E45D37C}" dt="2021-10-29T09:39:14.691" v="0" actId="47"/>
        <pc:sldMkLst>
          <pc:docMk/>
          <pc:sldMk cId="291457977" sldId="359"/>
        </pc:sldMkLst>
      </pc:sldChg>
      <pc:sldChg chg="del">
        <pc:chgData name="richard vidal" userId="13c4c14fef6239e3" providerId="LiveId" clId="{AC594900-F4E6-4DA2-88D2-3FF39E45D37C}" dt="2021-10-29T09:39:14.691" v="0" actId="47"/>
        <pc:sldMkLst>
          <pc:docMk/>
          <pc:sldMk cId="740977475" sldId="360"/>
        </pc:sldMkLst>
      </pc:sldChg>
      <pc:sldChg chg="del">
        <pc:chgData name="richard vidal" userId="13c4c14fef6239e3" providerId="LiveId" clId="{AC594900-F4E6-4DA2-88D2-3FF39E45D37C}" dt="2021-10-29T09:39:14.691" v="0" actId="47"/>
        <pc:sldMkLst>
          <pc:docMk/>
          <pc:sldMk cId="3644896454" sldId="362"/>
        </pc:sldMkLst>
      </pc:sldChg>
      <pc:sldChg chg="del">
        <pc:chgData name="richard vidal" userId="13c4c14fef6239e3" providerId="LiveId" clId="{AC594900-F4E6-4DA2-88D2-3FF39E45D37C}" dt="2021-10-29T09:39:14.691" v="0" actId="47"/>
        <pc:sldMkLst>
          <pc:docMk/>
          <pc:sldMk cId="1345984117" sldId="363"/>
        </pc:sldMkLst>
      </pc:sldChg>
      <pc:sldChg chg="del">
        <pc:chgData name="richard vidal" userId="13c4c14fef6239e3" providerId="LiveId" clId="{AC594900-F4E6-4DA2-88D2-3FF39E45D37C}" dt="2021-10-29T09:39:14.691" v="0" actId="47"/>
        <pc:sldMkLst>
          <pc:docMk/>
          <pc:sldMk cId="40670136" sldId="364"/>
        </pc:sldMkLst>
      </pc:sldChg>
      <pc:sldChg chg="del">
        <pc:chgData name="richard vidal" userId="13c4c14fef6239e3" providerId="LiveId" clId="{AC594900-F4E6-4DA2-88D2-3FF39E45D37C}" dt="2021-10-29T09:39:14.691" v="0" actId="47"/>
        <pc:sldMkLst>
          <pc:docMk/>
          <pc:sldMk cId="3642977013" sldId="365"/>
        </pc:sldMkLst>
      </pc:sldChg>
      <pc:sldChg chg="del">
        <pc:chgData name="richard vidal" userId="13c4c14fef6239e3" providerId="LiveId" clId="{AC594900-F4E6-4DA2-88D2-3FF39E45D37C}" dt="2021-10-29T09:39:14.691" v="0" actId="47"/>
        <pc:sldMkLst>
          <pc:docMk/>
          <pc:sldMk cId="2122009894" sldId="366"/>
        </pc:sldMkLst>
      </pc:sldChg>
      <pc:sldChg chg="del">
        <pc:chgData name="richard vidal" userId="13c4c14fef6239e3" providerId="LiveId" clId="{AC594900-F4E6-4DA2-88D2-3FF39E45D37C}" dt="2021-10-29T09:39:14.691" v="0" actId="47"/>
        <pc:sldMkLst>
          <pc:docMk/>
          <pc:sldMk cId="3683350657" sldId="367"/>
        </pc:sldMkLst>
      </pc:sldChg>
      <pc:sldChg chg="del">
        <pc:chgData name="richard vidal" userId="13c4c14fef6239e3" providerId="LiveId" clId="{AC594900-F4E6-4DA2-88D2-3FF39E45D37C}" dt="2021-10-29T09:39:14.691" v="0" actId="47"/>
        <pc:sldMkLst>
          <pc:docMk/>
          <pc:sldMk cId="1933726144" sldId="368"/>
        </pc:sldMkLst>
      </pc:sldChg>
      <pc:sldChg chg="del">
        <pc:chgData name="richard vidal" userId="13c4c14fef6239e3" providerId="LiveId" clId="{AC594900-F4E6-4DA2-88D2-3FF39E45D37C}" dt="2021-10-29T09:39:14.691" v="0" actId="47"/>
        <pc:sldMkLst>
          <pc:docMk/>
          <pc:sldMk cId="2409859364" sldId="369"/>
        </pc:sldMkLst>
      </pc:sldChg>
      <pc:sldChg chg="del">
        <pc:chgData name="richard vidal" userId="13c4c14fef6239e3" providerId="LiveId" clId="{AC594900-F4E6-4DA2-88D2-3FF39E45D37C}" dt="2021-10-29T09:39:14.691" v="0" actId="47"/>
        <pc:sldMkLst>
          <pc:docMk/>
          <pc:sldMk cId="2402912358" sldId="370"/>
        </pc:sldMkLst>
      </pc:sldChg>
      <pc:sldChg chg="del">
        <pc:chgData name="richard vidal" userId="13c4c14fef6239e3" providerId="LiveId" clId="{AC594900-F4E6-4DA2-88D2-3FF39E45D37C}" dt="2021-10-29T09:39:14.691" v="0" actId="47"/>
        <pc:sldMkLst>
          <pc:docMk/>
          <pc:sldMk cId="788610024" sldId="371"/>
        </pc:sldMkLst>
      </pc:sldChg>
      <pc:sldChg chg="del">
        <pc:chgData name="richard vidal" userId="13c4c14fef6239e3" providerId="LiveId" clId="{AC594900-F4E6-4DA2-88D2-3FF39E45D37C}" dt="2021-10-29T09:39:14.691" v="0" actId="47"/>
        <pc:sldMkLst>
          <pc:docMk/>
          <pc:sldMk cId="1273257381" sldId="372"/>
        </pc:sldMkLst>
      </pc:sldChg>
      <pc:sldChg chg="del">
        <pc:chgData name="richard vidal" userId="13c4c14fef6239e3" providerId="LiveId" clId="{AC594900-F4E6-4DA2-88D2-3FF39E45D37C}" dt="2021-10-29T09:39:14.691" v="0" actId="47"/>
        <pc:sldMkLst>
          <pc:docMk/>
          <pc:sldMk cId="190091483" sldId="373"/>
        </pc:sldMkLst>
      </pc:sldChg>
      <pc:sldChg chg="del">
        <pc:chgData name="richard vidal" userId="13c4c14fef6239e3" providerId="LiveId" clId="{AC594900-F4E6-4DA2-88D2-3FF39E45D37C}" dt="2021-10-29T09:39:14.691" v="0" actId="47"/>
        <pc:sldMkLst>
          <pc:docMk/>
          <pc:sldMk cId="1230435135" sldId="374"/>
        </pc:sldMkLst>
      </pc:sldChg>
      <pc:sldChg chg="del">
        <pc:chgData name="richard vidal" userId="13c4c14fef6239e3" providerId="LiveId" clId="{AC594900-F4E6-4DA2-88D2-3FF39E45D37C}" dt="2021-10-29T09:39:14.691" v="0" actId="47"/>
        <pc:sldMkLst>
          <pc:docMk/>
          <pc:sldMk cId="3090068198" sldId="375"/>
        </pc:sldMkLst>
      </pc:sldChg>
      <pc:sldChg chg="del">
        <pc:chgData name="richard vidal" userId="13c4c14fef6239e3" providerId="LiveId" clId="{AC594900-F4E6-4DA2-88D2-3FF39E45D37C}" dt="2021-10-29T09:39:14.691" v="0" actId="47"/>
        <pc:sldMkLst>
          <pc:docMk/>
          <pc:sldMk cId="3760383218" sldId="376"/>
        </pc:sldMkLst>
      </pc:sldChg>
      <pc:sldChg chg="del">
        <pc:chgData name="richard vidal" userId="13c4c14fef6239e3" providerId="LiveId" clId="{AC594900-F4E6-4DA2-88D2-3FF39E45D37C}" dt="2021-10-29T09:39:14.691" v="0" actId="47"/>
        <pc:sldMkLst>
          <pc:docMk/>
          <pc:sldMk cId="3774730954" sldId="377"/>
        </pc:sldMkLst>
      </pc:sldChg>
      <pc:sldChg chg="del">
        <pc:chgData name="richard vidal" userId="13c4c14fef6239e3" providerId="LiveId" clId="{AC594900-F4E6-4DA2-88D2-3FF39E45D37C}" dt="2021-10-29T09:39:14.691" v="0" actId="47"/>
        <pc:sldMkLst>
          <pc:docMk/>
          <pc:sldMk cId="1419864444" sldId="378"/>
        </pc:sldMkLst>
      </pc:sldChg>
      <pc:sldChg chg="del">
        <pc:chgData name="richard vidal" userId="13c4c14fef6239e3" providerId="LiveId" clId="{AC594900-F4E6-4DA2-88D2-3FF39E45D37C}" dt="2021-10-29T09:39:14.691" v="0" actId="47"/>
        <pc:sldMkLst>
          <pc:docMk/>
          <pc:sldMk cId="252285464" sldId="379"/>
        </pc:sldMkLst>
      </pc:sldChg>
      <pc:sldChg chg="del">
        <pc:chgData name="richard vidal" userId="13c4c14fef6239e3" providerId="LiveId" clId="{AC594900-F4E6-4DA2-88D2-3FF39E45D37C}" dt="2021-10-29T09:39:14.691" v="0" actId="47"/>
        <pc:sldMkLst>
          <pc:docMk/>
          <pc:sldMk cId="1866008804" sldId="380"/>
        </pc:sldMkLst>
      </pc:sldChg>
      <pc:sldChg chg="del">
        <pc:chgData name="richard vidal" userId="13c4c14fef6239e3" providerId="LiveId" clId="{AC594900-F4E6-4DA2-88D2-3FF39E45D37C}" dt="2021-10-29T09:39:14.691" v="0" actId="47"/>
        <pc:sldMkLst>
          <pc:docMk/>
          <pc:sldMk cId="3926304486" sldId="381"/>
        </pc:sldMkLst>
      </pc:sldChg>
      <pc:sldChg chg="del">
        <pc:chgData name="richard vidal" userId="13c4c14fef6239e3" providerId="LiveId" clId="{AC594900-F4E6-4DA2-88D2-3FF39E45D37C}" dt="2021-10-29T09:39:14.691" v="0" actId="47"/>
        <pc:sldMkLst>
          <pc:docMk/>
          <pc:sldMk cId="2570386020" sldId="382"/>
        </pc:sldMkLst>
      </pc:sldChg>
      <pc:sldChg chg="del">
        <pc:chgData name="richard vidal" userId="13c4c14fef6239e3" providerId="LiveId" clId="{AC594900-F4E6-4DA2-88D2-3FF39E45D37C}" dt="2021-10-29T09:39:14.691" v="0" actId="47"/>
        <pc:sldMkLst>
          <pc:docMk/>
          <pc:sldMk cId="3867333128" sldId="383"/>
        </pc:sldMkLst>
      </pc:sldChg>
      <pc:sldChg chg="del">
        <pc:chgData name="richard vidal" userId="13c4c14fef6239e3" providerId="LiveId" clId="{AC594900-F4E6-4DA2-88D2-3FF39E45D37C}" dt="2021-10-29T09:39:14.691" v="0" actId="47"/>
        <pc:sldMkLst>
          <pc:docMk/>
          <pc:sldMk cId="3143895754" sldId="384"/>
        </pc:sldMkLst>
      </pc:sldChg>
      <pc:sldChg chg="del">
        <pc:chgData name="richard vidal" userId="13c4c14fef6239e3" providerId="LiveId" clId="{AC594900-F4E6-4DA2-88D2-3FF39E45D37C}" dt="2021-10-29T09:39:14.691" v="0" actId="47"/>
        <pc:sldMkLst>
          <pc:docMk/>
          <pc:sldMk cId="102206863" sldId="385"/>
        </pc:sldMkLst>
      </pc:sldChg>
      <pc:sldChg chg="del">
        <pc:chgData name="richard vidal" userId="13c4c14fef6239e3" providerId="LiveId" clId="{AC594900-F4E6-4DA2-88D2-3FF39E45D37C}" dt="2021-10-29T09:39:14.691" v="0" actId="47"/>
        <pc:sldMkLst>
          <pc:docMk/>
          <pc:sldMk cId="1308844493" sldId="387"/>
        </pc:sldMkLst>
      </pc:sldChg>
      <pc:sldChg chg="del">
        <pc:chgData name="richard vidal" userId="13c4c14fef6239e3" providerId="LiveId" clId="{AC594900-F4E6-4DA2-88D2-3FF39E45D37C}" dt="2021-10-29T09:39:14.691" v="0" actId="47"/>
        <pc:sldMkLst>
          <pc:docMk/>
          <pc:sldMk cId="2739935420" sldId="388"/>
        </pc:sldMkLst>
      </pc:sldChg>
      <pc:sldChg chg="del">
        <pc:chgData name="richard vidal" userId="13c4c14fef6239e3" providerId="LiveId" clId="{AC594900-F4E6-4DA2-88D2-3FF39E45D37C}" dt="2021-10-29T09:39:14.691" v="0" actId="47"/>
        <pc:sldMkLst>
          <pc:docMk/>
          <pc:sldMk cId="2851276569" sldId="389"/>
        </pc:sldMkLst>
      </pc:sldChg>
      <pc:sldChg chg="del">
        <pc:chgData name="richard vidal" userId="13c4c14fef6239e3" providerId="LiveId" clId="{AC594900-F4E6-4DA2-88D2-3FF39E45D37C}" dt="2021-10-29T09:39:14.691" v="0" actId="47"/>
        <pc:sldMkLst>
          <pc:docMk/>
          <pc:sldMk cId="2273442132" sldId="390"/>
        </pc:sldMkLst>
      </pc:sldChg>
      <pc:sldChg chg="del">
        <pc:chgData name="richard vidal" userId="13c4c14fef6239e3" providerId="LiveId" clId="{AC594900-F4E6-4DA2-88D2-3FF39E45D37C}" dt="2021-10-29T09:39:14.691" v="0" actId="47"/>
        <pc:sldMkLst>
          <pc:docMk/>
          <pc:sldMk cId="361843810" sldId="391"/>
        </pc:sldMkLst>
      </pc:sldChg>
      <pc:sldChg chg="del">
        <pc:chgData name="richard vidal" userId="13c4c14fef6239e3" providerId="LiveId" clId="{AC594900-F4E6-4DA2-88D2-3FF39E45D37C}" dt="2021-10-29T09:39:14.691" v="0" actId="47"/>
        <pc:sldMkLst>
          <pc:docMk/>
          <pc:sldMk cId="3329146147" sldId="392"/>
        </pc:sldMkLst>
      </pc:sldChg>
      <pc:sldChg chg="del">
        <pc:chgData name="richard vidal" userId="13c4c14fef6239e3" providerId="LiveId" clId="{AC594900-F4E6-4DA2-88D2-3FF39E45D37C}" dt="2021-10-29T09:39:14.691" v="0" actId="47"/>
        <pc:sldMkLst>
          <pc:docMk/>
          <pc:sldMk cId="854022387" sldId="393"/>
        </pc:sldMkLst>
      </pc:sldChg>
      <pc:sldChg chg="del">
        <pc:chgData name="richard vidal" userId="13c4c14fef6239e3" providerId="LiveId" clId="{AC594900-F4E6-4DA2-88D2-3FF39E45D37C}" dt="2021-10-29T09:39:14.691" v="0" actId="47"/>
        <pc:sldMkLst>
          <pc:docMk/>
          <pc:sldMk cId="3964133967" sldId="394"/>
        </pc:sldMkLst>
      </pc:sldChg>
      <pc:sldChg chg="del">
        <pc:chgData name="richard vidal" userId="13c4c14fef6239e3" providerId="LiveId" clId="{AC594900-F4E6-4DA2-88D2-3FF39E45D37C}" dt="2021-10-29T09:39:14.691" v="0" actId="47"/>
        <pc:sldMkLst>
          <pc:docMk/>
          <pc:sldMk cId="909846987" sldId="395"/>
        </pc:sldMkLst>
      </pc:sldChg>
      <pc:sldChg chg="del">
        <pc:chgData name="richard vidal" userId="13c4c14fef6239e3" providerId="LiveId" clId="{AC594900-F4E6-4DA2-88D2-3FF39E45D37C}" dt="2021-10-29T09:39:14.691" v="0" actId="47"/>
        <pc:sldMkLst>
          <pc:docMk/>
          <pc:sldMk cId="861098201" sldId="396"/>
        </pc:sldMkLst>
      </pc:sldChg>
      <pc:sldChg chg="del">
        <pc:chgData name="richard vidal" userId="13c4c14fef6239e3" providerId="LiveId" clId="{AC594900-F4E6-4DA2-88D2-3FF39E45D37C}" dt="2021-10-29T09:39:14.691" v="0" actId="47"/>
        <pc:sldMkLst>
          <pc:docMk/>
          <pc:sldMk cId="3015918670" sldId="397"/>
        </pc:sldMkLst>
      </pc:sldChg>
      <pc:sldChg chg="del">
        <pc:chgData name="richard vidal" userId="13c4c14fef6239e3" providerId="LiveId" clId="{AC594900-F4E6-4DA2-88D2-3FF39E45D37C}" dt="2021-10-29T09:39:14.691" v="0" actId="47"/>
        <pc:sldMkLst>
          <pc:docMk/>
          <pc:sldMk cId="3573753985" sldId="398"/>
        </pc:sldMkLst>
      </pc:sldChg>
      <pc:sldChg chg="del">
        <pc:chgData name="richard vidal" userId="13c4c14fef6239e3" providerId="LiveId" clId="{AC594900-F4E6-4DA2-88D2-3FF39E45D37C}" dt="2021-10-29T09:39:14.691" v="0" actId="47"/>
        <pc:sldMkLst>
          <pc:docMk/>
          <pc:sldMk cId="3420490071" sldId="399"/>
        </pc:sldMkLst>
      </pc:sldChg>
      <pc:sldChg chg="del">
        <pc:chgData name="richard vidal" userId="13c4c14fef6239e3" providerId="LiveId" clId="{AC594900-F4E6-4DA2-88D2-3FF39E45D37C}" dt="2021-10-29T09:39:14.691" v="0" actId="47"/>
        <pc:sldMkLst>
          <pc:docMk/>
          <pc:sldMk cId="2138668447" sldId="400"/>
        </pc:sldMkLst>
      </pc:sldChg>
      <pc:sldChg chg="del">
        <pc:chgData name="richard vidal" userId="13c4c14fef6239e3" providerId="LiveId" clId="{AC594900-F4E6-4DA2-88D2-3FF39E45D37C}" dt="2021-10-29T09:39:14.691" v="0" actId="47"/>
        <pc:sldMkLst>
          <pc:docMk/>
          <pc:sldMk cId="3226227993" sldId="401"/>
        </pc:sldMkLst>
      </pc:sldChg>
      <pc:sldChg chg="del">
        <pc:chgData name="richard vidal" userId="13c4c14fef6239e3" providerId="LiveId" clId="{AC594900-F4E6-4DA2-88D2-3FF39E45D37C}" dt="2021-10-29T09:39:14.691" v="0" actId="47"/>
        <pc:sldMkLst>
          <pc:docMk/>
          <pc:sldMk cId="753102669" sldId="402"/>
        </pc:sldMkLst>
      </pc:sldChg>
      <pc:sldChg chg="del">
        <pc:chgData name="richard vidal" userId="13c4c14fef6239e3" providerId="LiveId" clId="{AC594900-F4E6-4DA2-88D2-3FF39E45D37C}" dt="2021-10-29T09:39:14.691" v="0" actId="47"/>
        <pc:sldMkLst>
          <pc:docMk/>
          <pc:sldMk cId="3274293907" sldId="403"/>
        </pc:sldMkLst>
      </pc:sldChg>
      <pc:sldChg chg="del">
        <pc:chgData name="richard vidal" userId="13c4c14fef6239e3" providerId="LiveId" clId="{AC594900-F4E6-4DA2-88D2-3FF39E45D37C}" dt="2021-10-29T09:39:14.691" v="0" actId="47"/>
        <pc:sldMkLst>
          <pc:docMk/>
          <pc:sldMk cId="3843480549" sldId="404"/>
        </pc:sldMkLst>
      </pc:sldChg>
      <pc:sldChg chg="del">
        <pc:chgData name="richard vidal" userId="13c4c14fef6239e3" providerId="LiveId" clId="{AC594900-F4E6-4DA2-88D2-3FF39E45D37C}" dt="2021-10-29T09:39:14.691" v="0" actId="47"/>
        <pc:sldMkLst>
          <pc:docMk/>
          <pc:sldMk cId="951197216" sldId="405"/>
        </pc:sldMkLst>
      </pc:sldChg>
      <pc:sldChg chg="del">
        <pc:chgData name="richard vidal" userId="13c4c14fef6239e3" providerId="LiveId" clId="{AC594900-F4E6-4DA2-88D2-3FF39E45D37C}" dt="2021-10-29T09:39:14.691" v="0" actId="47"/>
        <pc:sldMkLst>
          <pc:docMk/>
          <pc:sldMk cId="851010905" sldId="406"/>
        </pc:sldMkLst>
      </pc:sldChg>
      <pc:sldChg chg="del">
        <pc:chgData name="richard vidal" userId="13c4c14fef6239e3" providerId="LiveId" clId="{AC594900-F4E6-4DA2-88D2-3FF39E45D37C}" dt="2021-10-29T09:39:14.691" v="0" actId="47"/>
        <pc:sldMkLst>
          <pc:docMk/>
          <pc:sldMk cId="228111731" sldId="407"/>
        </pc:sldMkLst>
      </pc:sldChg>
      <pc:sldChg chg="del">
        <pc:chgData name="richard vidal" userId="13c4c14fef6239e3" providerId="LiveId" clId="{AC594900-F4E6-4DA2-88D2-3FF39E45D37C}" dt="2021-10-29T09:39:14.691" v="0" actId="47"/>
        <pc:sldMkLst>
          <pc:docMk/>
          <pc:sldMk cId="476003289" sldId="408"/>
        </pc:sldMkLst>
      </pc:sldChg>
      <pc:sldChg chg="del">
        <pc:chgData name="richard vidal" userId="13c4c14fef6239e3" providerId="LiveId" clId="{AC594900-F4E6-4DA2-88D2-3FF39E45D37C}" dt="2021-10-29T09:39:14.691" v="0" actId="47"/>
        <pc:sldMkLst>
          <pc:docMk/>
          <pc:sldMk cId="2468076602" sldId="409"/>
        </pc:sldMkLst>
      </pc:sldChg>
      <pc:sldChg chg="del">
        <pc:chgData name="richard vidal" userId="13c4c14fef6239e3" providerId="LiveId" clId="{AC594900-F4E6-4DA2-88D2-3FF39E45D37C}" dt="2021-10-29T09:39:14.691" v="0" actId="47"/>
        <pc:sldMkLst>
          <pc:docMk/>
          <pc:sldMk cId="2155364556" sldId="410"/>
        </pc:sldMkLst>
      </pc:sldChg>
      <pc:sldChg chg="del">
        <pc:chgData name="richard vidal" userId="13c4c14fef6239e3" providerId="LiveId" clId="{AC594900-F4E6-4DA2-88D2-3FF39E45D37C}" dt="2021-10-29T09:39:14.691" v="0" actId="47"/>
        <pc:sldMkLst>
          <pc:docMk/>
          <pc:sldMk cId="1859810128" sldId="411"/>
        </pc:sldMkLst>
      </pc:sldChg>
      <pc:sldChg chg="del">
        <pc:chgData name="richard vidal" userId="13c4c14fef6239e3" providerId="LiveId" clId="{AC594900-F4E6-4DA2-88D2-3FF39E45D37C}" dt="2021-10-29T09:39:14.691" v="0" actId="47"/>
        <pc:sldMkLst>
          <pc:docMk/>
          <pc:sldMk cId="715478121" sldId="412"/>
        </pc:sldMkLst>
      </pc:sldChg>
      <pc:sldChg chg="del">
        <pc:chgData name="richard vidal" userId="13c4c14fef6239e3" providerId="LiveId" clId="{AC594900-F4E6-4DA2-88D2-3FF39E45D37C}" dt="2021-10-29T09:39:14.691" v="0" actId="47"/>
        <pc:sldMkLst>
          <pc:docMk/>
          <pc:sldMk cId="1808285372" sldId="413"/>
        </pc:sldMkLst>
      </pc:sldChg>
      <pc:sldChg chg="del">
        <pc:chgData name="richard vidal" userId="13c4c14fef6239e3" providerId="LiveId" clId="{AC594900-F4E6-4DA2-88D2-3FF39E45D37C}" dt="2021-10-29T09:39:14.691" v="0" actId="47"/>
        <pc:sldMkLst>
          <pc:docMk/>
          <pc:sldMk cId="3160800905" sldId="414"/>
        </pc:sldMkLst>
      </pc:sldChg>
      <pc:sldChg chg="del">
        <pc:chgData name="richard vidal" userId="13c4c14fef6239e3" providerId="LiveId" clId="{AC594900-F4E6-4DA2-88D2-3FF39E45D37C}" dt="2021-10-29T09:39:14.691" v="0" actId="47"/>
        <pc:sldMkLst>
          <pc:docMk/>
          <pc:sldMk cId="61803452" sldId="415"/>
        </pc:sldMkLst>
      </pc:sldChg>
      <pc:sldChg chg="del">
        <pc:chgData name="richard vidal" userId="13c4c14fef6239e3" providerId="LiveId" clId="{AC594900-F4E6-4DA2-88D2-3FF39E45D37C}" dt="2021-10-29T09:39:14.691" v="0" actId="47"/>
        <pc:sldMkLst>
          <pc:docMk/>
          <pc:sldMk cId="347355780" sldId="416"/>
        </pc:sldMkLst>
      </pc:sldChg>
      <pc:sldChg chg="del">
        <pc:chgData name="richard vidal" userId="13c4c14fef6239e3" providerId="LiveId" clId="{AC594900-F4E6-4DA2-88D2-3FF39E45D37C}" dt="2021-10-29T09:39:14.691" v="0" actId="47"/>
        <pc:sldMkLst>
          <pc:docMk/>
          <pc:sldMk cId="2946208002" sldId="417"/>
        </pc:sldMkLst>
      </pc:sldChg>
      <pc:sldChg chg="del">
        <pc:chgData name="richard vidal" userId="13c4c14fef6239e3" providerId="LiveId" clId="{AC594900-F4E6-4DA2-88D2-3FF39E45D37C}" dt="2021-10-29T09:39:14.691" v="0" actId="47"/>
        <pc:sldMkLst>
          <pc:docMk/>
          <pc:sldMk cId="1948394911" sldId="418"/>
        </pc:sldMkLst>
      </pc:sldChg>
      <pc:sldChg chg="modSp mod">
        <pc:chgData name="richard vidal" userId="13c4c14fef6239e3" providerId="LiveId" clId="{AC594900-F4E6-4DA2-88D2-3FF39E45D37C}" dt="2021-10-29T10:04:08.576" v="53" actId="20577"/>
        <pc:sldMkLst>
          <pc:docMk/>
          <pc:sldMk cId="3394048157" sldId="479"/>
        </pc:sldMkLst>
        <pc:spChg chg="mod">
          <ac:chgData name="richard vidal" userId="13c4c14fef6239e3" providerId="LiveId" clId="{AC594900-F4E6-4DA2-88D2-3FF39E45D37C}" dt="2021-10-29T10:04:08.576" v="53" actId="20577"/>
          <ac:spMkLst>
            <pc:docMk/>
            <pc:sldMk cId="3394048157" sldId="479"/>
            <ac:spMk id="3" creationId="{D099B293-59DC-40B6-AE9B-7D53EDA2F80D}"/>
          </ac:spMkLst>
        </pc:spChg>
      </pc:sldChg>
      <pc:sldChg chg="modSp mod">
        <pc:chgData name="richard vidal" userId="13c4c14fef6239e3" providerId="LiveId" clId="{AC594900-F4E6-4DA2-88D2-3FF39E45D37C}" dt="2021-10-29T11:29:55.907" v="100" actId="20577"/>
        <pc:sldMkLst>
          <pc:docMk/>
          <pc:sldMk cId="2499268132" sldId="482"/>
        </pc:sldMkLst>
        <pc:spChg chg="mod">
          <ac:chgData name="richard vidal" userId="13c4c14fef6239e3" providerId="LiveId" clId="{AC594900-F4E6-4DA2-88D2-3FF39E45D37C}" dt="2021-10-29T11:29:55.907" v="100" actId="20577"/>
          <ac:spMkLst>
            <pc:docMk/>
            <pc:sldMk cId="2499268132" sldId="482"/>
            <ac:spMk id="3" creationId="{E7B06242-6BE4-40C2-B71C-9BF0247AA056}"/>
          </ac:spMkLst>
        </pc:spChg>
      </pc:sldChg>
    </pc:docChg>
  </pc:docChgLst>
  <pc:docChgLst>
    <pc:chgData name="richard vidal" userId="13c4c14fef6239e3" providerId="LiveId" clId="{55610CAF-F187-46B5-A953-6DA064B7D307}"/>
    <pc:docChg chg="modSld">
      <pc:chgData name="richard vidal" userId="13c4c14fef6239e3" providerId="LiveId" clId="{55610CAF-F187-46B5-A953-6DA064B7D307}" dt="2024-02-04T16:29:00.332" v="1" actId="115"/>
      <pc:docMkLst>
        <pc:docMk/>
      </pc:docMkLst>
      <pc:sldChg chg="modSp mod">
        <pc:chgData name="richard vidal" userId="13c4c14fef6239e3" providerId="LiveId" clId="{55610CAF-F187-46B5-A953-6DA064B7D307}" dt="2024-02-04T16:27:05.621" v="0" actId="115"/>
        <pc:sldMkLst>
          <pc:docMk/>
          <pc:sldMk cId="1297721482" sldId="461"/>
        </pc:sldMkLst>
        <pc:spChg chg="mod">
          <ac:chgData name="richard vidal" userId="13c4c14fef6239e3" providerId="LiveId" clId="{55610CAF-F187-46B5-A953-6DA064B7D307}" dt="2024-02-04T16:27:05.621" v="0" actId="115"/>
          <ac:spMkLst>
            <pc:docMk/>
            <pc:sldMk cId="1297721482" sldId="461"/>
            <ac:spMk id="3" creationId="{DD52DBC9-9262-32B9-BA9D-5F2AD73E2969}"/>
          </ac:spMkLst>
        </pc:spChg>
      </pc:sldChg>
      <pc:sldChg chg="modSp mod">
        <pc:chgData name="richard vidal" userId="13c4c14fef6239e3" providerId="LiveId" clId="{55610CAF-F187-46B5-A953-6DA064B7D307}" dt="2024-02-04T16:29:00.332" v="1" actId="115"/>
        <pc:sldMkLst>
          <pc:docMk/>
          <pc:sldMk cId="1695711114" sldId="463"/>
        </pc:sldMkLst>
        <pc:spChg chg="mod">
          <ac:chgData name="richard vidal" userId="13c4c14fef6239e3" providerId="LiveId" clId="{55610CAF-F187-46B5-A953-6DA064B7D307}" dt="2024-02-04T16:29:00.332" v="1" actId="115"/>
          <ac:spMkLst>
            <pc:docMk/>
            <pc:sldMk cId="1695711114" sldId="463"/>
            <ac:spMk id="3" creationId="{80DC82C7-B287-A915-B2E2-81087BF13BA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D1E6FE-8BAD-481E-82FA-3B44A41A75FD}" type="datetimeFigureOut">
              <a:rPr lang="fr-FR" smtClean="0"/>
              <a:t>04/02/2024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1821BE-964D-4037-B7F5-BCE343D70112}" type="slidenum">
              <a:rPr lang="fr-FR" smtClean="0"/>
              <a:t>‹N°›</a:t>
            </a:fld>
            <a:endParaRPr lang="fr-FR"/>
          </a:p>
        </p:txBody>
      </p:sp>
    </p:spTree>
    <p:extLst>
      <p:ext uri="{BB962C8B-B14F-4D97-AF65-F5344CB8AC3E}">
        <p14:creationId xmlns:p14="http://schemas.microsoft.com/office/powerpoint/2010/main" val="760932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15CF1CE-F5C9-45AE-9398-C581ECBE96DD}"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633DF1D8-C5A3-4448-8255-171C5FCC935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32000" y="108000"/>
            <a:ext cx="511416" cy="720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607A0619-1B90-4E08-B782-FA2C51D0805C}"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1BD4E2D-C973-430C-B9B8-B9B8849586FF}"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7EFE069E-38B4-43AC-862E-B68E8821FD54}"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19A72E1-01AE-4C77-BBF4-56D068789181}" type="datetime1">
              <a:rPr lang="fr-FR" smtClean="0"/>
              <a:t>04/02/2024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D8FCC80-B8C6-41B5-8B59-D370428BBA83}" type="slidenum">
              <a:rPr lang="fr-FR" smtClean="0"/>
              <a:t>‹N°›</a:t>
            </a:fld>
            <a:endParaRPr lang="fr-F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E2BDAE5-E991-4EA9-9B34-2CC2485D34A1}" type="datetime1">
              <a:rPr lang="fr-FR" smtClean="0"/>
              <a:t>04/02/2024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D8FCC80-B8C6-41B5-8B59-D370428BBA83}" type="slidenum">
              <a:rPr lang="fr-FR" smtClean="0"/>
              <a:t>‹N°›</a:t>
            </a:fld>
            <a:endParaRPr lang="fr-FR"/>
          </a:p>
        </p:txBody>
      </p:sp>
      <p:pic>
        <p:nvPicPr>
          <p:cNvPr id="9" name="Image 8">
            <a:extLst>
              <a:ext uri="{FF2B5EF4-FFF2-40B4-BE49-F238E27FC236}">
                <a16:creationId xmlns:a16="http://schemas.microsoft.com/office/drawing/2014/main" id="{28FA0421-44BD-468F-B77B-0138F764580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32000" y="106344"/>
            <a:ext cx="511415" cy="7200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F59EB17-192F-466C-8895-AD6A93F77E65}" type="datetime1">
              <a:rPr lang="fr-FR" smtClean="0"/>
              <a:t>04/02/2024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D8FCC80-B8C6-41B5-8B59-D370428BBA83}" type="slidenum">
              <a:rPr lang="fr-FR" smtClean="0"/>
              <a:t>‹N°›</a:t>
            </a:fld>
            <a:endParaRPr lang="fr-F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78B42A0A-A0DA-4967-BC37-7B9AE69C2990}" type="datetime1">
              <a:rPr lang="fr-FR" smtClean="0"/>
              <a:t>04/02/2024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1E90EB-C742-4E14-80FD-094C4BDBD7A9}" type="datetime1">
              <a:rPr lang="fr-FR" smtClean="0"/>
              <a:t>04/02/2024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86217DF-6126-495A-81E6-4B4A251A810C}" type="datetime1">
              <a:rPr lang="fr-FR" smtClean="0"/>
              <a:t>04/02/2024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D8FCC80-B8C6-41B5-8B59-D370428BBA83}" type="slidenum">
              <a:rPr lang="fr-FR" smtClean="0"/>
              <a:t>‹N°›</a:t>
            </a:fld>
            <a:endParaRPr lang="fr-F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0E456DA-CA74-4750-96C0-14B0751A6175}" type="datetime1">
              <a:rPr lang="fr-FR" smtClean="0"/>
              <a:t>04/02/2024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D8FCC80-B8C6-41B5-8B59-D370428BBA83}"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8D98006-824F-4621-8296-FA03C4CA2D81}" type="datetime1">
              <a:rPr lang="fr-FR" smtClean="0"/>
              <a:t>04/02/2024</a:t>
            </a:fld>
            <a:endParaRPr lang="fr-F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fr-F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3D8FCC80-B8C6-41B5-8B59-D370428BBA83}"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HYPER-V</a:t>
            </a:r>
          </a:p>
        </p:txBody>
      </p:sp>
      <p:sp>
        <p:nvSpPr>
          <p:cNvPr id="3" name="Sous-titre 2"/>
          <p:cNvSpPr>
            <a:spLocks noGrp="1"/>
          </p:cNvSpPr>
          <p:nvPr>
            <p:ph type="subTitle" idx="1"/>
          </p:nvPr>
        </p:nvSpPr>
        <p:spPr/>
        <p:txBody>
          <a:bodyPr/>
          <a:lstStyle/>
          <a:p>
            <a:endParaRPr lang="fr-FR" dirty="0"/>
          </a:p>
        </p:txBody>
      </p:sp>
      <p:pic>
        <p:nvPicPr>
          <p:cNvPr id="5" name="Image 4">
            <a:extLst>
              <a:ext uri="{FF2B5EF4-FFF2-40B4-BE49-F238E27FC236}">
                <a16:creationId xmlns:a16="http://schemas.microsoft.com/office/drawing/2014/main" id="{81B18A6D-CC7C-46B6-A956-2A4AA536A4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032" y="1700808"/>
            <a:ext cx="3333750" cy="1428750"/>
          </a:xfrm>
          <a:prstGeom prst="rect">
            <a:avLst/>
          </a:prstGeom>
        </p:spPr>
      </p:pic>
    </p:spTree>
    <p:extLst>
      <p:ext uri="{BB962C8B-B14F-4D97-AF65-F5344CB8AC3E}">
        <p14:creationId xmlns:p14="http://schemas.microsoft.com/office/powerpoint/2010/main" val="2259794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B85762-1757-4042-A270-9FB81832C5A2}"/>
              </a:ext>
            </a:extLst>
          </p:cNvPr>
          <p:cNvSpPr>
            <a:spLocks noGrp="1"/>
          </p:cNvSpPr>
          <p:nvPr>
            <p:ph type="title"/>
          </p:nvPr>
        </p:nvSpPr>
        <p:spPr/>
        <p:txBody>
          <a:bodyPr/>
          <a:lstStyle/>
          <a:p>
            <a:r>
              <a:rPr lang="fr-FR" dirty="0"/>
              <a:t>Gestionnaire HYPER-V</a:t>
            </a:r>
          </a:p>
        </p:txBody>
      </p:sp>
      <p:sp>
        <p:nvSpPr>
          <p:cNvPr id="3" name="Espace réservé du texte 2">
            <a:extLst>
              <a:ext uri="{FF2B5EF4-FFF2-40B4-BE49-F238E27FC236}">
                <a16:creationId xmlns:a16="http://schemas.microsoft.com/office/drawing/2014/main" id="{3B2C72B0-20F3-4A89-892E-8A105EBF77E7}"/>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E64DAFC4-4AB2-43A6-A6C3-35BB0D94D1C7}"/>
              </a:ext>
            </a:extLst>
          </p:cNvPr>
          <p:cNvSpPr>
            <a:spLocks noGrp="1"/>
          </p:cNvSpPr>
          <p:nvPr>
            <p:ph type="sldNum" sz="quarter" idx="12"/>
          </p:nvPr>
        </p:nvSpPr>
        <p:spPr/>
        <p:txBody>
          <a:bodyPr/>
          <a:lstStyle/>
          <a:p>
            <a:fld id="{3D8FCC80-B8C6-41B5-8B59-D370428BBA83}" type="slidenum">
              <a:rPr lang="fr-FR" smtClean="0"/>
              <a:t>10</a:t>
            </a:fld>
            <a:endParaRPr lang="fr-FR"/>
          </a:p>
        </p:txBody>
      </p:sp>
      <p:pic>
        <p:nvPicPr>
          <p:cNvPr id="5" name="Picture 2">
            <a:extLst>
              <a:ext uri="{FF2B5EF4-FFF2-40B4-BE49-F238E27FC236}">
                <a16:creationId xmlns:a16="http://schemas.microsoft.com/office/drawing/2014/main" id="{0E126A91-68C6-4E72-BB3B-A4D7562EEDD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4081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1C1F0C-0370-4807-A510-58E8C17C4A02}"/>
              </a:ext>
            </a:extLst>
          </p:cNvPr>
          <p:cNvSpPr>
            <a:spLocks noGrp="1"/>
          </p:cNvSpPr>
          <p:nvPr>
            <p:ph type="title"/>
          </p:nvPr>
        </p:nvSpPr>
        <p:spPr/>
        <p:txBody>
          <a:bodyPr/>
          <a:lstStyle/>
          <a:p>
            <a:r>
              <a:rPr lang="fr-FR" dirty="0"/>
              <a:t>Gestionnaire Hyper-V </a:t>
            </a:r>
          </a:p>
        </p:txBody>
      </p:sp>
      <p:sp>
        <p:nvSpPr>
          <p:cNvPr id="3" name="Espace réservé du contenu 2">
            <a:extLst>
              <a:ext uri="{FF2B5EF4-FFF2-40B4-BE49-F238E27FC236}">
                <a16:creationId xmlns:a16="http://schemas.microsoft.com/office/drawing/2014/main" id="{D6839F01-2720-4443-AF82-4329AFB0205E}"/>
              </a:ext>
            </a:extLst>
          </p:cNvPr>
          <p:cNvSpPr>
            <a:spLocks noGrp="1"/>
          </p:cNvSpPr>
          <p:nvPr>
            <p:ph idx="1"/>
          </p:nvPr>
        </p:nvSpPr>
        <p:spPr/>
        <p:txBody>
          <a:bodyPr/>
          <a:lstStyle/>
          <a:p>
            <a:r>
              <a:rPr lang="fr-FR" b="1" dirty="0"/>
              <a:t>Hyper-V Manager </a:t>
            </a:r>
            <a:r>
              <a:rPr lang="fr-FR" dirty="0"/>
              <a:t>ou Gestionnaire Hyper-V est une console qui permet de gérer Hyper-V.</a:t>
            </a:r>
          </a:p>
          <a:p>
            <a:endParaRPr lang="fr-FR" dirty="0"/>
          </a:p>
          <a:p>
            <a:r>
              <a:rPr lang="fr-FR" dirty="0"/>
              <a:t>Elle permet l’administration, le paramétrage ainsi que la création des machines virtuelles, des commutateurs virtuels et des disques virtuels.</a:t>
            </a:r>
          </a:p>
        </p:txBody>
      </p:sp>
      <p:sp>
        <p:nvSpPr>
          <p:cNvPr id="4" name="Espace réservé du numéro de diapositive 3">
            <a:extLst>
              <a:ext uri="{FF2B5EF4-FFF2-40B4-BE49-F238E27FC236}">
                <a16:creationId xmlns:a16="http://schemas.microsoft.com/office/drawing/2014/main" id="{0E09C54B-D52F-4B79-B86A-D5C46BED8A03}"/>
              </a:ext>
            </a:extLst>
          </p:cNvPr>
          <p:cNvSpPr>
            <a:spLocks noGrp="1"/>
          </p:cNvSpPr>
          <p:nvPr>
            <p:ph type="sldNum" sz="quarter" idx="12"/>
          </p:nvPr>
        </p:nvSpPr>
        <p:spPr/>
        <p:txBody>
          <a:bodyPr/>
          <a:lstStyle/>
          <a:p>
            <a:fld id="{3D8FCC80-B8C6-41B5-8B59-D370428BBA83}" type="slidenum">
              <a:rPr lang="fr-FR" smtClean="0"/>
              <a:t>11</a:t>
            </a:fld>
            <a:endParaRPr lang="fr-FR"/>
          </a:p>
        </p:txBody>
      </p:sp>
      <p:pic>
        <p:nvPicPr>
          <p:cNvPr id="5" name="Picture 2">
            <a:extLst>
              <a:ext uri="{FF2B5EF4-FFF2-40B4-BE49-F238E27FC236}">
                <a16:creationId xmlns:a16="http://schemas.microsoft.com/office/drawing/2014/main" id="{0DFBDDF3-10A5-469B-84EC-530B0E9B274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8609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0ADA2C-C2CF-0215-3B38-788FB3A36AEF}"/>
              </a:ext>
            </a:extLst>
          </p:cNvPr>
          <p:cNvSpPr>
            <a:spLocks noGrp="1"/>
          </p:cNvSpPr>
          <p:nvPr>
            <p:ph type="title"/>
          </p:nvPr>
        </p:nvSpPr>
        <p:spPr/>
        <p:txBody>
          <a:bodyPr/>
          <a:lstStyle/>
          <a:p>
            <a:endParaRPr lang="fr-FR"/>
          </a:p>
        </p:txBody>
      </p:sp>
      <p:pic>
        <p:nvPicPr>
          <p:cNvPr id="6" name="Espace réservé du contenu 5">
            <a:extLst>
              <a:ext uri="{FF2B5EF4-FFF2-40B4-BE49-F238E27FC236}">
                <a16:creationId xmlns:a16="http://schemas.microsoft.com/office/drawing/2014/main" id="{6484BE5C-53B8-3FFB-52FE-CF890409F2C7}"/>
              </a:ext>
            </a:extLst>
          </p:cNvPr>
          <p:cNvPicPr>
            <a:picLocks noGrp="1" noChangeAspect="1"/>
          </p:cNvPicPr>
          <p:nvPr>
            <p:ph idx="1"/>
          </p:nvPr>
        </p:nvPicPr>
        <p:blipFill>
          <a:blip r:embed="rId2"/>
          <a:stretch>
            <a:fillRect/>
          </a:stretch>
        </p:blipFill>
        <p:spPr>
          <a:xfrm>
            <a:off x="457200" y="1916832"/>
            <a:ext cx="8229600" cy="3228863"/>
          </a:xfrm>
          <a:prstGeom prst="rect">
            <a:avLst/>
          </a:prstGeom>
          <a:ln>
            <a:noFill/>
          </a:ln>
          <a:effectLst>
            <a:outerShdw blurRad="292100" dist="139700" dir="2700000" algn="tl" rotWithShape="0">
              <a:srgbClr val="333333">
                <a:alpha val="65000"/>
              </a:srgbClr>
            </a:outerShdw>
          </a:effectLst>
        </p:spPr>
      </p:pic>
      <p:sp>
        <p:nvSpPr>
          <p:cNvPr id="4" name="Espace réservé du numéro de diapositive 3">
            <a:extLst>
              <a:ext uri="{FF2B5EF4-FFF2-40B4-BE49-F238E27FC236}">
                <a16:creationId xmlns:a16="http://schemas.microsoft.com/office/drawing/2014/main" id="{7BDA0C08-9BCD-F38A-BDBF-EB3A35895613}"/>
              </a:ext>
            </a:extLst>
          </p:cNvPr>
          <p:cNvSpPr>
            <a:spLocks noGrp="1"/>
          </p:cNvSpPr>
          <p:nvPr>
            <p:ph type="sldNum" sz="quarter" idx="12"/>
          </p:nvPr>
        </p:nvSpPr>
        <p:spPr/>
        <p:txBody>
          <a:bodyPr/>
          <a:lstStyle/>
          <a:p>
            <a:fld id="{3D8FCC80-B8C6-41B5-8B59-D370428BBA83}" type="slidenum">
              <a:rPr lang="fr-FR" smtClean="0"/>
              <a:t>12</a:t>
            </a:fld>
            <a:endParaRPr lang="fr-FR"/>
          </a:p>
        </p:txBody>
      </p:sp>
    </p:spTree>
    <p:extLst>
      <p:ext uri="{BB962C8B-B14F-4D97-AF65-F5344CB8AC3E}">
        <p14:creationId xmlns:p14="http://schemas.microsoft.com/office/powerpoint/2010/main" val="2999546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63738-CF90-4BF5-8DDC-F4D42506688B}"/>
              </a:ext>
            </a:extLst>
          </p:cNvPr>
          <p:cNvSpPr>
            <a:spLocks noGrp="1"/>
          </p:cNvSpPr>
          <p:nvPr>
            <p:ph type="title"/>
          </p:nvPr>
        </p:nvSpPr>
        <p:spPr/>
        <p:txBody>
          <a:bodyPr/>
          <a:lstStyle/>
          <a:p>
            <a:r>
              <a:rPr lang="fr-FR" dirty="0"/>
              <a:t>Plusieurs parties</a:t>
            </a:r>
          </a:p>
        </p:txBody>
      </p:sp>
      <p:sp>
        <p:nvSpPr>
          <p:cNvPr id="3" name="Espace réservé du contenu 2">
            <a:extLst>
              <a:ext uri="{FF2B5EF4-FFF2-40B4-BE49-F238E27FC236}">
                <a16:creationId xmlns:a16="http://schemas.microsoft.com/office/drawing/2014/main" id="{D1178097-F44C-4D1C-B7A3-71458E71A395}"/>
              </a:ext>
            </a:extLst>
          </p:cNvPr>
          <p:cNvSpPr>
            <a:spLocks noGrp="1"/>
          </p:cNvSpPr>
          <p:nvPr>
            <p:ph idx="1"/>
          </p:nvPr>
        </p:nvSpPr>
        <p:spPr/>
        <p:txBody>
          <a:bodyPr/>
          <a:lstStyle/>
          <a:p>
            <a:r>
              <a:rPr lang="fr-FR" b="1" dirty="0"/>
              <a:t>A gauche : </a:t>
            </a:r>
          </a:p>
          <a:p>
            <a:r>
              <a:rPr lang="fr-FR" dirty="0"/>
              <a:t>Cette partie mentionne les serveurs Hyper-V qui sont gérés par le Gestionnaire Hyper-V, </a:t>
            </a:r>
          </a:p>
          <a:p>
            <a:endParaRPr lang="fr-FR" dirty="0"/>
          </a:p>
          <a:p>
            <a:r>
              <a:rPr lang="fr-FR" b="1" dirty="0"/>
              <a:t>La partie centrale :</a:t>
            </a:r>
          </a:p>
          <a:p>
            <a:r>
              <a:rPr lang="fr-FR" dirty="0"/>
              <a:t>Elle est réservée aux machines virtuelles, aux points de contrôles ainsi qu’aux détails, c’est-à-dire des informations à propos des machines virtuelles (</a:t>
            </a:r>
            <a:r>
              <a:rPr lang="fr-FR" b="1" dirty="0"/>
              <a:t>Génération</a:t>
            </a:r>
            <a:r>
              <a:rPr lang="fr-FR" dirty="0"/>
              <a:t>, </a:t>
            </a:r>
            <a:r>
              <a:rPr lang="fr-FR" b="1" dirty="0"/>
              <a:t>date de création</a:t>
            </a:r>
            <a:r>
              <a:rPr lang="fr-FR" dirty="0"/>
              <a:t>, </a:t>
            </a:r>
            <a:r>
              <a:rPr lang="fr-FR" b="1" dirty="0"/>
              <a:t>mémoire</a:t>
            </a:r>
            <a:r>
              <a:rPr lang="fr-FR" dirty="0"/>
              <a:t>, </a:t>
            </a:r>
            <a:r>
              <a:rPr lang="fr-FR" b="1" dirty="0"/>
              <a:t>gestion des réseaux et réplication</a:t>
            </a:r>
            <a:r>
              <a:rPr lang="fr-FR" dirty="0"/>
              <a:t>).</a:t>
            </a:r>
          </a:p>
        </p:txBody>
      </p:sp>
      <p:sp>
        <p:nvSpPr>
          <p:cNvPr id="4" name="Espace réservé du numéro de diapositive 3">
            <a:extLst>
              <a:ext uri="{FF2B5EF4-FFF2-40B4-BE49-F238E27FC236}">
                <a16:creationId xmlns:a16="http://schemas.microsoft.com/office/drawing/2014/main" id="{09020609-3E2C-4571-B567-2116EB174B98}"/>
              </a:ext>
            </a:extLst>
          </p:cNvPr>
          <p:cNvSpPr>
            <a:spLocks noGrp="1"/>
          </p:cNvSpPr>
          <p:nvPr>
            <p:ph type="sldNum" sz="quarter" idx="12"/>
          </p:nvPr>
        </p:nvSpPr>
        <p:spPr/>
        <p:txBody>
          <a:bodyPr/>
          <a:lstStyle/>
          <a:p>
            <a:fld id="{3D8FCC80-B8C6-41B5-8B59-D370428BBA83}" type="slidenum">
              <a:rPr lang="fr-FR" smtClean="0"/>
              <a:t>13</a:t>
            </a:fld>
            <a:endParaRPr lang="fr-FR"/>
          </a:p>
        </p:txBody>
      </p:sp>
      <p:pic>
        <p:nvPicPr>
          <p:cNvPr id="5" name="Picture 2">
            <a:extLst>
              <a:ext uri="{FF2B5EF4-FFF2-40B4-BE49-F238E27FC236}">
                <a16:creationId xmlns:a16="http://schemas.microsoft.com/office/drawing/2014/main" id="{ADAC6C59-CCBF-4656-BE0A-38C8ABB8E7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5369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AAF67D-209E-458E-BAD0-ACECD4C1FD1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B4515C22-5F18-466E-BE49-F9124D5E5EBE}"/>
              </a:ext>
            </a:extLst>
          </p:cNvPr>
          <p:cNvSpPr>
            <a:spLocks noGrp="1"/>
          </p:cNvSpPr>
          <p:nvPr>
            <p:ph idx="1"/>
          </p:nvPr>
        </p:nvSpPr>
        <p:spPr/>
        <p:txBody>
          <a:bodyPr/>
          <a:lstStyle/>
          <a:p>
            <a:r>
              <a:rPr lang="fr-FR" b="1" dirty="0"/>
              <a:t>La partie à droite : </a:t>
            </a:r>
          </a:p>
          <a:p>
            <a:r>
              <a:rPr lang="fr-FR" b="1" dirty="0"/>
              <a:t>Action</a:t>
            </a:r>
            <a:r>
              <a:rPr lang="fr-FR" dirty="0"/>
              <a:t>, permet de réaliser des actions au niveau de l’hyperviseur directement ainsi que des machines virtuelles et des disques durs virtuels.</a:t>
            </a:r>
          </a:p>
          <a:p>
            <a:endParaRPr lang="fr-FR" dirty="0"/>
          </a:p>
          <a:p>
            <a:r>
              <a:rPr lang="fr-FR" dirty="0"/>
              <a:t>Permet entre autres : </a:t>
            </a:r>
          </a:p>
          <a:p>
            <a:pPr>
              <a:buFont typeface="Wingdings" panose="05000000000000000000" pitchFamily="2" charset="2"/>
              <a:buChar char="q"/>
            </a:pPr>
            <a:r>
              <a:rPr lang="fr-FR" dirty="0"/>
              <a:t>	Création</a:t>
            </a:r>
          </a:p>
          <a:p>
            <a:pPr>
              <a:buFont typeface="Wingdings" panose="05000000000000000000" pitchFamily="2" charset="2"/>
              <a:buChar char="q"/>
            </a:pPr>
            <a:r>
              <a:rPr lang="fr-FR" dirty="0"/>
              <a:t>	Importation des machines virtuelles</a:t>
            </a:r>
          </a:p>
          <a:p>
            <a:pPr>
              <a:buFont typeface="Wingdings" panose="05000000000000000000" pitchFamily="2" charset="2"/>
              <a:buChar char="q"/>
            </a:pPr>
            <a:r>
              <a:rPr lang="fr-FR" dirty="0"/>
              <a:t>	Configuration des commutateurs virtuels</a:t>
            </a:r>
          </a:p>
          <a:p>
            <a:pPr>
              <a:buFont typeface="Wingdings" panose="05000000000000000000" pitchFamily="2" charset="2"/>
              <a:buChar char="q"/>
            </a:pPr>
            <a:r>
              <a:rPr lang="fr-FR" dirty="0"/>
              <a:t>	Modification des disques virtuels.</a:t>
            </a:r>
          </a:p>
        </p:txBody>
      </p:sp>
      <p:sp>
        <p:nvSpPr>
          <p:cNvPr id="4" name="Espace réservé du numéro de diapositive 3">
            <a:extLst>
              <a:ext uri="{FF2B5EF4-FFF2-40B4-BE49-F238E27FC236}">
                <a16:creationId xmlns:a16="http://schemas.microsoft.com/office/drawing/2014/main" id="{5C8F2281-4579-4C45-9692-8C434BA52643}"/>
              </a:ext>
            </a:extLst>
          </p:cNvPr>
          <p:cNvSpPr>
            <a:spLocks noGrp="1"/>
          </p:cNvSpPr>
          <p:nvPr>
            <p:ph type="sldNum" sz="quarter" idx="12"/>
          </p:nvPr>
        </p:nvSpPr>
        <p:spPr/>
        <p:txBody>
          <a:bodyPr/>
          <a:lstStyle/>
          <a:p>
            <a:fld id="{3D8FCC80-B8C6-41B5-8B59-D370428BBA83}" type="slidenum">
              <a:rPr lang="fr-FR" smtClean="0"/>
              <a:t>14</a:t>
            </a:fld>
            <a:endParaRPr lang="fr-FR"/>
          </a:p>
        </p:txBody>
      </p:sp>
      <p:pic>
        <p:nvPicPr>
          <p:cNvPr id="5" name="Picture 2">
            <a:extLst>
              <a:ext uri="{FF2B5EF4-FFF2-40B4-BE49-F238E27FC236}">
                <a16:creationId xmlns:a16="http://schemas.microsoft.com/office/drawing/2014/main" id="{36C809D7-3EDC-436D-BE43-5ED5A9E29D0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0319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983A8F-FBA3-4A5D-A2BF-56B27CF1EF08}"/>
              </a:ext>
            </a:extLst>
          </p:cNvPr>
          <p:cNvSpPr>
            <a:spLocks noGrp="1"/>
          </p:cNvSpPr>
          <p:nvPr>
            <p:ph type="title"/>
          </p:nvPr>
        </p:nvSpPr>
        <p:spPr/>
        <p:txBody>
          <a:bodyPr/>
          <a:lstStyle/>
          <a:p>
            <a:r>
              <a:rPr lang="fr-FR" dirty="0"/>
              <a:t>Options d’Hyper-V</a:t>
            </a:r>
          </a:p>
        </p:txBody>
      </p:sp>
      <p:sp>
        <p:nvSpPr>
          <p:cNvPr id="3" name="Espace réservé du texte 2">
            <a:extLst>
              <a:ext uri="{FF2B5EF4-FFF2-40B4-BE49-F238E27FC236}">
                <a16:creationId xmlns:a16="http://schemas.microsoft.com/office/drawing/2014/main" id="{9D1FD12E-1A96-4D3C-9015-63663FDF4C39}"/>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36D06D09-B1C4-4C87-8232-48DD3CDBA1C4}"/>
              </a:ext>
            </a:extLst>
          </p:cNvPr>
          <p:cNvSpPr>
            <a:spLocks noGrp="1"/>
          </p:cNvSpPr>
          <p:nvPr>
            <p:ph type="sldNum" sz="quarter" idx="12"/>
          </p:nvPr>
        </p:nvSpPr>
        <p:spPr/>
        <p:txBody>
          <a:bodyPr/>
          <a:lstStyle/>
          <a:p>
            <a:fld id="{3D8FCC80-B8C6-41B5-8B59-D370428BBA83}" type="slidenum">
              <a:rPr lang="fr-FR" smtClean="0"/>
              <a:t>15</a:t>
            </a:fld>
            <a:endParaRPr lang="fr-FR"/>
          </a:p>
        </p:txBody>
      </p:sp>
      <p:pic>
        <p:nvPicPr>
          <p:cNvPr id="5" name="Picture 2">
            <a:extLst>
              <a:ext uri="{FF2B5EF4-FFF2-40B4-BE49-F238E27FC236}">
                <a16:creationId xmlns:a16="http://schemas.microsoft.com/office/drawing/2014/main" id="{5F8C26F5-90E5-4EF1-90C9-140BA530AB7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2486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DF460B-2649-3E0D-FD91-AADAF2BF18AD}"/>
              </a:ext>
            </a:extLst>
          </p:cNvPr>
          <p:cNvSpPr>
            <a:spLocks noGrp="1"/>
          </p:cNvSpPr>
          <p:nvPr>
            <p:ph type="title"/>
          </p:nvPr>
        </p:nvSpPr>
        <p:spPr/>
        <p:txBody>
          <a:bodyPr/>
          <a:lstStyle/>
          <a:p>
            <a:endParaRPr lang="fr-FR"/>
          </a:p>
        </p:txBody>
      </p:sp>
      <p:pic>
        <p:nvPicPr>
          <p:cNvPr id="6" name="Espace réservé du contenu 5">
            <a:extLst>
              <a:ext uri="{FF2B5EF4-FFF2-40B4-BE49-F238E27FC236}">
                <a16:creationId xmlns:a16="http://schemas.microsoft.com/office/drawing/2014/main" id="{9E3C25D8-0F90-CFF3-2FAD-669235662C1F}"/>
              </a:ext>
            </a:extLst>
          </p:cNvPr>
          <p:cNvPicPr>
            <a:picLocks noGrp="1" noChangeAspect="1"/>
          </p:cNvPicPr>
          <p:nvPr>
            <p:ph idx="1"/>
          </p:nvPr>
        </p:nvPicPr>
        <p:blipFill>
          <a:blip r:embed="rId2"/>
          <a:stretch>
            <a:fillRect/>
          </a:stretch>
        </p:blipFill>
        <p:spPr>
          <a:xfrm>
            <a:off x="2152650" y="1838325"/>
            <a:ext cx="4838700" cy="4400550"/>
          </a:xfrm>
        </p:spPr>
      </p:pic>
      <p:sp>
        <p:nvSpPr>
          <p:cNvPr id="4" name="Espace réservé du numéro de diapositive 3">
            <a:extLst>
              <a:ext uri="{FF2B5EF4-FFF2-40B4-BE49-F238E27FC236}">
                <a16:creationId xmlns:a16="http://schemas.microsoft.com/office/drawing/2014/main" id="{D28F6CC8-3547-0A5A-404D-D8C205A3CB78}"/>
              </a:ext>
            </a:extLst>
          </p:cNvPr>
          <p:cNvSpPr>
            <a:spLocks noGrp="1"/>
          </p:cNvSpPr>
          <p:nvPr>
            <p:ph type="sldNum" sz="quarter" idx="12"/>
          </p:nvPr>
        </p:nvSpPr>
        <p:spPr/>
        <p:txBody>
          <a:bodyPr/>
          <a:lstStyle/>
          <a:p>
            <a:fld id="{3D8FCC80-B8C6-41B5-8B59-D370428BBA83}" type="slidenum">
              <a:rPr lang="fr-FR" smtClean="0"/>
              <a:t>16</a:t>
            </a:fld>
            <a:endParaRPr lang="fr-FR"/>
          </a:p>
        </p:txBody>
      </p:sp>
    </p:spTree>
    <p:extLst>
      <p:ext uri="{BB962C8B-B14F-4D97-AF65-F5344CB8AC3E}">
        <p14:creationId xmlns:p14="http://schemas.microsoft.com/office/powerpoint/2010/main" val="2606142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E435ED-598C-441D-9A8E-9ECE5401E904}"/>
              </a:ext>
            </a:extLst>
          </p:cNvPr>
          <p:cNvSpPr>
            <a:spLocks noGrp="1"/>
          </p:cNvSpPr>
          <p:nvPr>
            <p:ph type="title"/>
          </p:nvPr>
        </p:nvSpPr>
        <p:spPr/>
        <p:txBody>
          <a:bodyPr/>
          <a:lstStyle/>
          <a:p>
            <a:r>
              <a:rPr lang="fr-FR" dirty="0"/>
              <a:t>Paramètres Hyper-V</a:t>
            </a:r>
          </a:p>
        </p:txBody>
      </p:sp>
      <p:sp>
        <p:nvSpPr>
          <p:cNvPr id="3" name="Espace réservé du contenu 2">
            <a:extLst>
              <a:ext uri="{FF2B5EF4-FFF2-40B4-BE49-F238E27FC236}">
                <a16:creationId xmlns:a16="http://schemas.microsoft.com/office/drawing/2014/main" id="{EF9997D3-257D-4EB4-BB2D-EA149E5777FD}"/>
              </a:ext>
            </a:extLst>
          </p:cNvPr>
          <p:cNvSpPr>
            <a:spLocks noGrp="1"/>
          </p:cNvSpPr>
          <p:nvPr>
            <p:ph idx="1"/>
          </p:nvPr>
        </p:nvSpPr>
        <p:spPr/>
        <p:txBody>
          <a:bodyPr/>
          <a:lstStyle/>
          <a:p>
            <a:r>
              <a:rPr lang="fr-FR" dirty="0"/>
              <a:t>La console de paramètres Hyper-V 2016 se décompose en deux parties :</a:t>
            </a:r>
          </a:p>
          <a:p>
            <a:endParaRPr lang="fr-FR" b="1" dirty="0"/>
          </a:p>
          <a:p>
            <a:r>
              <a:rPr lang="fr-FR" b="1" dirty="0"/>
              <a:t>Partie Serveur</a:t>
            </a:r>
            <a:r>
              <a:rPr lang="fr-FR" dirty="0"/>
              <a:t> : paramètres du serveur Hyper-V</a:t>
            </a:r>
          </a:p>
          <a:p>
            <a:r>
              <a:rPr lang="fr-FR" b="1" dirty="0"/>
              <a:t>Partie Utilisateur</a:t>
            </a:r>
            <a:r>
              <a:rPr lang="fr-FR" dirty="0"/>
              <a:t> : paramètres au niveau de l’expérience "utilisateur / administrateur"</a:t>
            </a:r>
          </a:p>
          <a:p>
            <a:endParaRPr lang="fr-FR" dirty="0"/>
          </a:p>
          <a:p>
            <a:endParaRPr lang="fr-FR" dirty="0"/>
          </a:p>
        </p:txBody>
      </p:sp>
      <p:sp>
        <p:nvSpPr>
          <p:cNvPr id="4" name="Espace réservé du numéro de diapositive 3">
            <a:extLst>
              <a:ext uri="{FF2B5EF4-FFF2-40B4-BE49-F238E27FC236}">
                <a16:creationId xmlns:a16="http://schemas.microsoft.com/office/drawing/2014/main" id="{8A56EDAA-3B99-4FAD-94AB-2C99BD46E9E7}"/>
              </a:ext>
            </a:extLst>
          </p:cNvPr>
          <p:cNvSpPr>
            <a:spLocks noGrp="1"/>
          </p:cNvSpPr>
          <p:nvPr>
            <p:ph type="sldNum" sz="quarter" idx="12"/>
          </p:nvPr>
        </p:nvSpPr>
        <p:spPr/>
        <p:txBody>
          <a:bodyPr/>
          <a:lstStyle/>
          <a:p>
            <a:fld id="{3D8FCC80-B8C6-41B5-8B59-D370428BBA83}" type="slidenum">
              <a:rPr lang="fr-FR" smtClean="0"/>
              <a:t>17</a:t>
            </a:fld>
            <a:endParaRPr lang="fr-FR"/>
          </a:p>
        </p:txBody>
      </p:sp>
      <p:pic>
        <p:nvPicPr>
          <p:cNvPr id="5" name="Picture 2">
            <a:extLst>
              <a:ext uri="{FF2B5EF4-FFF2-40B4-BE49-F238E27FC236}">
                <a16:creationId xmlns:a16="http://schemas.microsoft.com/office/drawing/2014/main" id="{3EAA6C89-CFBE-4670-B274-C4169025A3B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0190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7773AC-4F79-437A-7242-E9E8D8335D92}"/>
              </a:ext>
            </a:extLst>
          </p:cNvPr>
          <p:cNvSpPr>
            <a:spLocks noGrp="1"/>
          </p:cNvSpPr>
          <p:nvPr>
            <p:ph type="title"/>
          </p:nvPr>
        </p:nvSpPr>
        <p:spPr/>
        <p:txBody>
          <a:bodyPr/>
          <a:lstStyle/>
          <a:p>
            <a:r>
              <a:rPr lang="fr-FR" dirty="0"/>
              <a:t>Partie Serveur</a:t>
            </a:r>
          </a:p>
        </p:txBody>
      </p:sp>
      <p:pic>
        <p:nvPicPr>
          <p:cNvPr id="6" name="Espace réservé du contenu 5">
            <a:extLst>
              <a:ext uri="{FF2B5EF4-FFF2-40B4-BE49-F238E27FC236}">
                <a16:creationId xmlns:a16="http://schemas.microsoft.com/office/drawing/2014/main" id="{36AE9AF1-752A-AFAB-60EF-6E6489ABA7DF}"/>
              </a:ext>
            </a:extLst>
          </p:cNvPr>
          <p:cNvPicPr>
            <a:picLocks noGrp="1" noChangeAspect="1"/>
          </p:cNvPicPr>
          <p:nvPr>
            <p:ph idx="1"/>
          </p:nvPr>
        </p:nvPicPr>
        <p:blipFill>
          <a:blip r:embed="rId2"/>
          <a:stretch>
            <a:fillRect/>
          </a:stretch>
        </p:blipFill>
        <p:spPr>
          <a:xfrm>
            <a:off x="3062287" y="2471737"/>
            <a:ext cx="3019425" cy="3133725"/>
          </a:xfrm>
        </p:spPr>
      </p:pic>
      <p:sp>
        <p:nvSpPr>
          <p:cNvPr id="4" name="Espace réservé du numéro de diapositive 3">
            <a:extLst>
              <a:ext uri="{FF2B5EF4-FFF2-40B4-BE49-F238E27FC236}">
                <a16:creationId xmlns:a16="http://schemas.microsoft.com/office/drawing/2014/main" id="{A746DEA3-9C5E-4024-A14A-F30C3EDC7574}"/>
              </a:ext>
            </a:extLst>
          </p:cNvPr>
          <p:cNvSpPr>
            <a:spLocks noGrp="1"/>
          </p:cNvSpPr>
          <p:nvPr>
            <p:ph type="sldNum" sz="quarter" idx="12"/>
          </p:nvPr>
        </p:nvSpPr>
        <p:spPr/>
        <p:txBody>
          <a:bodyPr/>
          <a:lstStyle/>
          <a:p>
            <a:fld id="{3D8FCC80-B8C6-41B5-8B59-D370428BBA83}" type="slidenum">
              <a:rPr lang="fr-FR" smtClean="0"/>
              <a:t>18</a:t>
            </a:fld>
            <a:endParaRPr lang="fr-FR"/>
          </a:p>
        </p:txBody>
      </p:sp>
    </p:spTree>
    <p:extLst>
      <p:ext uri="{BB962C8B-B14F-4D97-AF65-F5344CB8AC3E}">
        <p14:creationId xmlns:p14="http://schemas.microsoft.com/office/powerpoint/2010/main" val="683898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9CB94F-A2CE-4ECC-8FD8-4C00BDC36398}"/>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EE2FB880-2BD2-428B-9DA0-460D0310FFF2}"/>
              </a:ext>
            </a:extLst>
          </p:cNvPr>
          <p:cNvSpPr>
            <a:spLocks noGrp="1"/>
          </p:cNvSpPr>
          <p:nvPr>
            <p:ph idx="1"/>
          </p:nvPr>
        </p:nvSpPr>
        <p:spPr/>
        <p:txBody>
          <a:bodyPr>
            <a:normAutofit/>
          </a:bodyPr>
          <a:lstStyle/>
          <a:p>
            <a:r>
              <a:rPr lang="fr-FR" b="1" dirty="0"/>
              <a:t>Disques durs virtuels </a:t>
            </a:r>
          </a:p>
          <a:p>
            <a:r>
              <a:rPr lang="fr-FR" dirty="0"/>
              <a:t>Permet d’indiquer l’emplacement des disques durs virtuels des machines virtuelles (il peut être changé en fonction des besoins).</a:t>
            </a:r>
          </a:p>
          <a:p>
            <a:pPr marL="0" indent="0">
              <a:buNone/>
            </a:pPr>
            <a:r>
              <a:rPr lang="fr-FR" dirty="0"/>
              <a:t>	Modifier l’emplacement c:\VMs</a:t>
            </a:r>
          </a:p>
          <a:p>
            <a:endParaRPr lang="fr-FR" dirty="0"/>
          </a:p>
          <a:p>
            <a:r>
              <a:rPr lang="fr-FR" b="1" dirty="0"/>
              <a:t>Ordinateurs virtuels </a:t>
            </a:r>
          </a:p>
          <a:p>
            <a:r>
              <a:rPr lang="fr-FR" dirty="0"/>
              <a:t>Permet d’indiquer l’emplacement des fichiers de configuration des machines virtuelles (il peut être changé en fonction des besoins).</a:t>
            </a:r>
          </a:p>
          <a:p>
            <a:pPr marL="0" indent="0">
              <a:buNone/>
            </a:pPr>
            <a:r>
              <a:rPr lang="fr-FR"/>
              <a:t>	Modifier l’emplacement c:\VMs</a:t>
            </a:r>
            <a:endParaRPr lang="fr-FR" dirty="0"/>
          </a:p>
          <a:p>
            <a:endParaRPr lang="fr-FR" dirty="0"/>
          </a:p>
        </p:txBody>
      </p:sp>
      <p:sp>
        <p:nvSpPr>
          <p:cNvPr id="4" name="Espace réservé du numéro de diapositive 3">
            <a:extLst>
              <a:ext uri="{FF2B5EF4-FFF2-40B4-BE49-F238E27FC236}">
                <a16:creationId xmlns:a16="http://schemas.microsoft.com/office/drawing/2014/main" id="{9456C0B2-1176-48AA-96F3-9B6539FECFF3}"/>
              </a:ext>
            </a:extLst>
          </p:cNvPr>
          <p:cNvSpPr>
            <a:spLocks noGrp="1"/>
          </p:cNvSpPr>
          <p:nvPr>
            <p:ph type="sldNum" sz="quarter" idx="12"/>
          </p:nvPr>
        </p:nvSpPr>
        <p:spPr/>
        <p:txBody>
          <a:bodyPr/>
          <a:lstStyle/>
          <a:p>
            <a:fld id="{3D8FCC80-B8C6-41B5-8B59-D370428BBA83}" type="slidenum">
              <a:rPr lang="fr-FR" smtClean="0"/>
              <a:t>19</a:t>
            </a:fld>
            <a:endParaRPr lang="fr-FR"/>
          </a:p>
        </p:txBody>
      </p:sp>
      <p:pic>
        <p:nvPicPr>
          <p:cNvPr id="5" name="Picture 2">
            <a:extLst>
              <a:ext uri="{FF2B5EF4-FFF2-40B4-BE49-F238E27FC236}">
                <a16:creationId xmlns:a16="http://schemas.microsoft.com/office/drawing/2014/main" id="{20409C67-477A-4DA9-96E0-F9D48667E0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7890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EF2E32-A308-B7AC-7C5C-54BD21F37FA2}"/>
              </a:ext>
            </a:extLst>
          </p:cNvPr>
          <p:cNvSpPr>
            <a:spLocks noGrp="1"/>
          </p:cNvSpPr>
          <p:nvPr>
            <p:ph type="title"/>
          </p:nvPr>
        </p:nvSpPr>
        <p:spPr/>
        <p:txBody>
          <a:bodyPr/>
          <a:lstStyle/>
          <a:p>
            <a:r>
              <a:rPr lang="fr-FR" dirty="0"/>
              <a:t>Installation</a:t>
            </a:r>
          </a:p>
        </p:txBody>
      </p:sp>
      <p:sp>
        <p:nvSpPr>
          <p:cNvPr id="3" name="Espace réservé du texte 2">
            <a:extLst>
              <a:ext uri="{FF2B5EF4-FFF2-40B4-BE49-F238E27FC236}">
                <a16:creationId xmlns:a16="http://schemas.microsoft.com/office/drawing/2014/main" id="{D4C77655-C83D-C566-8895-52BB2007F832}"/>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945AA0C5-F9DB-5307-EBA8-428BE7499789}"/>
              </a:ext>
            </a:extLst>
          </p:cNvPr>
          <p:cNvSpPr>
            <a:spLocks noGrp="1"/>
          </p:cNvSpPr>
          <p:nvPr>
            <p:ph type="sldNum" sz="quarter" idx="12"/>
          </p:nvPr>
        </p:nvSpPr>
        <p:spPr/>
        <p:txBody>
          <a:bodyPr/>
          <a:lstStyle/>
          <a:p>
            <a:fld id="{3D8FCC80-B8C6-41B5-8B59-D370428BBA83}" type="slidenum">
              <a:rPr lang="fr-FR" smtClean="0"/>
              <a:t>2</a:t>
            </a:fld>
            <a:endParaRPr lang="fr-FR"/>
          </a:p>
        </p:txBody>
      </p:sp>
    </p:spTree>
    <p:extLst>
      <p:ext uri="{BB962C8B-B14F-4D97-AF65-F5344CB8AC3E}">
        <p14:creationId xmlns:p14="http://schemas.microsoft.com/office/powerpoint/2010/main" val="1198692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669B40-3F5A-55DE-94F0-674DA629CF9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09133CA2-7702-D664-0271-41BAC5D7D9C2}"/>
              </a:ext>
            </a:extLst>
          </p:cNvPr>
          <p:cNvSpPr>
            <a:spLocks noGrp="1"/>
          </p:cNvSpPr>
          <p:nvPr>
            <p:ph idx="1"/>
          </p:nvPr>
        </p:nvSpPr>
        <p:spPr/>
        <p:txBody>
          <a:bodyPr/>
          <a:lstStyle/>
          <a:p>
            <a:r>
              <a:rPr lang="fr-FR" b="1" dirty="0"/>
              <a:t>GPU physiques </a:t>
            </a:r>
            <a:r>
              <a:rPr lang="fr-FR" dirty="0"/>
              <a:t>: cette partie gère le </a:t>
            </a:r>
            <a:r>
              <a:rPr lang="fr-FR" dirty="0" err="1"/>
              <a:t>Remote</a:t>
            </a:r>
            <a:r>
              <a:rPr lang="fr-FR" dirty="0"/>
              <a:t> Fx avec la carte graphique de l’hyperviseur.</a:t>
            </a:r>
          </a:p>
          <a:p>
            <a:endParaRPr lang="fr-FR" dirty="0"/>
          </a:p>
          <a:p>
            <a:r>
              <a:rPr lang="fr-FR" dirty="0"/>
              <a:t>(Si matériel présent !)</a:t>
            </a:r>
          </a:p>
          <a:p>
            <a:endParaRPr lang="fr-FR" dirty="0"/>
          </a:p>
          <a:p>
            <a:r>
              <a:rPr lang="fr-FR" b="1" dirty="0"/>
              <a:t>Fractionnement NUMA </a:t>
            </a:r>
            <a:r>
              <a:rPr lang="fr-FR" dirty="0"/>
              <a:t>(Non Uniform Memory Architecture). </a:t>
            </a:r>
          </a:p>
          <a:p>
            <a:r>
              <a:rPr lang="fr-FR" dirty="0"/>
              <a:t>Cela permet une optimisation de l’hyperviseur en lançant davantage de machines virtuelles au même moment.</a:t>
            </a:r>
          </a:p>
          <a:p>
            <a:endParaRPr lang="fr-FR" dirty="0"/>
          </a:p>
          <a:p>
            <a:endParaRPr lang="fr-FR" dirty="0"/>
          </a:p>
        </p:txBody>
      </p:sp>
      <p:sp>
        <p:nvSpPr>
          <p:cNvPr id="4" name="Espace réservé du numéro de diapositive 3">
            <a:extLst>
              <a:ext uri="{FF2B5EF4-FFF2-40B4-BE49-F238E27FC236}">
                <a16:creationId xmlns:a16="http://schemas.microsoft.com/office/drawing/2014/main" id="{9542E32B-0F0E-6E61-D2F8-BEC8544624A0}"/>
              </a:ext>
            </a:extLst>
          </p:cNvPr>
          <p:cNvSpPr>
            <a:spLocks noGrp="1"/>
          </p:cNvSpPr>
          <p:nvPr>
            <p:ph type="sldNum" sz="quarter" idx="12"/>
          </p:nvPr>
        </p:nvSpPr>
        <p:spPr/>
        <p:txBody>
          <a:bodyPr/>
          <a:lstStyle/>
          <a:p>
            <a:fld id="{3D8FCC80-B8C6-41B5-8B59-D370428BBA83}" type="slidenum">
              <a:rPr lang="fr-FR" smtClean="0"/>
              <a:t>20</a:t>
            </a:fld>
            <a:endParaRPr lang="fr-FR"/>
          </a:p>
        </p:txBody>
      </p:sp>
    </p:spTree>
    <p:extLst>
      <p:ext uri="{BB962C8B-B14F-4D97-AF65-F5344CB8AC3E}">
        <p14:creationId xmlns:p14="http://schemas.microsoft.com/office/powerpoint/2010/main" val="2580834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EBCB9D-EF63-4362-9E28-4480B10B5BC2}"/>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DC7FEBCB-6DA6-492B-BA5C-312B0658180B}"/>
              </a:ext>
            </a:extLst>
          </p:cNvPr>
          <p:cNvSpPr>
            <a:spLocks noGrp="1"/>
          </p:cNvSpPr>
          <p:nvPr>
            <p:ph idx="1"/>
          </p:nvPr>
        </p:nvSpPr>
        <p:spPr/>
        <p:txBody>
          <a:bodyPr/>
          <a:lstStyle/>
          <a:p>
            <a:r>
              <a:rPr lang="fr-FR" b="1" dirty="0"/>
              <a:t>Migrations dynamiques </a:t>
            </a:r>
          </a:p>
          <a:p>
            <a:r>
              <a:rPr lang="fr-FR" dirty="0"/>
              <a:t>Partie qui permet de configurer la migration des machines virtuelles entre un Hyper-V A vers un Hyper-V B et inversement.</a:t>
            </a:r>
          </a:p>
          <a:p>
            <a:endParaRPr lang="fr-FR" dirty="0"/>
          </a:p>
          <a:p>
            <a:r>
              <a:rPr lang="fr-FR" dirty="0"/>
              <a:t>Cette fonction n’est pas activée par défaut.</a:t>
            </a:r>
          </a:p>
        </p:txBody>
      </p:sp>
      <p:sp>
        <p:nvSpPr>
          <p:cNvPr id="4" name="Espace réservé du numéro de diapositive 3">
            <a:extLst>
              <a:ext uri="{FF2B5EF4-FFF2-40B4-BE49-F238E27FC236}">
                <a16:creationId xmlns:a16="http://schemas.microsoft.com/office/drawing/2014/main" id="{CC742EB5-63CA-40D9-B57A-CC76D06D364A}"/>
              </a:ext>
            </a:extLst>
          </p:cNvPr>
          <p:cNvSpPr>
            <a:spLocks noGrp="1"/>
          </p:cNvSpPr>
          <p:nvPr>
            <p:ph type="sldNum" sz="quarter" idx="12"/>
          </p:nvPr>
        </p:nvSpPr>
        <p:spPr/>
        <p:txBody>
          <a:bodyPr/>
          <a:lstStyle/>
          <a:p>
            <a:fld id="{3D8FCC80-B8C6-41B5-8B59-D370428BBA83}" type="slidenum">
              <a:rPr lang="fr-FR" smtClean="0"/>
              <a:t>21</a:t>
            </a:fld>
            <a:endParaRPr lang="fr-FR"/>
          </a:p>
        </p:txBody>
      </p:sp>
      <p:pic>
        <p:nvPicPr>
          <p:cNvPr id="5" name="Picture 2">
            <a:extLst>
              <a:ext uri="{FF2B5EF4-FFF2-40B4-BE49-F238E27FC236}">
                <a16:creationId xmlns:a16="http://schemas.microsoft.com/office/drawing/2014/main" id="{F1217B7B-DF40-429A-B69A-F6A84401343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6289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7D7009-55EA-4A8F-A699-B400AACAA15D}"/>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808547A8-FC3D-4E6A-8748-4CF02C38A025}"/>
              </a:ext>
            </a:extLst>
          </p:cNvPr>
          <p:cNvSpPr>
            <a:spLocks noGrp="1"/>
          </p:cNvSpPr>
          <p:nvPr>
            <p:ph idx="1"/>
          </p:nvPr>
        </p:nvSpPr>
        <p:spPr/>
        <p:txBody>
          <a:bodyPr/>
          <a:lstStyle/>
          <a:p>
            <a:r>
              <a:rPr lang="fr-FR" b="1" dirty="0"/>
              <a:t>Migrations du stockage </a:t>
            </a:r>
          </a:p>
          <a:p>
            <a:r>
              <a:rPr lang="fr-FR" dirty="0"/>
              <a:t>Cette partie permet la migration du stockage (des disques virtuels et fichiers de configuration) des machines virtuelles. </a:t>
            </a:r>
          </a:p>
          <a:p>
            <a:endParaRPr lang="fr-FR" dirty="0"/>
          </a:p>
          <a:p>
            <a:r>
              <a:rPr lang="fr-FR" dirty="0"/>
              <a:t>Il est possible de modifier le nombre de migrations du stockage simultané, par défaut, la valeur est fixée à 2.</a:t>
            </a:r>
          </a:p>
        </p:txBody>
      </p:sp>
      <p:sp>
        <p:nvSpPr>
          <p:cNvPr id="4" name="Espace réservé du numéro de diapositive 3">
            <a:extLst>
              <a:ext uri="{FF2B5EF4-FFF2-40B4-BE49-F238E27FC236}">
                <a16:creationId xmlns:a16="http://schemas.microsoft.com/office/drawing/2014/main" id="{DC6CDED6-8F85-4E79-9E8D-E93E066F421D}"/>
              </a:ext>
            </a:extLst>
          </p:cNvPr>
          <p:cNvSpPr>
            <a:spLocks noGrp="1"/>
          </p:cNvSpPr>
          <p:nvPr>
            <p:ph type="sldNum" sz="quarter" idx="12"/>
          </p:nvPr>
        </p:nvSpPr>
        <p:spPr/>
        <p:txBody>
          <a:bodyPr/>
          <a:lstStyle/>
          <a:p>
            <a:fld id="{3D8FCC80-B8C6-41B5-8B59-D370428BBA83}" type="slidenum">
              <a:rPr lang="fr-FR" smtClean="0"/>
              <a:t>22</a:t>
            </a:fld>
            <a:endParaRPr lang="fr-FR"/>
          </a:p>
        </p:txBody>
      </p:sp>
      <p:pic>
        <p:nvPicPr>
          <p:cNvPr id="5" name="Picture 2">
            <a:extLst>
              <a:ext uri="{FF2B5EF4-FFF2-40B4-BE49-F238E27FC236}">
                <a16:creationId xmlns:a16="http://schemas.microsoft.com/office/drawing/2014/main" id="{B06B3FA1-669B-4BFE-976E-727416168F7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87183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6504E8-6906-47A3-90FA-154F18E4620F}"/>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1562D157-0098-427D-9188-14622CE37187}"/>
              </a:ext>
            </a:extLst>
          </p:cNvPr>
          <p:cNvSpPr>
            <a:spLocks noGrp="1"/>
          </p:cNvSpPr>
          <p:nvPr>
            <p:ph idx="1"/>
          </p:nvPr>
        </p:nvSpPr>
        <p:spPr/>
        <p:txBody>
          <a:bodyPr/>
          <a:lstStyle/>
          <a:p>
            <a:r>
              <a:rPr lang="fr-FR" b="1" dirty="0"/>
              <a:t>Stratégie de mode de session étendu</a:t>
            </a:r>
          </a:p>
          <a:p>
            <a:r>
              <a:rPr lang="fr-FR" dirty="0"/>
              <a:t>Son activation permet d’avoir des connexions en mode session étendue une fois connecté sur les machines virtuelles qui sont en cours d’exécution sur l’hyperviseur.</a:t>
            </a:r>
          </a:p>
          <a:p>
            <a:endParaRPr lang="fr-FR" dirty="0"/>
          </a:p>
          <a:p>
            <a:r>
              <a:rPr lang="fr-FR" dirty="0"/>
              <a:t>Cela permet une redirection des périphériques et ressources locaux depuis l’ordinateur qui effectue la connexion aux machines virtuelles, dans le but d’avoir une meilleure expérience utilisateur avec les machines virtuelles.</a:t>
            </a:r>
          </a:p>
        </p:txBody>
      </p:sp>
      <p:sp>
        <p:nvSpPr>
          <p:cNvPr id="4" name="Espace réservé du numéro de diapositive 3">
            <a:extLst>
              <a:ext uri="{FF2B5EF4-FFF2-40B4-BE49-F238E27FC236}">
                <a16:creationId xmlns:a16="http://schemas.microsoft.com/office/drawing/2014/main" id="{3E5FECA8-D76A-4D17-A474-A31F8657D496}"/>
              </a:ext>
            </a:extLst>
          </p:cNvPr>
          <p:cNvSpPr>
            <a:spLocks noGrp="1"/>
          </p:cNvSpPr>
          <p:nvPr>
            <p:ph type="sldNum" sz="quarter" idx="12"/>
          </p:nvPr>
        </p:nvSpPr>
        <p:spPr/>
        <p:txBody>
          <a:bodyPr/>
          <a:lstStyle/>
          <a:p>
            <a:fld id="{3D8FCC80-B8C6-41B5-8B59-D370428BBA83}" type="slidenum">
              <a:rPr lang="fr-FR" smtClean="0"/>
              <a:t>23</a:t>
            </a:fld>
            <a:endParaRPr lang="fr-FR"/>
          </a:p>
        </p:txBody>
      </p:sp>
      <p:pic>
        <p:nvPicPr>
          <p:cNvPr id="5" name="Picture 2">
            <a:extLst>
              <a:ext uri="{FF2B5EF4-FFF2-40B4-BE49-F238E27FC236}">
                <a16:creationId xmlns:a16="http://schemas.microsoft.com/office/drawing/2014/main" id="{01A240A1-D7ED-493D-ACDD-02F389D64F0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8780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9105F0-592C-4D52-AB13-C109105EE3F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29576087-DAA4-4400-8FE6-B49EB981705D}"/>
              </a:ext>
            </a:extLst>
          </p:cNvPr>
          <p:cNvSpPr>
            <a:spLocks noGrp="1"/>
          </p:cNvSpPr>
          <p:nvPr>
            <p:ph idx="1"/>
          </p:nvPr>
        </p:nvSpPr>
        <p:spPr/>
        <p:txBody>
          <a:bodyPr>
            <a:normAutofit/>
          </a:bodyPr>
          <a:lstStyle/>
          <a:p>
            <a:r>
              <a:rPr lang="fr-FR" dirty="0"/>
              <a:t>Il est possible de rediriger les ressources locales suivantes :</a:t>
            </a:r>
          </a:p>
          <a:p>
            <a:pPr>
              <a:buFont typeface="Wingdings" panose="05000000000000000000" pitchFamily="2" charset="2"/>
              <a:buChar char="q"/>
            </a:pPr>
            <a:r>
              <a:rPr lang="fr-FR" dirty="0"/>
              <a:t>	Audio</a:t>
            </a:r>
          </a:p>
          <a:p>
            <a:pPr>
              <a:buFont typeface="Wingdings" panose="05000000000000000000" pitchFamily="2" charset="2"/>
              <a:buChar char="q"/>
            </a:pPr>
            <a:r>
              <a:rPr lang="fr-FR" dirty="0"/>
              <a:t>	Imprimantes</a:t>
            </a:r>
          </a:p>
          <a:p>
            <a:pPr>
              <a:buFont typeface="Wingdings" panose="05000000000000000000" pitchFamily="2" charset="2"/>
              <a:buChar char="q"/>
            </a:pPr>
            <a:r>
              <a:rPr lang="fr-FR" dirty="0"/>
              <a:t>	Périphériques USB</a:t>
            </a:r>
          </a:p>
          <a:p>
            <a:pPr>
              <a:buFont typeface="Wingdings" panose="05000000000000000000" pitchFamily="2" charset="2"/>
              <a:buChar char="q"/>
            </a:pPr>
            <a:r>
              <a:rPr lang="fr-FR" dirty="0"/>
              <a:t>	Prise en charge du Plug and Play</a:t>
            </a:r>
          </a:p>
          <a:p>
            <a:pPr>
              <a:buFont typeface="Wingdings" panose="05000000000000000000" pitchFamily="2" charset="2"/>
              <a:buChar char="q"/>
            </a:pPr>
            <a:r>
              <a:rPr lang="fr-FR" dirty="0"/>
              <a:t>	Configuration d’affichage</a:t>
            </a:r>
          </a:p>
          <a:p>
            <a:pPr>
              <a:buFont typeface="Wingdings" panose="05000000000000000000" pitchFamily="2" charset="2"/>
              <a:buChar char="q"/>
            </a:pPr>
            <a:r>
              <a:rPr lang="fr-FR" dirty="0"/>
              <a:t>	Lecteurs</a:t>
            </a:r>
          </a:p>
          <a:p>
            <a:endParaRPr lang="fr-FR" dirty="0"/>
          </a:p>
          <a:p>
            <a:endParaRPr lang="fr-FR" dirty="0"/>
          </a:p>
        </p:txBody>
      </p:sp>
      <p:sp>
        <p:nvSpPr>
          <p:cNvPr id="4" name="Espace réservé du numéro de diapositive 3">
            <a:extLst>
              <a:ext uri="{FF2B5EF4-FFF2-40B4-BE49-F238E27FC236}">
                <a16:creationId xmlns:a16="http://schemas.microsoft.com/office/drawing/2014/main" id="{1E836F88-15A9-4C95-BC12-D8C0B9B309E6}"/>
              </a:ext>
            </a:extLst>
          </p:cNvPr>
          <p:cNvSpPr>
            <a:spLocks noGrp="1"/>
          </p:cNvSpPr>
          <p:nvPr>
            <p:ph type="sldNum" sz="quarter" idx="12"/>
          </p:nvPr>
        </p:nvSpPr>
        <p:spPr/>
        <p:txBody>
          <a:bodyPr/>
          <a:lstStyle/>
          <a:p>
            <a:fld id="{3D8FCC80-B8C6-41B5-8B59-D370428BBA83}" type="slidenum">
              <a:rPr lang="fr-FR" smtClean="0"/>
              <a:t>24</a:t>
            </a:fld>
            <a:endParaRPr lang="fr-FR"/>
          </a:p>
        </p:txBody>
      </p:sp>
      <p:pic>
        <p:nvPicPr>
          <p:cNvPr id="5" name="Picture 2">
            <a:extLst>
              <a:ext uri="{FF2B5EF4-FFF2-40B4-BE49-F238E27FC236}">
                <a16:creationId xmlns:a16="http://schemas.microsoft.com/office/drawing/2014/main" id="{A4FCEF00-CACF-47E1-AE01-BFC85FC5E15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6522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D2C3E9-5770-4F9F-8282-4DA198C848CD}"/>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124FA2B8-4C3A-42FE-87CF-76300AB342B3}"/>
              </a:ext>
            </a:extLst>
          </p:cNvPr>
          <p:cNvSpPr>
            <a:spLocks noGrp="1"/>
          </p:cNvSpPr>
          <p:nvPr>
            <p:ph idx="1"/>
          </p:nvPr>
        </p:nvSpPr>
        <p:spPr/>
        <p:txBody>
          <a:bodyPr/>
          <a:lstStyle/>
          <a:p>
            <a:r>
              <a:rPr lang="fr-FR" b="1" dirty="0"/>
              <a:t>Configuration de la réplication</a:t>
            </a:r>
          </a:p>
          <a:p>
            <a:r>
              <a:rPr lang="fr-FR" dirty="0"/>
              <a:t>Partie qui permet l’activation et la configuration </a:t>
            </a:r>
            <a:r>
              <a:rPr lang="fr-FR" b="1" dirty="0"/>
              <a:t>d’Hyper-V </a:t>
            </a:r>
            <a:r>
              <a:rPr lang="fr-FR" b="1" dirty="0" err="1"/>
              <a:t>Replica</a:t>
            </a:r>
            <a:r>
              <a:rPr lang="fr-FR" dirty="0"/>
              <a:t>.</a:t>
            </a:r>
          </a:p>
          <a:p>
            <a:endParaRPr lang="fr-FR" dirty="0"/>
          </a:p>
          <a:p>
            <a:r>
              <a:rPr lang="fr-FR" dirty="0"/>
              <a:t>Hyper-V </a:t>
            </a:r>
            <a:r>
              <a:rPr lang="fr-FR" dirty="0" err="1"/>
              <a:t>Replica</a:t>
            </a:r>
            <a:r>
              <a:rPr lang="fr-FR" dirty="0"/>
              <a:t> permet la réplication des machines virtuelles d’un hôte de virtualisation Hyper-V qui se trouve dans un site A vers un hôte de virtualisation Hyper-V qui se trouve dans un site B.</a:t>
            </a:r>
          </a:p>
        </p:txBody>
      </p:sp>
      <p:sp>
        <p:nvSpPr>
          <p:cNvPr id="4" name="Espace réservé du numéro de diapositive 3">
            <a:extLst>
              <a:ext uri="{FF2B5EF4-FFF2-40B4-BE49-F238E27FC236}">
                <a16:creationId xmlns:a16="http://schemas.microsoft.com/office/drawing/2014/main" id="{DCA7B6E2-CB26-4A1B-B8D0-F4BC1317C871}"/>
              </a:ext>
            </a:extLst>
          </p:cNvPr>
          <p:cNvSpPr>
            <a:spLocks noGrp="1"/>
          </p:cNvSpPr>
          <p:nvPr>
            <p:ph type="sldNum" sz="quarter" idx="12"/>
          </p:nvPr>
        </p:nvSpPr>
        <p:spPr/>
        <p:txBody>
          <a:bodyPr/>
          <a:lstStyle/>
          <a:p>
            <a:fld id="{3D8FCC80-B8C6-41B5-8B59-D370428BBA83}" type="slidenum">
              <a:rPr lang="fr-FR" smtClean="0"/>
              <a:t>25</a:t>
            </a:fld>
            <a:endParaRPr lang="fr-FR"/>
          </a:p>
        </p:txBody>
      </p:sp>
      <p:pic>
        <p:nvPicPr>
          <p:cNvPr id="5" name="Picture 2">
            <a:extLst>
              <a:ext uri="{FF2B5EF4-FFF2-40B4-BE49-F238E27FC236}">
                <a16:creationId xmlns:a16="http://schemas.microsoft.com/office/drawing/2014/main" id="{173CD173-3E37-4AC0-A8FE-B4638035EEC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818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64FAF6-3668-41EE-842C-5EB300A67025}"/>
              </a:ext>
            </a:extLst>
          </p:cNvPr>
          <p:cNvSpPr>
            <a:spLocks noGrp="1"/>
          </p:cNvSpPr>
          <p:nvPr>
            <p:ph type="title"/>
          </p:nvPr>
        </p:nvSpPr>
        <p:spPr/>
        <p:txBody>
          <a:bodyPr/>
          <a:lstStyle/>
          <a:p>
            <a:r>
              <a:rPr lang="fr-FR" dirty="0"/>
              <a:t>Partie utilisateur</a:t>
            </a:r>
          </a:p>
        </p:txBody>
      </p:sp>
      <p:sp>
        <p:nvSpPr>
          <p:cNvPr id="3" name="Espace réservé du contenu 2">
            <a:extLst>
              <a:ext uri="{FF2B5EF4-FFF2-40B4-BE49-F238E27FC236}">
                <a16:creationId xmlns:a16="http://schemas.microsoft.com/office/drawing/2014/main" id="{5044DE1F-4BDA-4F91-BFD6-5CAB0316F93C}"/>
              </a:ext>
            </a:extLst>
          </p:cNvPr>
          <p:cNvSpPr>
            <a:spLocks noGrp="1"/>
          </p:cNvSpPr>
          <p:nvPr>
            <p:ph idx="1"/>
          </p:nvPr>
        </p:nvSpPr>
        <p:spPr/>
        <p:txBody>
          <a:bodyPr/>
          <a:lstStyle/>
          <a:p>
            <a:r>
              <a:rPr lang="fr-FR" b="1" dirty="0"/>
              <a:t>Clavier :</a:t>
            </a:r>
          </a:p>
          <a:p>
            <a:r>
              <a:rPr lang="fr-FR" dirty="0"/>
              <a:t>Configuration de l’utilisation des combinaisons de touches Windows avec les machines virtuelles une fois connecté à la console de la VM.</a:t>
            </a:r>
          </a:p>
          <a:p>
            <a:endParaRPr lang="fr-FR" dirty="0"/>
          </a:p>
          <a:p>
            <a:r>
              <a:rPr lang="fr-FR" b="1" dirty="0"/>
              <a:t>Touche de relâchement de la souris</a:t>
            </a:r>
          </a:p>
          <a:p>
            <a:r>
              <a:rPr lang="fr-FR" dirty="0"/>
              <a:t>Configuration de la combinaison qui permet le relâchement de la souris une fois connecté sur une machine virtuelle si les pilotes de la machine virtuelle en question ne sont pas installés.</a:t>
            </a:r>
          </a:p>
          <a:p>
            <a:endParaRPr lang="fr-FR" dirty="0"/>
          </a:p>
        </p:txBody>
      </p:sp>
      <p:sp>
        <p:nvSpPr>
          <p:cNvPr id="4" name="Espace réservé du numéro de diapositive 3">
            <a:extLst>
              <a:ext uri="{FF2B5EF4-FFF2-40B4-BE49-F238E27FC236}">
                <a16:creationId xmlns:a16="http://schemas.microsoft.com/office/drawing/2014/main" id="{0DBB21FB-4159-4EF7-8362-0A1D68893B55}"/>
              </a:ext>
            </a:extLst>
          </p:cNvPr>
          <p:cNvSpPr>
            <a:spLocks noGrp="1"/>
          </p:cNvSpPr>
          <p:nvPr>
            <p:ph type="sldNum" sz="quarter" idx="12"/>
          </p:nvPr>
        </p:nvSpPr>
        <p:spPr/>
        <p:txBody>
          <a:bodyPr/>
          <a:lstStyle/>
          <a:p>
            <a:fld id="{3D8FCC80-B8C6-41B5-8B59-D370428BBA83}" type="slidenum">
              <a:rPr lang="fr-FR" smtClean="0"/>
              <a:t>26</a:t>
            </a:fld>
            <a:endParaRPr lang="fr-FR"/>
          </a:p>
        </p:txBody>
      </p:sp>
      <p:pic>
        <p:nvPicPr>
          <p:cNvPr id="5" name="Picture 2">
            <a:extLst>
              <a:ext uri="{FF2B5EF4-FFF2-40B4-BE49-F238E27FC236}">
                <a16:creationId xmlns:a16="http://schemas.microsoft.com/office/drawing/2014/main" id="{F59BD54C-AC4F-4C86-943E-9908DF1318A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38415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F77531-3BE7-4D3C-93FC-09F5AA43A46E}"/>
              </a:ext>
            </a:extLst>
          </p:cNvPr>
          <p:cNvSpPr>
            <a:spLocks noGrp="1"/>
          </p:cNvSpPr>
          <p:nvPr>
            <p:ph type="title"/>
          </p:nvPr>
        </p:nvSpPr>
        <p:spPr/>
        <p:txBody>
          <a:bodyPr/>
          <a:lstStyle/>
          <a:p>
            <a:r>
              <a:rPr lang="fr-FR" dirty="0"/>
              <a:t>Mode de session étendu</a:t>
            </a:r>
          </a:p>
        </p:txBody>
      </p:sp>
      <p:sp>
        <p:nvSpPr>
          <p:cNvPr id="3" name="Espace réservé du contenu 2">
            <a:extLst>
              <a:ext uri="{FF2B5EF4-FFF2-40B4-BE49-F238E27FC236}">
                <a16:creationId xmlns:a16="http://schemas.microsoft.com/office/drawing/2014/main" id="{B65013FE-D5C4-48E1-BD77-D62437960080}"/>
              </a:ext>
            </a:extLst>
          </p:cNvPr>
          <p:cNvSpPr>
            <a:spLocks noGrp="1"/>
          </p:cNvSpPr>
          <p:nvPr>
            <p:ph idx="1"/>
          </p:nvPr>
        </p:nvSpPr>
        <p:spPr/>
        <p:txBody>
          <a:bodyPr/>
          <a:lstStyle/>
          <a:p>
            <a:r>
              <a:rPr lang="fr-FR" b="1" dirty="0"/>
              <a:t>Mode de session étendu</a:t>
            </a:r>
          </a:p>
          <a:p>
            <a:r>
              <a:rPr lang="fr-FR" dirty="0"/>
              <a:t>Utilisation du mode session étendue ou non lorsque celui-ci est disponible dans un système d’exploitation d’une machine virtuelle.</a:t>
            </a:r>
          </a:p>
        </p:txBody>
      </p:sp>
      <p:sp>
        <p:nvSpPr>
          <p:cNvPr id="4" name="Espace réservé du numéro de diapositive 3">
            <a:extLst>
              <a:ext uri="{FF2B5EF4-FFF2-40B4-BE49-F238E27FC236}">
                <a16:creationId xmlns:a16="http://schemas.microsoft.com/office/drawing/2014/main" id="{2272708A-D80B-44F6-BD6D-6BCC409F682A}"/>
              </a:ext>
            </a:extLst>
          </p:cNvPr>
          <p:cNvSpPr>
            <a:spLocks noGrp="1"/>
          </p:cNvSpPr>
          <p:nvPr>
            <p:ph type="sldNum" sz="quarter" idx="12"/>
          </p:nvPr>
        </p:nvSpPr>
        <p:spPr/>
        <p:txBody>
          <a:bodyPr/>
          <a:lstStyle/>
          <a:p>
            <a:fld id="{3D8FCC80-B8C6-41B5-8B59-D370428BBA83}" type="slidenum">
              <a:rPr lang="fr-FR" smtClean="0"/>
              <a:t>27</a:t>
            </a:fld>
            <a:endParaRPr lang="fr-FR"/>
          </a:p>
        </p:txBody>
      </p:sp>
      <p:pic>
        <p:nvPicPr>
          <p:cNvPr id="5" name="Picture 2">
            <a:extLst>
              <a:ext uri="{FF2B5EF4-FFF2-40B4-BE49-F238E27FC236}">
                <a16:creationId xmlns:a16="http://schemas.microsoft.com/office/drawing/2014/main" id="{3C15DC28-02C6-45DC-9701-066EDA00114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9618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02C992-31A4-4EAD-A706-D2B0154B9991}"/>
              </a:ext>
            </a:extLst>
          </p:cNvPr>
          <p:cNvSpPr>
            <a:spLocks noGrp="1"/>
          </p:cNvSpPr>
          <p:nvPr>
            <p:ph type="title"/>
          </p:nvPr>
        </p:nvSpPr>
        <p:spPr/>
        <p:txBody>
          <a:bodyPr/>
          <a:lstStyle/>
          <a:p>
            <a:r>
              <a:rPr lang="fr-FR" dirty="0"/>
              <a:t>Administration d’Hyper-V</a:t>
            </a:r>
          </a:p>
        </p:txBody>
      </p:sp>
      <p:sp>
        <p:nvSpPr>
          <p:cNvPr id="3" name="Espace réservé du texte 2">
            <a:extLst>
              <a:ext uri="{FF2B5EF4-FFF2-40B4-BE49-F238E27FC236}">
                <a16:creationId xmlns:a16="http://schemas.microsoft.com/office/drawing/2014/main" id="{C67FCEBD-540F-4EB9-9B5B-B99E1C09D733}"/>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6D3BACA2-A7A6-424B-B17A-88D72ECFDEAD}"/>
              </a:ext>
            </a:extLst>
          </p:cNvPr>
          <p:cNvSpPr>
            <a:spLocks noGrp="1"/>
          </p:cNvSpPr>
          <p:nvPr>
            <p:ph type="sldNum" sz="quarter" idx="12"/>
          </p:nvPr>
        </p:nvSpPr>
        <p:spPr/>
        <p:txBody>
          <a:bodyPr/>
          <a:lstStyle/>
          <a:p>
            <a:fld id="{3D8FCC80-B8C6-41B5-8B59-D370428BBA83}" type="slidenum">
              <a:rPr lang="fr-FR" smtClean="0"/>
              <a:t>28</a:t>
            </a:fld>
            <a:endParaRPr lang="fr-FR"/>
          </a:p>
        </p:txBody>
      </p:sp>
      <p:pic>
        <p:nvPicPr>
          <p:cNvPr id="5" name="Picture 2">
            <a:extLst>
              <a:ext uri="{FF2B5EF4-FFF2-40B4-BE49-F238E27FC236}">
                <a16:creationId xmlns:a16="http://schemas.microsoft.com/office/drawing/2014/main" id="{7A103634-47EE-4AE6-8D00-846EC6906C7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205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EEC2CA-7ED8-46B7-88A0-BA7542EFA54A}"/>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66BCF0F3-3D9A-4124-8EF2-F2610A54CADB}"/>
              </a:ext>
            </a:extLst>
          </p:cNvPr>
          <p:cNvSpPr>
            <a:spLocks noGrp="1"/>
          </p:cNvSpPr>
          <p:nvPr>
            <p:ph idx="1"/>
          </p:nvPr>
        </p:nvSpPr>
        <p:spPr/>
        <p:txBody>
          <a:bodyPr/>
          <a:lstStyle/>
          <a:p>
            <a:r>
              <a:rPr lang="fr-FR" dirty="0"/>
              <a:t>Hyper-V 2016 peut être administré de plusieurs façons :</a:t>
            </a:r>
          </a:p>
          <a:p>
            <a:endParaRPr lang="fr-FR" dirty="0"/>
          </a:p>
          <a:p>
            <a:r>
              <a:rPr lang="fr-FR" b="1" dirty="0"/>
              <a:t>Gestionnaire Hyper-V</a:t>
            </a:r>
            <a:r>
              <a:rPr lang="fr-FR" dirty="0"/>
              <a:t>, qui est présenté dans la section précédente.</a:t>
            </a:r>
          </a:p>
          <a:p>
            <a:r>
              <a:rPr lang="fr-FR" b="1" dirty="0"/>
              <a:t>À distance </a:t>
            </a:r>
            <a:r>
              <a:rPr lang="fr-FR" dirty="0"/>
              <a:t>via Gestionnaire Hyper-V.</a:t>
            </a:r>
          </a:p>
          <a:p>
            <a:r>
              <a:rPr lang="fr-FR" dirty="0"/>
              <a:t>Via </a:t>
            </a:r>
            <a:r>
              <a:rPr lang="fr-FR" b="1" dirty="0"/>
              <a:t>PowerShell.</a:t>
            </a:r>
          </a:p>
          <a:p>
            <a:r>
              <a:rPr lang="fr-FR" dirty="0"/>
              <a:t>Via</a:t>
            </a:r>
            <a:r>
              <a:rPr lang="fr-FR" b="1" dirty="0"/>
              <a:t> Windows Admin Center</a:t>
            </a:r>
          </a:p>
          <a:p>
            <a:endParaRPr lang="fr-FR" dirty="0"/>
          </a:p>
          <a:p>
            <a:endParaRPr lang="fr-FR" dirty="0"/>
          </a:p>
        </p:txBody>
      </p:sp>
      <p:sp>
        <p:nvSpPr>
          <p:cNvPr id="4" name="Espace réservé du numéro de diapositive 3">
            <a:extLst>
              <a:ext uri="{FF2B5EF4-FFF2-40B4-BE49-F238E27FC236}">
                <a16:creationId xmlns:a16="http://schemas.microsoft.com/office/drawing/2014/main" id="{4B27C42B-8A4F-4493-8DAC-7AF17945B994}"/>
              </a:ext>
            </a:extLst>
          </p:cNvPr>
          <p:cNvSpPr>
            <a:spLocks noGrp="1"/>
          </p:cNvSpPr>
          <p:nvPr>
            <p:ph type="sldNum" sz="quarter" idx="12"/>
          </p:nvPr>
        </p:nvSpPr>
        <p:spPr/>
        <p:txBody>
          <a:bodyPr/>
          <a:lstStyle/>
          <a:p>
            <a:fld id="{3D8FCC80-B8C6-41B5-8B59-D370428BBA83}" type="slidenum">
              <a:rPr lang="fr-FR" smtClean="0"/>
              <a:t>29</a:t>
            </a:fld>
            <a:endParaRPr lang="fr-FR"/>
          </a:p>
        </p:txBody>
      </p:sp>
      <p:pic>
        <p:nvPicPr>
          <p:cNvPr id="5" name="Picture 2">
            <a:extLst>
              <a:ext uri="{FF2B5EF4-FFF2-40B4-BE49-F238E27FC236}">
                <a16:creationId xmlns:a16="http://schemas.microsoft.com/office/drawing/2014/main" id="{28C4A335-6499-471D-A11B-B3A49B9EF2B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5263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25631E-D39E-2FC7-A641-B324DFBFD59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EF46149-C1FA-C942-759E-6FE90AC39B94}"/>
              </a:ext>
            </a:extLst>
          </p:cNvPr>
          <p:cNvSpPr>
            <a:spLocks noGrp="1"/>
          </p:cNvSpPr>
          <p:nvPr>
            <p:ph idx="1"/>
          </p:nvPr>
        </p:nvSpPr>
        <p:spPr/>
        <p:txBody>
          <a:bodyPr/>
          <a:lstStyle/>
          <a:p>
            <a:r>
              <a:rPr lang="fr-FR" b="1" dirty="0"/>
              <a:t>Server 2022</a:t>
            </a:r>
          </a:p>
          <a:p>
            <a:r>
              <a:rPr lang="fr-FR" dirty="0"/>
              <a:t>8 Go RAM</a:t>
            </a:r>
          </a:p>
          <a:p>
            <a:r>
              <a:rPr lang="fr-FR" dirty="0"/>
              <a:t>4 </a:t>
            </a:r>
            <a:r>
              <a:rPr lang="fr-FR" dirty="0" err="1"/>
              <a:t>Core</a:t>
            </a:r>
            <a:endParaRPr lang="fr-FR" dirty="0"/>
          </a:p>
          <a:p>
            <a:endParaRPr lang="fr-FR" dirty="0"/>
          </a:p>
          <a:p>
            <a:r>
              <a:rPr lang="fr-FR" b="1" dirty="0" err="1"/>
              <a:t>Vmnet</a:t>
            </a:r>
            <a:r>
              <a:rPr lang="fr-FR" b="1" dirty="0"/>
              <a:t> X : </a:t>
            </a:r>
          </a:p>
          <a:p>
            <a:r>
              <a:rPr lang="fr-FR" dirty="0"/>
              <a:t>2 cartes réseaux</a:t>
            </a:r>
          </a:p>
          <a:p>
            <a:r>
              <a:rPr lang="fr-FR" dirty="0"/>
              <a:t>En IP fixe </a:t>
            </a:r>
          </a:p>
          <a:p>
            <a:r>
              <a:rPr lang="fr-FR" dirty="0"/>
              <a:t>Nom = </a:t>
            </a:r>
          </a:p>
          <a:p>
            <a:r>
              <a:rPr lang="fr-FR"/>
              <a:t>Gestion-OS </a:t>
            </a:r>
            <a:r>
              <a:rPr lang="fr-FR" dirty="0"/>
              <a:t>= 250</a:t>
            </a:r>
          </a:p>
          <a:p>
            <a:r>
              <a:rPr lang="fr-FR" dirty="0"/>
              <a:t>Gestion-HV = 240</a:t>
            </a:r>
          </a:p>
          <a:p>
            <a:endParaRPr lang="fr-FR" dirty="0"/>
          </a:p>
        </p:txBody>
      </p:sp>
      <p:sp>
        <p:nvSpPr>
          <p:cNvPr id="4" name="Espace réservé du numéro de diapositive 3">
            <a:extLst>
              <a:ext uri="{FF2B5EF4-FFF2-40B4-BE49-F238E27FC236}">
                <a16:creationId xmlns:a16="http://schemas.microsoft.com/office/drawing/2014/main" id="{C4EF9249-B5CE-02F4-4DD5-C49A651E9EE4}"/>
              </a:ext>
            </a:extLst>
          </p:cNvPr>
          <p:cNvSpPr>
            <a:spLocks noGrp="1"/>
          </p:cNvSpPr>
          <p:nvPr>
            <p:ph type="sldNum" sz="quarter" idx="12"/>
          </p:nvPr>
        </p:nvSpPr>
        <p:spPr/>
        <p:txBody>
          <a:bodyPr/>
          <a:lstStyle/>
          <a:p>
            <a:fld id="{3D8FCC80-B8C6-41B5-8B59-D370428BBA83}" type="slidenum">
              <a:rPr lang="fr-FR" smtClean="0"/>
              <a:t>3</a:t>
            </a:fld>
            <a:endParaRPr lang="fr-FR"/>
          </a:p>
        </p:txBody>
      </p:sp>
    </p:spTree>
    <p:extLst>
      <p:ext uri="{BB962C8B-B14F-4D97-AF65-F5344CB8AC3E}">
        <p14:creationId xmlns:p14="http://schemas.microsoft.com/office/powerpoint/2010/main" val="21908681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3D2364-6047-437A-B916-3A18356A5F48}"/>
              </a:ext>
            </a:extLst>
          </p:cNvPr>
          <p:cNvSpPr>
            <a:spLocks noGrp="1"/>
          </p:cNvSpPr>
          <p:nvPr>
            <p:ph type="title"/>
          </p:nvPr>
        </p:nvSpPr>
        <p:spPr/>
        <p:txBody>
          <a:bodyPr/>
          <a:lstStyle/>
          <a:p>
            <a:r>
              <a:rPr lang="fr-FR" dirty="0"/>
              <a:t>Administration d’Hyper-V</a:t>
            </a:r>
          </a:p>
        </p:txBody>
      </p:sp>
      <p:pic>
        <p:nvPicPr>
          <p:cNvPr id="5" name="Espace réservé du contenu 4">
            <a:extLst>
              <a:ext uri="{FF2B5EF4-FFF2-40B4-BE49-F238E27FC236}">
                <a16:creationId xmlns:a16="http://schemas.microsoft.com/office/drawing/2014/main" id="{6A543F0D-E16D-46B0-86D5-0C624A338F6A}"/>
              </a:ext>
            </a:extLst>
          </p:cNvPr>
          <p:cNvPicPr>
            <a:picLocks noGrp="1" noChangeAspect="1"/>
          </p:cNvPicPr>
          <p:nvPr>
            <p:ph idx="1"/>
          </p:nvPr>
        </p:nvPicPr>
        <p:blipFill>
          <a:blip r:embed="rId2"/>
          <a:stretch>
            <a:fillRect/>
          </a:stretch>
        </p:blipFill>
        <p:spPr>
          <a:xfrm>
            <a:off x="420073" y="1916832"/>
            <a:ext cx="3306511" cy="2096347"/>
          </a:xfrm>
          <a:prstGeom prst="rect">
            <a:avLst/>
          </a:prstGeom>
          <a:ln>
            <a:noFill/>
          </a:ln>
          <a:effectLst>
            <a:outerShdw blurRad="292100" dist="139700" dir="2700000" algn="tl" rotWithShape="0">
              <a:srgbClr val="333333">
                <a:alpha val="65000"/>
              </a:srgbClr>
            </a:outerShdw>
          </a:effectLst>
        </p:spPr>
      </p:pic>
      <p:sp>
        <p:nvSpPr>
          <p:cNvPr id="4" name="Espace réservé du numéro de diapositive 3">
            <a:extLst>
              <a:ext uri="{FF2B5EF4-FFF2-40B4-BE49-F238E27FC236}">
                <a16:creationId xmlns:a16="http://schemas.microsoft.com/office/drawing/2014/main" id="{A86B33E5-519C-459F-A399-309722478114}"/>
              </a:ext>
            </a:extLst>
          </p:cNvPr>
          <p:cNvSpPr>
            <a:spLocks noGrp="1"/>
          </p:cNvSpPr>
          <p:nvPr>
            <p:ph type="sldNum" sz="quarter" idx="12"/>
          </p:nvPr>
        </p:nvSpPr>
        <p:spPr/>
        <p:txBody>
          <a:bodyPr/>
          <a:lstStyle/>
          <a:p>
            <a:fld id="{3D8FCC80-B8C6-41B5-8B59-D370428BBA83}" type="slidenum">
              <a:rPr lang="fr-FR" smtClean="0"/>
              <a:t>30</a:t>
            </a:fld>
            <a:endParaRPr lang="fr-FR"/>
          </a:p>
        </p:txBody>
      </p:sp>
      <p:pic>
        <p:nvPicPr>
          <p:cNvPr id="6" name="Image 5">
            <a:extLst>
              <a:ext uri="{FF2B5EF4-FFF2-40B4-BE49-F238E27FC236}">
                <a16:creationId xmlns:a16="http://schemas.microsoft.com/office/drawing/2014/main" id="{9A933C3B-E20F-440C-BDA9-27747EE13B32}"/>
              </a:ext>
            </a:extLst>
          </p:cNvPr>
          <p:cNvPicPr>
            <a:picLocks noChangeAspect="1"/>
          </p:cNvPicPr>
          <p:nvPr/>
        </p:nvPicPr>
        <p:blipFill>
          <a:blip r:embed="rId3"/>
          <a:stretch>
            <a:fillRect/>
          </a:stretch>
        </p:blipFill>
        <p:spPr>
          <a:xfrm>
            <a:off x="3995936" y="3645024"/>
            <a:ext cx="4554791" cy="2277396"/>
          </a:xfrm>
          <a:prstGeom prst="rect">
            <a:avLst/>
          </a:prstGeom>
          <a:ln>
            <a:noFill/>
          </a:ln>
          <a:effectLst>
            <a:outerShdw blurRad="292100" dist="139700" dir="2700000" algn="tl" rotWithShape="0">
              <a:srgbClr val="333333">
                <a:alpha val="65000"/>
              </a:srgbClr>
            </a:outerShdw>
          </a:effectLst>
        </p:spPr>
      </p:pic>
      <p:pic>
        <p:nvPicPr>
          <p:cNvPr id="7" name="Picture 2">
            <a:extLst>
              <a:ext uri="{FF2B5EF4-FFF2-40B4-BE49-F238E27FC236}">
                <a16:creationId xmlns:a16="http://schemas.microsoft.com/office/drawing/2014/main" id="{86084743-548C-4E90-98B1-81188A44786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15964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8EFC9B-C276-43F6-A2AA-D97041CC46D2}"/>
              </a:ext>
            </a:extLst>
          </p:cNvPr>
          <p:cNvSpPr>
            <a:spLocks noGrp="1"/>
          </p:cNvSpPr>
          <p:nvPr>
            <p:ph type="title"/>
          </p:nvPr>
        </p:nvSpPr>
        <p:spPr/>
        <p:txBody>
          <a:bodyPr/>
          <a:lstStyle/>
          <a:p>
            <a:endParaRPr lang="fr-FR"/>
          </a:p>
        </p:txBody>
      </p:sp>
      <p:pic>
        <p:nvPicPr>
          <p:cNvPr id="5" name="Espace réservé du contenu 4">
            <a:extLst>
              <a:ext uri="{FF2B5EF4-FFF2-40B4-BE49-F238E27FC236}">
                <a16:creationId xmlns:a16="http://schemas.microsoft.com/office/drawing/2014/main" id="{9ECA8020-3611-4DB9-9036-384FE166FC29}"/>
              </a:ext>
            </a:extLst>
          </p:cNvPr>
          <p:cNvPicPr>
            <a:picLocks noGrp="1" noChangeAspect="1"/>
          </p:cNvPicPr>
          <p:nvPr>
            <p:ph idx="1"/>
          </p:nvPr>
        </p:nvPicPr>
        <p:blipFill>
          <a:blip r:embed="rId2"/>
          <a:stretch>
            <a:fillRect/>
          </a:stretch>
        </p:blipFill>
        <p:spPr>
          <a:xfrm>
            <a:off x="2928273" y="2852258"/>
            <a:ext cx="3287454" cy="2372684"/>
          </a:xfrm>
          <a:prstGeom prst="rect">
            <a:avLst/>
          </a:prstGeom>
          <a:ln>
            <a:noFill/>
          </a:ln>
          <a:effectLst>
            <a:outerShdw blurRad="292100" dist="139700" dir="2700000" algn="tl" rotWithShape="0">
              <a:srgbClr val="333333">
                <a:alpha val="65000"/>
              </a:srgbClr>
            </a:outerShdw>
          </a:effectLst>
        </p:spPr>
      </p:pic>
      <p:sp>
        <p:nvSpPr>
          <p:cNvPr id="4" name="Espace réservé du numéro de diapositive 3">
            <a:extLst>
              <a:ext uri="{FF2B5EF4-FFF2-40B4-BE49-F238E27FC236}">
                <a16:creationId xmlns:a16="http://schemas.microsoft.com/office/drawing/2014/main" id="{F8E21820-2ED8-4633-A45D-3E0FEBB28256}"/>
              </a:ext>
            </a:extLst>
          </p:cNvPr>
          <p:cNvSpPr>
            <a:spLocks noGrp="1"/>
          </p:cNvSpPr>
          <p:nvPr>
            <p:ph type="sldNum" sz="quarter" idx="12"/>
          </p:nvPr>
        </p:nvSpPr>
        <p:spPr/>
        <p:txBody>
          <a:bodyPr/>
          <a:lstStyle/>
          <a:p>
            <a:fld id="{3D8FCC80-B8C6-41B5-8B59-D370428BBA83}" type="slidenum">
              <a:rPr lang="fr-FR" smtClean="0"/>
              <a:t>31</a:t>
            </a:fld>
            <a:endParaRPr lang="fr-FR"/>
          </a:p>
        </p:txBody>
      </p:sp>
      <p:pic>
        <p:nvPicPr>
          <p:cNvPr id="6" name="Picture 2">
            <a:extLst>
              <a:ext uri="{FF2B5EF4-FFF2-40B4-BE49-F238E27FC236}">
                <a16:creationId xmlns:a16="http://schemas.microsoft.com/office/drawing/2014/main" id="{8BB0BCE4-08C3-4B22-856D-5575088400B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50091" y="26878"/>
            <a:ext cx="568275" cy="800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31316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1A05C0-32BE-41FE-B4E4-D061E0020188}"/>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E81D73BD-7585-40A5-A0EC-F48BF358C191}"/>
              </a:ext>
            </a:extLst>
          </p:cNvPr>
          <p:cNvSpPr>
            <a:spLocks noGrp="1"/>
          </p:cNvSpPr>
          <p:nvPr>
            <p:ph idx="1"/>
          </p:nvPr>
        </p:nvSpPr>
        <p:spPr/>
        <p:txBody>
          <a:bodyPr/>
          <a:lstStyle/>
          <a:p>
            <a:r>
              <a:rPr lang="fr-FR" dirty="0"/>
              <a:t>Il est possible également de gérer Hyper-V directement depuis une station de travail Windows 8, Windows 8.1, Windows 10 en ajoutant la fonctionnalité Outils d’administration Hyper-V</a:t>
            </a:r>
          </a:p>
        </p:txBody>
      </p:sp>
      <p:sp>
        <p:nvSpPr>
          <p:cNvPr id="4" name="Espace réservé du numéro de diapositive 3">
            <a:extLst>
              <a:ext uri="{FF2B5EF4-FFF2-40B4-BE49-F238E27FC236}">
                <a16:creationId xmlns:a16="http://schemas.microsoft.com/office/drawing/2014/main" id="{8931705B-8C4E-48E0-BD4E-C1403E3B1E81}"/>
              </a:ext>
            </a:extLst>
          </p:cNvPr>
          <p:cNvSpPr>
            <a:spLocks noGrp="1"/>
          </p:cNvSpPr>
          <p:nvPr>
            <p:ph type="sldNum" sz="quarter" idx="12"/>
          </p:nvPr>
        </p:nvSpPr>
        <p:spPr/>
        <p:txBody>
          <a:bodyPr/>
          <a:lstStyle/>
          <a:p>
            <a:fld id="{3D8FCC80-B8C6-41B5-8B59-D370428BBA83}" type="slidenum">
              <a:rPr lang="fr-FR" smtClean="0"/>
              <a:t>32</a:t>
            </a:fld>
            <a:endParaRPr lang="fr-FR"/>
          </a:p>
        </p:txBody>
      </p:sp>
      <p:pic>
        <p:nvPicPr>
          <p:cNvPr id="5" name="Image 4">
            <a:extLst>
              <a:ext uri="{FF2B5EF4-FFF2-40B4-BE49-F238E27FC236}">
                <a16:creationId xmlns:a16="http://schemas.microsoft.com/office/drawing/2014/main" id="{F3259726-93E5-435B-AD04-2C86CEC31DD8}"/>
              </a:ext>
            </a:extLst>
          </p:cNvPr>
          <p:cNvPicPr>
            <a:picLocks noChangeAspect="1"/>
          </p:cNvPicPr>
          <p:nvPr/>
        </p:nvPicPr>
        <p:blipFill>
          <a:blip r:embed="rId2"/>
          <a:stretch>
            <a:fillRect/>
          </a:stretch>
        </p:blipFill>
        <p:spPr>
          <a:xfrm>
            <a:off x="2483768" y="3362664"/>
            <a:ext cx="3935416" cy="320169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647426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A9A509-0E27-4AF4-98D8-871ED24FDBC7}"/>
              </a:ext>
            </a:extLst>
          </p:cNvPr>
          <p:cNvSpPr>
            <a:spLocks noGrp="1"/>
          </p:cNvSpPr>
          <p:nvPr>
            <p:ph type="title"/>
          </p:nvPr>
        </p:nvSpPr>
        <p:spPr/>
        <p:txBody>
          <a:bodyPr/>
          <a:lstStyle/>
          <a:p>
            <a:r>
              <a:rPr lang="fr-FR" dirty="0"/>
              <a:t>Gestion d’Hyper-V en PowerShell</a:t>
            </a:r>
          </a:p>
        </p:txBody>
      </p:sp>
      <p:sp>
        <p:nvSpPr>
          <p:cNvPr id="3" name="Espace réservé du contenu 2">
            <a:extLst>
              <a:ext uri="{FF2B5EF4-FFF2-40B4-BE49-F238E27FC236}">
                <a16:creationId xmlns:a16="http://schemas.microsoft.com/office/drawing/2014/main" id="{E250972D-50BE-4347-951F-081DD3C32090}"/>
              </a:ext>
            </a:extLst>
          </p:cNvPr>
          <p:cNvSpPr>
            <a:spLocks noGrp="1"/>
          </p:cNvSpPr>
          <p:nvPr>
            <p:ph idx="1"/>
          </p:nvPr>
        </p:nvSpPr>
        <p:spPr/>
        <p:txBody>
          <a:bodyPr/>
          <a:lstStyle/>
          <a:p>
            <a:r>
              <a:rPr lang="fr-FR" dirty="0"/>
              <a:t>Il est possible de gérer Hyper-V (version </a:t>
            </a:r>
            <a:r>
              <a:rPr lang="fr-FR" dirty="0" err="1"/>
              <a:t>core</a:t>
            </a:r>
            <a:r>
              <a:rPr lang="fr-FR" dirty="0"/>
              <a:t> ou complète) via PowerShell directement en local ou à distance. </a:t>
            </a:r>
          </a:p>
          <a:p>
            <a:endParaRPr lang="fr-FR" dirty="0"/>
          </a:p>
          <a:p>
            <a:r>
              <a:rPr lang="fr-FR" dirty="0"/>
              <a:t>En installant Hyper-V , un module Hyper-V avec plusieurs commandes est disponible :</a:t>
            </a:r>
          </a:p>
          <a:p>
            <a:r>
              <a:rPr lang="fr-FR" dirty="0"/>
              <a:t>&gt; </a:t>
            </a:r>
            <a:r>
              <a:rPr lang="fr-FR" dirty="0" err="1">
                <a:solidFill>
                  <a:srgbClr val="FF0000"/>
                </a:solidFill>
              </a:rPr>
              <a:t>Get</a:t>
            </a:r>
            <a:r>
              <a:rPr lang="fr-FR" dirty="0">
                <a:solidFill>
                  <a:srgbClr val="FF0000"/>
                </a:solidFill>
              </a:rPr>
              <a:t>-Command -Module Hyper-V</a:t>
            </a:r>
          </a:p>
        </p:txBody>
      </p:sp>
      <p:sp>
        <p:nvSpPr>
          <p:cNvPr id="4" name="Espace réservé du numéro de diapositive 3">
            <a:extLst>
              <a:ext uri="{FF2B5EF4-FFF2-40B4-BE49-F238E27FC236}">
                <a16:creationId xmlns:a16="http://schemas.microsoft.com/office/drawing/2014/main" id="{D1C30B30-D039-447B-8E8D-F73F8193E624}"/>
              </a:ext>
            </a:extLst>
          </p:cNvPr>
          <p:cNvSpPr>
            <a:spLocks noGrp="1"/>
          </p:cNvSpPr>
          <p:nvPr>
            <p:ph type="sldNum" sz="quarter" idx="12"/>
          </p:nvPr>
        </p:nvSpPr>
        <p:spPr/>
        <p:txBody>
          <a:bodyPr/>
          <a:lstStyle/>
          <a:p>
            <a:fld id="{3D8FCC80-B8C6-41B5-8B59-D370428BBA83}" type="slidenum">
              <a:rPr lang="fr-FR" smtClean="0"/>
              <a:t>33</a:t>
            </a:fld>
            <a:endParaRPr lang="fr-FR"/>
          </a:p>
        </p:txBody>
      </p:sp>
      <p:pic>
        <p:nvPicPr>
          <p:cNvPr id="5" name="Image 4">
            <a:extLst>
              <a:ext uri="{FF2B5EF4-FFF2-40B4-BE49-F238E27FC236}">
                <a16:creationId xmlns:a16="http://schemas.microsoft.com/office/drawing/2014/main" id="{F84F0133-B43F-4DA2-B7C8-E40FA1E87956}"/>
              </a:ext>
            </a:extLst>
          </p:cNvPr>
          <p:cNvPicPr>
            <a:picLocks noChangeAspect="1"/>
          </p:cNvPicPr>
          <p:nvPr/>
        </p:nvPicPr>
        <p:blipFill>
          <a:blip r:embed="rId2"/>
          <a:stretch>
            <a:fillRect/>
          </a:stretch>
        </p:blipFill>
        <p:spPr>
          <a:xfrm>
            <a:off x="1259632" y="4869160"/>
            <a:ext cx="6441504" cy="129592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927867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B01403-D2E1-9541-3452-D77A1A2FC38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51747E7-3FB5-9EEF-FD2B-E83E12418ED0}"/>
              </a:ext>
            </a:extLst>
          </p:cNvPr>
          <p:cNvSpPr>
            <a:spLocks noGrp="1"/>
          </p:cNvSpPr>
          <p:nvPr>
            <p:ph idx="1"/>
          </p:nvPr>
        </p:nvSpPr>
        <p:spPr/>
        <p:txBody>
          <a:bodyPr/>
          <a:lstStyle/>
          <a:p>
            <a:r>
              <a:rPr lang="fr-FR" dirty="0"/>
              <a:t>245 </a:t>
            </a:r>
            <a:r>
              <a:rPr lang="fr-FR" dirty="0" err="1"/>
              <a:t>cmdlets</a:t>
            </a:r>
            <a:r>
              <a:rPr lang="fr-FR" dirty="0"/>
              <a:t> disponibles</a:t>
            </a:r>
          </a:p>
          <a:p>
            <a:endParaRPr lang="fr-FR" dirty="0"/>
          </a:p>
          <a:p>
            <a:r>
              <a:rPr lang="fr-FR" dirty="0"/>
              <a:t># </a:t>
            </a:r>
            <a:r>
              <a:rPr lang="fr-FR" dirty="0" err="1">
                <a:solidFill>
                  <a:srgbClr val="FF0000"/>
                </a:solidFill>
              </a:rPr>
              <a:t>Get</a:t>
            </a:r>
            <a:r>
              <a:rPr lang="fr-FR" dirty="0">
                <a:solidFill>
                  <a:srgbClr val="FF0000"/>
                </a:solidFill>
              </a:rPr>
              <a:t>-Command -Module Hyper-V | </a:t>
            </a:r>
            <a:r>
              <a:rPr lang="fr-FR" dirty="0" err="1">
                <a:solidFill>
                  <a:srgbClr val="FF0000"/>
                </a:solidFill>
              </a:rPr>
              <a:t>measure</a:t>
            </a:r>
            <a:endParaRPr lang="fr-FR" dirty="0"/>
          </a:p>
          <a:p>
            <a:endParaRPr lang="fr-FR" dirty="0"/>
          </a:p>
          <a:p>
            <a:endParaRPr lang="fr-FR" dirty="0"/>
          </a:p>
        </p:txBody>
      </p:sp>
      <p:sp>
        <p:nvSpPr>
          <p:cNvPr id="4" name="Espace réservé du numéro de diapositive 3">
            <a:extLst>
              <a:ext uri="{FF2B5EF4-FFF2-40B4-BE49-F238E27FC236}">
                <a16:creationId xmlns:a16="http://schemas.microsoft.com/office/drawing/2014/main" id="{8EAB5290-ECED-CDA5-BB41-B9F7F2EB2B34}"/>
              </a:ext>
            </a:extLst>
          </p:cNvPr>
          <p:cNvSpPr>
            <a:spLocks noGrp="1"/>
          </p:cNvSpPr>
          <p:nvPr>
            <p:ph type="sldNum" sz="quarter" idx="12"/>
          </p:nvPr>
        </p:nvSpPr>
        <p:spPr/>
        <p:txBody>
          <a:bodyPr/>
          <a:lstStyle/>
          <a:p>
            <a:fld id="{3D8FCC80-B8C6-41B5-8B59-D370428BBA83}" type="slidenum">
              <a:rPr lang="fr-FR" smtClean="0"/>
              <a:t>34</a:t>
            </a:fld>
            <a:endParaRPr lang="fr-FR"/>
          </a:p>
        </p:txBody>
      </p:sp>
      <p:pic>
        <p:nvPicPr>
          <p:cNvPr id="6" name="Image 5">
            <a:extLst>
              <a:ext uri="{FF2B5EF4-FFF2-40B4-BE49-F238E27FC236}">
                <a16:creationId xmlns:a16="http://schemas.microsoft.com/office/drawing/2014/main" id="{4A7D5E49-50CB-862A-F13A-D1A907D0FE1F}"/>
              </a:ext>
            </a:extLst>
          </p:cNvPr>
          <p:cNvPicPr>
            <a:picLocks noChangeAspect="1"/>
          </p:cNvPicPr>
          <p:nvPr/>
        </p:nvPicPr>
        <p:blipFill>
          <a:blip r:embed="rId2"/>
          <a:stretch>
            <a:fillRect/>
          </a:stretch>
        </p:blipFill>
        <p:spPr>
          <a:xfrm>
            <a:off x="1438275" y="3573016"/>
            <a:ext cx="6181725" cy="2181225"/>
          </a:xfrm>
          <a:prstGeom prst="rect">
            <a:avLst/>
          </a:prstGeom>
        </p:spPr>
      </p:pic>
    </p:spTree>
    <p:extLst>
      <p:ext uri="{BB962C8B-B14F-4D97-AF65-F5344CB8AC3E}">
        <p14:creationId xmlns:p14="http://schemas.microsoft.com/office/powerpoint/2010/main" val="19975636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82BA97-D8E9-4A38-8100-F92E2992EC64}"/>
              </a:ext>
            </a:extLst>
          </p:cNvPr>
          <p:cNvSpPr>
            <a:spLocks noGrp="1"/>
          </p:cNvSpPr>
          <p:nvPr>
            <p:ph type="title"/>
          </p:nvPr>
        </p:nvSpPr>
        <p:spPr/>
        <p:txBody>
          <a:bodyPr/>
          <a:lstStyle/>
          <a:p>
            <a:r>
              <a:rPr lang="fr-FR" dirty="0"/>
              <a:t>PS : A distance</a:t>
            </a:r>
          </a:p>
        </p:txBody>
      </p:sp>
      <p:sp>
        <p:nvSpPr>
          <p:cNvPr id="3" name="Espace réservé du contenu 2">
            <a:extLst>
              <a:ext uri="{FF2B5EF4-FFF2-40B4-BE49-F238E27FC236}">
                <a16:creationId xmlns:a16="http://schemas.microsoft.com/office/drawing/2014/main" id="{001E402E-F780-43D1-A9A1-3AFAA2C7A9E4}"/>
              </a:ext>
            </a:extLst>
          </p:cNvPr>
          <p:cNvSpPr>
            <a:spLocks noGrp="1"/>
          </p:cNvSpPr>
          <p:nvPr>
            <p:ph idx="1"/>
          </p:nvPr>
        </p:nvSpPr>
        <p:spPr/>
        <p:txBody>
          <a:bodyPr>
            <a:normAutofit/>
          </a:bodyPr>
          <a:lstStyle/>
          <a:p>
            <a:r>
              <a:rPr lang="fr-FR" dirty="0"/>
              <a:t>Il est nécessaire d’activer </a:t>
            </a:r>
            <a:r>
              <a:rPr lang="fr-FR" b="1" dirty="0"/>
              <a:t>PowerShell </a:t>
            </a:r>
            <a:r>
              <a:rPr lang="fr-FR" b="1" dirty="0" err="1"/>
              <a:t>Remoting</a:t>
            </a:r>
            <a:r>
              <a:rPr lang="fr-FR" dirty="0"/>
              <a:t> - </a:t>
            </a:r>
            <a:r>
              <a:rPr lang="fr-FR" b="1" dirty="0" err="1"/>
              <a:t>WinRM</a:t>
            </a:r>
            <a:r>
              <a:rPr lang="fr-FR" dirty="0"/>
              <a:t> sur tous les serveurs qui seront gérés à distance.</a:t>
            </a:r>
          </a:p>
          <a:p>
            <a:endParaRPr lang="fr-FR" dirty="0"/>
          </a:p>
          <a:p>
            <a:r>
              <a:rPr lang="fr-FR" u="sng" dirty="0"/>
              <a:t>Sur VH02</a:t>
            </a:r>
            <a:r>
              <a:rPr lang="fr-FR" dirty="0"/>
              <a:t> (activé de base depuis Server 2012)</a:t>
            </a:r>
          </a:p>
          <a:p>
            <a:r>
              <a:rPr lang="fr-FR" dirty="0"/>
              <a:t>&gt; </a:t>
            </a:r>
            <a:r>
              <a:rPr lang="fr-FR" dirty="0">
                <a:solidFill>
                  <a:srgbClr val="FF0000"/>
                </a:solidFill>
              </a:rPr>
              <a:t>Enable-</a:t>
            </a:r>
            <a:r>
              <a:rPr lang="fr-FR" dirty="0" err="1">
                <a:solidFill>
                  <a:srgbClr val="FF0000"/>
                </a:solidFill>
              </a:rPr>
              <a:t>PSRemoting</a:t>
            </a:r>
            <a:endParaRPr lang="fr-FR" dirty="0">
              <a:solidFill>
                <a:srgbClr val="FF0000"/>
              </a:solidFill>
            </a:endParaRPr>
          </a:p>
          <a:p>
            <a:endParaRPr lang="fr-FR" dirty="0"/>
          </a:p>
          <a:p>
            <a:r>
              <a:rPr lang="fr-FR" dirty="0"/>
              <a:t>Sur VH01 ajoutez dans le </a:t>
            </a:r>
            <a:r>
              <a:rPr lang="fr-FR" dirty="0" err="1"/>
              <a:t>trustedHost</a:t>
            </a:r>
            <a:r>
              <a:rPr lang="fr-FR" dirty="0"/>
              <a:t> le serveur qui sera géré via une session PowerShell à distance </a:t>
            </a:r>
          </a:p>
          <a:p>
            <a:r>
              <a:rPr lang="fr-FR" dirty="0"/>
              <a:t>&gt; </a:t>
            </a:r>
            <a:r>
              <a:rPr lang="en-US" dirty="0">
                <a:solidFill>
                  <a:srgbClr val="FF0000"/>
                </a:solidFill>
              </a:rPr>
              <a:t>Set-Item </a:t>
            </a:r>
            <a:r>
              <a:rPr lang="en-US" dirty="0" err="1">
                <a:solidFill>
                  <a:srgbClr val="FF0000"/>
                </a:solidFill>
              </a:rPr>
              <a:t>WSMan</a:t>
            </a:r>
            <a:r>
              <a:rPr lang="en-US" dirty="0">
                <a:solidFill>
                  <a:srgbClr val="FF0000"/>
                </a:solidFill>
              </a:rPr>
              <a:t>:\localhost\client\</a:t>
            </a:r>
            <a:r>
              <a:rPr lang="en-US" dirty="0" err="1">
                <a:solidFill>
                  <a:srgbClr val="FF0000"/>
                </a:solidFill>
              </a:rPr>
              <a:t>trustedHosts</a:t>
            </a:r>
            <a:r>
              <a:rPr lang="en-US" dirty="0">
                <a:solidFill>
                  <a:srgbClr val="FF0000"/>
                </a:solidFill>
              </a:rPr>
              <a:t> VH02.lab.fr</a:t>
            </a:r>
            <a:endParaRPr lang="fr-FR" dirty="0">
              <a:solidFill>
                <a:srgbClr val="FF0000"/>
              </a:solidFill>
            </a:endParaRPr>
          </a:p>
        </p:txBody>
      </p:sp>
      <p:sp>
        <p:nvSpPr>
          <p:cNvPr id="4" name="Espace réservé du numéro de diapositive 3">
            <a:extLst>
              <a:ext uri="{FF2B5EF4-FFF2-40B4-BE49-F238E27FC236}">
                <a16:creationId xmlns:a16="http://schemas.microsoft.com/office/drawing/2014/main" id="{34AA0042-560F-44FE-ABCE-E6CFB32C2062}"/>
              </a:ext>
            </a:extLst>
          </p:cNvPr>
          <p:cNvSpPr>
            <a:spLocks noGrp="1"/>
          </p:cNvSpPr>
          <p:nvPr>
            <p:ph type="sldNum" sz="quarter" idx="12"/>
          </p:nvPr>
        </p:nvSpPr>
        <p:spPr/>
        <p:txBody>
          <a:bodyPr/>
          <a:lstStyle/>
          <a:p>
            <a:fld id="{3D8FCC80-B8C6-41B5-8B59-D370428BBA83}" type="slidenum">
              <a:rPr lang="fr-FR" smtClean="0"/>
              <a:t>35</a:t>
            </a:fld>
            <a:endParaRPr lang="fr-FR"/>
          </a:p>
        </p:txBody>
      </p:sp>
    </p:spTree>
    <p:extLst>
      <p:ext uri="{BB962C8B-B14F-4D97-AF65-F5344CB8AC3E}">
        <p14:creationId xmlns:p14="http://schemas.microsoft.com/office/powerpoint/2010/main" val="6287344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093163-8105-4B6D-B13B-35111DBFE4E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62DA251E-DEFA-4F92-B517-2782E4E9BD9F}"/>
              </a:ext>
            </a:extLst>
          </p:cNvPr>
          <p:cNvSpPr>
            <a:spLocks noGrp="1"/>
          </p:cNvSpPr>
          <p:nvPr>
            <p:ph idx="1"/>
          </p:nvPr>
        </p:nvSpPr>
        <p:spPr/>
        <p:txBody>
          <a:bodyPr/>
          <a:lstStyle/>
          <a:p>
            <a:r>
              <a:rPr lang="fr-FR" u="sng" dirty="0"/>
              <a:t>Redémarre service</a:t>
            </a:r>
          </a:p>
          <a:p>
            <a:r>
              <a:rPr lang="fr-FR" dirty="0"/>
              <a:t>&gt;</a:t>
            </a:r>
            <a:r>
              <a:rPr lang="fr-FR" dirty="0">
                <a:solidFill>
                  <a:srgbClr val="FF0000"/>
                </a:solidFill>
              </a:rPr>
              <a:t> Restart-Service </a:t>
            </a:r>
            <a:r>
              <a:rPr lang="fr-FR" dirty="0" err="1">
                <a:solidFill>
                  <a:srgbClr val="FF0000"/>
                </a:solidFill>
              </a:rPr>
              <a:t>WinRM</a:t>
            </a:r>
            <a:endParaRPr lang="fr-FR" dirty="0">
              <a:solidFill>
                <a:srgbClr val="FF0000"/>
              </a:solidFill>
            </a:endParaRPr>
          </a:p>
          <a:p>
            <a:endParaRPr lang="fr-FR" dirty="0"/>
          </a:p>
          <a:p>
            <a:r>
              <a:rPr lang="fr-FR" u="sng" dirty="0"/>
              <a:t>Vérification</a:t>
            </a:r>
          </a:p>
          <a:p>
            <a:r>
              <a:rPr lang="fr-FR" dirty="0"/>
              <a:t>&gt; </a:t>
            </a:r>
            <a:r>
              <a:rPr lang="fr-FR" dirty="0" err="1">
                <a:solidFill>
                  <a:srgbClr val="FF0000"/>
                </a:solidFill>
              </a:rPr>
              <a:t>WinRM</a:t>
            </a:r>
            <a:r>
              <a:rPr lang="fr-FR" dirty="0">
                <a:solidFill>
                  <a:srgbClr val="FF0000"/>
                </a:solidFill>
              </a:rPr>
              <a:t> </a:t>
            </a:r>
            <a:r>
              <a:rPr lang="fr-FR" dirty="0" err="1">
                <a:solidFill>
                  <a:srgbClr val="FF0000"/>
                </a:solidFill>
              </a:rPr>
              <a:t>Get</a:t>
            </a:r>
            <a:r>
              <a:rPr lang="fr-FR" dirty="0">
                <a:solidFill>
                  <a:srgbClr val="FF0000"/>
                </a:solidFill>
              </a:rPr>
              <a:t> </a:t>
            </a:r>
            <a:r>
              <a:rPr lang="fr-FR" dirty="0" err="1">
                <a:solidFill>
                  <a:srgbClr val="FF0000"/>
                </a:solidFill>
              </a:rPr>
              <a:t>winrm</a:t>
            </a:r>
            <a:r>
              <a:rPr lang="fr-FR" dirty="0">
                <a:solidFill>
                  <a:srgbClr val="FF0000"/>
                </a:solidFill>
              </a:rPr>
              <a:t>/config/client</a:t>
            </a:r>
          </a:p>
          <a:p>
            <a:endParaRPr lang="fr-FR" dirty="0"/>
          </a:p>
          <a:p>
            <a:endParaRPr lang="fr-FR" dirty="0"/>
          </a:p>
        </p:txBody>
      </p:sp>
      <p:sp>
        <p:nvSpPr>
          <p:cNvPr id="4" name="Espace réservé du numéro de diapositive 3">
            <a:extLst>
              <a:ext uri="{FF2B5EF4-FFF2-40B4-BE49-F238E27FC236}">
                <a16:creationId xmlns:a16="http://schemas.microsoft.com/office/drawing/2014/main" id="{6D55D8E6-2ADE-462E-892A-387A691CF523}"/>
              </a:ext>
            </a:extLst>
          </p:cNvPr>
          <p:cNvSpPr>
            <a:spLocks noGrp="1"/>
          </p:cNvSpPr>
          <p:nvPr>
            <p:ph type="sldNum" sz="quarter" idx="12"/>
          </p:nvPr>
        </p:nvSpPr>
        <p:spPr/>
        <p:txBody>
          <a:bodyPr/>
          <a:lstStyle/>
          <a:p>
            <a:fld id="{3D8FCC80-B8C6-41B5-8B59-D370428BBA83}" type="slidenum">
              <a:rPr lang="fr-FR" smtClean="0"/>
              <a:t>36</a:t>
            </a:fld>
            <a:endParaRPr lang="fr-FR"/>
          </a:p>
        </p:txBody>
      </p:sp>
      <p:pic>
        <p:nvPicPr>
          <p:cNvPr id="5" name="Image 4">
            <a:extLst>
              <a:ext uri="{FF2B5EF4-FFF2-40B4-BE49-F238E27FC236}">
                <a16:creationId xmlns:a16="http://schemas.microsoft.com/office/drawing/2014/main" id="{9C07618C-576F-4DB6-8310-66161FC33F62}"/>
              </a:ext>
            </a:extLst>
          </p:cNvPr>
          <p:cNvPicPr>
            <a:picLocks noChangeAspect="1"/>
          </p:cNvPicPr>
          <p:nvPr/>
        </p:nvPicPr>
        <p:blipFill>
          <a:blip r:embed="rId2"/>
          <a:stretch>
            <a:fillRect/>
          </a:stretch>
        </p:blipFill>
        <p:spPr>
          <a:xfrm>
            <a:off x="2915816" y="4087291"/>
            <a:ext cx="3096344" cy="2389709"/>
          </a:xfrm>
          <a:prstGeom prst="rect">
            <a:avLst/>
          </a:prstGeom>
        </p:spPr>
      </p:pic>
    </p:spTree>
    <p:extLst>
      <p:ext uri="{BB962C8B-B14F-4D97-AF65-F5344CB8AC3E}">
        <p14:creationId xmlns:p14="http://schemas.microsoft.com/office/powerpoint/2010/main" val="36619208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E3F67-3292-4B60-8793-251618B4D704}"/>
              </a:ext>
            </a:extLst>
          </p:cNvPr>
          <p:cNvSpPr>
            <a:spLocks noGrp="1"/>
          </p:cNvSpPr>
          <p:nvPr>
            <p:ph type="title"/>
          </p:nvPr>
        </p:nvSpPr>
        <p:spPr/>
        <p:txBody>
          <a:bodyPr/>
          <a:lstStyle/>
          <a:p>
            <a:r>
              <a:rPr lang="fr-FR" dirty="0" err="1"/>
              <a:t>Powershell</a:t>
            </a:r>
            <a:r>
              <a:rPr lang="fr-FR" dirty="0"/>
              <a:t> Direct</a:t>
            </a:r>
          </a:p>
        </p:txBody>
      </p:sp>
      <p:sp>
        <p:nvSpPr>
          <p:cNvPr id="3" name="Espace réservé du contenu 2">
            <a:extLst>
              <a:ext uri="{FF2B5EF4-FFF2-40B4-BE49-F238E27FC236}">
                <a16:creationId xmlns:a16="http://schemas.microsoft.com/office/drawing/2014/main" id="{666673F8-5B90-43FC-920E-D7ACCC233EC7}"/>
              </a:ext>
            </a:extLst>
          </p:cNvPr>
          <p:cNvSpPr>
            <a:spLocks noGrp="1"/>
          </p:cNvSpPr>
          <p:nvPr>
            <p:ph idx="1"/>
          </p:nvPr>
        </p:nvSpPr>
        <p:spPr/>
        <p:txBody>
          <a:bodyPr/>
          <a:lstStyle/>
          <a:p>
            <a:r>
              <a:rPr lang="fr-FR" dirty="0"/>
              <a:t>Se connecter</a:t>
            </a:r>
          </a:p>
          <a:p>
            <a:r>
              <a:rPr lang="en-US" dirty="0"/>
              <a:t>&gt; </a:t>
            </a:r>
            <a:r>
              <a:rPr lang="en-US" dirty="0">
                <a:solidFill>
                  <a:srgbClr val="FF0000"/>
                </a:solidFill>
              </a:rPr>
              <a:t>Enter-</a:t>
            </a:r>
            <a:r>
              <a:rPr lang="en-US" dirty="0" err="1">
                <a:solidFill>
                  <a:srgbClr val="FF0000"/>
                </a:solidFill>
              </a:rPr>
              <a:t>PSSession</a:t>
            </a:r>
            <a:r>
              <a:rPr lang="en-US" dirty="0">
                <a:solidFill>
                  <a:srgbClr val="FF0000"/>
                </a:solidFill>
              </a:rPr>
              <a:t> -</a:t>
            </a:r>
            <a:r>
              <a:rPr lang="en-US" dirty="0" err="1">
                <a:solidFill>
                  <a:srgbClr val="FF0000"/>
                </a:solidFill>
              </a:rPr>
              <a:t>ComputerName</a:t>
            </a:r>
            <a:r>
              <a:rPr lang="en-US" dirty="0">
                <a:solidFill>
                  <a:srgbClr val="FF0000"/>
                </a:solidFill>
              </a:rPr>
              <a:t> VH02.lab.fr</a:t>
            </a:r>
          </a:p>
          <a:p>
            <a:endParaRPr lang="en-US" dirty="0"/>
          </a:p>
          <a:p>
            <a:endParaRPr lang="en-US" dirty="0"/>
          </a:p>
          <a:p>
            <a:endParaRPr lang="en-US" dirty="0"/>
          </a:p>
          <a:p>
            <a:endParaRPr lang="en-US" dirty="0"/>
          </a:p>
          <a:p>
            <a:r>
              <a:rPr lang="fr-FR" dirty="0"/>
              <a:t>Si vous obtenez un accès refusé, précisé éventuellement un identifiant avec des droits élevés :</a:t>
            </a:r>
          </a:p>
          <a:p>
            <a:r>
              <a:rPr lang="fr-FR" dirty="0"/>
              <a:t>&gt; </a:t>
            </a:r>
            <a:r>
              <a:rPr lang="fr-FR" dirty="0">
                <a:solidFill>
                  <a:srgbClr val="FF0000"/>
                </a:solidFill>
              </a:rPr>
              <a:t>Enter-</a:t>
            </a:r>
            <a:r>
              <a:rPr lang="fr-FR" dirty="0" err="1">
                <a:solidFill>
                  <a:srgbClr val="FF0000"/>
                </a:solidFill>
              </a:rPr>
              <a:t>PSSession</a:t>
            </a:r>
            <a:r>
              <a:rPr lang="fr-FR" dirty="0">
                <a:solidFill>
                  <a:srgbClr val="FF0000"/>
                </a:solidFill>
              </a:rPr>
              <a:t> -</a:t>
            </a:r>
            <a:r>
              <a:rPr lang="fr-FR" dirty="0" err="1">
                <a:solidFill>
                  <a:srgbClr val="FF0000"/>
                </a:solidFill>
              </a:rPr>
              <a:t>ComputerName</a:t>
            </a:r>
            <a:r>
              <a:rPr lang="fr-FR" dirty="0">
                <a:solidFill>
                  <a:srgbClr val="FF0000"/>
                </a:solidFill>
              </a:rPr>
              <a:t> </a:t>
            </a:r>
            <a:r>
              <a:rPr lang="en-US" dirty="0">
                <a:solidFill>
                  <a:srgbClr val="FF0000"/>
                </a:solidFill>
              </a:rPr>
              <a:t>VH02.lab.fr </a:t>
            </a:r>
            <a:r>
              <a:rPr lang="fr-FR" dirty="0">
                <a:solidFill>
                  <a:srgbClr val="FF0000"/>
                </a:solidFill>
              </a:rPr>
              <a:t>-</a:t>
            </a:r>
            <a:r>
              <a:rPr lang="fr-FR" dirty="0" err="1">
                <a:solidFill>
                  <a:srgbClr val="FF0000"/>
                </a:solidFill>
              </a:rPr>
              <a:t>Credential</a:t>
            </a:r>
            <a:r>
              <a:rPr lang="fr-FR" dirty="0">
                <a:solidFill>
                  <a:srgbClr val="FF0000"/>
                </a:solidFill>
              </a:rPr>
              <a:t> </a:t>
            </a:r>
            <a:r>
              <a:rPr lang="fr-FR" dirty="0" err="1">
                <a:solidFill>
                  <a:srgbClr val="FF0000"/>
                </a:solidFill>
              </a:rPr>
              <a:t>lab</a:t>
            </a:r>
            <a:r>
              <a:rPr lang="fr-FR" dirty="0">
                <a:solidFill>
                  <a:srgbClr val="FF0000"/>
                </a:solidFill>
              </a:rPr>
              <a:t>\Administrateur</a:t>
            </a:r>
          </a:p>
        </p:txBody>
      </p:sp>
      <p:sp>
        <p:nvSpPr>
          <p:cNvPr id="4" name="Espace réservé du numéro de diapositive 3">
            <a:extLst>
              <a:ext uri="{FF2B5EF4-FFF2-40B4-BE49-F238E27FC236}">
                <a16:creationId xmlns:a16="http://schemas.microsoft.com/office/drawing/2014/main" id="{38B6638A-8BA4-4A39-B15E-3A650648B085}"/>
              </a:ext>
            </a:extLst>
          </p:cNvPr>
          <p:cNvSpPr>
            <a:spLocks noGrp="1"/>
          </p:cNvSpPr>
          <p:nvPr>
            <p:ph type="sldNum" sz="quarter" idx="12"/>
          </p:nvPr>
        </p:nvSpPr>
        <p:spPr/>
        <p:txBody>
          <a:bodyPr/>
          <a:lstStyle/>
          <a:p>
            <a:fld id="{3D8FCC80-B8C6-41B5-8B59-D370428BBA83}" type="slidenum">
              <a:rPr lang="fr-FR" smtClean="0"/>
              <a:t>37</a:t>
            </a:fld>
            <a:endParaRPr lang="fr-FR"/>
          </a:p>
        </p:txBody>
      </p:sp>
      <p:pic>
        <p:nvPicPr>
          <p:cNvPr id="6" name="Image 5">
            <a:extLst>
              <a:ext uri="{FF2B5EF4-FFF2-40B4-BE49-F238E27FC236}">
                <a16:creationId xmlns:a16="http://schemas.microsoft.com/office/drawing/2014/main" id="{79FBA892-69E4-4000-9976-6A4D608CEE46}"/>
              </a:ext>
            </a:extLst>
          </p:cNvPr>
          <p:cNvPicPr>
            <a:picLocks noChangeAspect="1"/>
          </p:cNvPicPr>
          <p:nvPr/>
        </p:nvPicPr>
        <p:blipFill>
          <a:blip r:embed="rId2"/>
          <a:stretch>
            <a:fillRect/>
          </a:stretch>
        </p:blipFill>
        <p:spPr>
          <a:xfrm>
            <a:off x="1691680" y="2931333"/>
            <a:ext cx="5429101" cy="49766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945834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48D550-7053-1145-C475-188C82A877A7}"/>
              </a:ext>
            </a:extLst>
          </p:cNvPr>
          <p:cNvSpPr>
            <a:spLocks noGrp="1"/>
          </p:cNvSpPr>
          <p:nvPr>
            <p:ph type="title"/>
          </p:nvPr>
        </p:nvSpPr>
        <p:spPr/>
        <p:txBody>
          <a:bodyPr/>
          <a:lstStyle/>
          <a:p>
            <a:r>
              <a:rPr lang="fr-FR" dirty="0"/>
              <a:t>Gérer les </a:t>
            </a:r>
            <a:r>
              <a:rPr lang="fr-FR" dirty="0" err="1"/>
              <a:t>VMs</a:t>
            </a:r>
            <a:endParaRPr lang="fr-FR" dirty="0"/>
          </a:p>
        </p:txBody>
      </p:sp>
      <p:sp>
        <p:nvSpPr>
          <p:cNvPr id="3" name="Espace réservé du texte 2">
            <a:extLst>
              <a:ext uri="{FF2B5EF4-FFF2-40B4-BE49-F238E27FC236}">
                <a16:creationId xmlns:a16="http://schemas.microsoft.com/office/drawing/2014/main" id="{04C4DB0D-016A-62DD-CB5E-FB8819218F47}"/>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2047BAF0-4E3F-3341-BB2B-B4408EEE0117}"/>
              </a:ext>
            </a:extLst>
          </p:cNvPr>
          <p:cNvSpPr>
            <a:spLocks noGrp="1"/>
          </p:cNvSpPr>
          <p:nvPr>
            <p:ph type="sldNum" sz="quarter" idx="12"/>
          </p:nvPr>
        </p:nvSpPr>
        <p:spPr/>
        <p:txBody>
          <a:bodyPr/>
          <a:lstStyle/>
          <a:p>
            <a:fld id="{3D8FCC80-B8C6-41B5-8B59-D370428BBA83}" type="slidenum">
              <a:rPr lang="fr-FR" smtClean="0"/>
              <a:t>38</a:t>
            </a:fld>
            <a:endParaRPr lang="fr-FR"/>
          </a:p>
        </p:txBody>
      </p:sp>
    </p:spTree>
    <p:extLst>
      <p:ext uri="{BB962C8B-B14F-4D97-AF65-F5344CB8AC3E}">
        <p14:creationId xmlns:p14="http://schemas.microsoft.com/office/powerpoint/2010/main" val="36998260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A5322C-3A01-4BF7-A1F8-19386B64341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DBFC4F7B-87F0-4207-946F-68B997CD6844}"/>
              </a:ext>
            </a:extLst>
          </p:cNvPr>
          <p:cNvSpPr>
            <a:spLocks noGrp="1"/>
          </p:cNvSpPr>
          <p:nvPr>
            <p:ph idx="1"/>
          </p:nvPr>
        </p:nvSpPr>
        <p:spPr/>
        <p:txBody>
          <a:bodyPr>
            <a:normAutofit/>
          </a:bodyPr>
          <a:lstStyle/>
          <a:p>
            <a:r>
              <a:rPr lang="fr-FR" dirty="0"/>
              <a:t>PowerShell Direct est aussi une très bonne manière de gérer les machines virtuelles en créant une session directe entre l’hôte Hyper-V et la machine virtuelle pour l’administration.</a:t>
            </a:r>
          </a:p>
          <a:p>
            <a:endParaRPr lang="fr-FR" dirty="0"/>
          </a:p>
        </p:txBody>
      </p:sp>
      <p:sp>
        <p:nvSpPr>
          <p:cNvPr id="4" name="Espace réservé du numéro de diapositive 3">
            <a:extLst>
              <a:ext uri="{FF2B5EF4-FFF2-40B4-BE49-F238E27FC236}">
                <a16:creationId xmlns:a16="http://schemas.microsoft.com/office/drawing/2014/main" id="{6AFBFB42-A105-4BD1-8EEC-C4D3FCB27E2D}"/>
              </a:ext>
            </a:extLst>
          </p:cNvPr>
          <p:cNvSpPr>
            <a:spLocks noGrp="1"/>
          </p:cNvSpPr>
          <p:nvPr>
            <p:ph type="sldNum" sz="quarter" idx="12"/>
          </p:nvPr>
        </p:nvSpPr>
        <p:spPr/>
        <p:txBody>
          <a:bodyPr/>
          <a:lstStyle/>
          <a:p>
            <a:fld id="{3D8FCC80-B8C6-41B5-8B59-D370428BBA83}" type="slidenum">
              <a:rPr lang="fr-FR" smtClean="0"/>
              <a:t>39</a:t>
            </a:fld>
            <a:endParaRPr lang="fr-FR"/>
          </a:p>
        </p:txBody>
      </p:sp>
    </p:spTree>
    <p:extLst>
      <p:ext uri="{BB962C8B-B14F-4D97-AF65-F5344CB8AC3E}">
        <p14:creationId xmlns:p14="http://schemas.microsoft.com/office/powerpoint/2010/main" val="2655540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A6C48C-FD2D-94E1-F4F2-450D8B446FEF}"/>
              </a:ext>
            </a:extLst>
          </p:cNvPr>
          <p:cNvSpPr>
            <a:spLocks noGrp="1"/>
          </p:cNvSpPr>
          <p:nvPr>
            <p:ph type="title"/>
          </p:nvPr>
        </p:nvSpPr>
        <p:spPr/>
        <p:txBody>
          <a:bodyPr/>
          <a:lstStyle/>
          <a:p>
            <a:r>
              <a:rPr lang="fr-FR" dirty="0"/>
              <a:t>Vérification</a:t>
            </a:r>
          </a:p>
        </p:txBody>
      </p:sp>
      <p:sp>
        <p:nvSpPr>
          <p:cNvPr id="3" name="Espace réservé du contenu 2">
            <a:extLst>
              <a:ext uri="{FF2B5EF4-FFF2-40B4-BE49-F238E27FC236}">
                <a16:creationId xmlns:a16="http://schemas.microsoft.com/office/drawing/2014/main" id="{022E6459-68DB-40DD-D241-F3D10F21C4AE}"/>
              </a:ext>
            </a:extLst>
          </p:cNvPr>
          <p:cNvSpPr>
            <a:spLocks noGrp="1"/>
          </p:cNvSpPr>
          <p:nvPr>
            <p:ph idx="1"/>
          </p:nvPr>
        </p:nvSpPr>
        <p:spPr/>
        <p:txBody>
          <a:bodyPr/>
          <a:lstStyle/>
          <a:p>
            <a:r>
              <a:rPr lang="fr-FR" dirty="0"/>
              <a:t>SLAT</a:t>
            </a:r>
          </a:p>
          <a:p>
            <a:r>
              <a:rPr lang="fr-FR" dirty="0"/>
              <a:t># </a:t>
            </a:r>
            <a:r>
              <a:rPr lang="en-US" dirty="0">
                <a:solidFill>
                  <a:srgbClr val="FF0000"/>
                </a:solidFill>
              </a:rPr>
              <a:t>Get-</a:t>
            </a:r>
            <a:r>
              <a:rPr lang="en-US" dirty="0" err="1">
                <a:solidFill>
                  <a:srgbClr val="FF0000"/>
                </a:solidFill>
              </a:rPr>
              <a:t>CimInstance</a:t>
            </a:r>
            <a:r>
              <a:rPr lang="en-US" dirty="0">
                <a:solidFill>
                  <a:srgbClr val="FF0000"/>
                </a:solidFill>
              </a:rPr>
              <a:t> -</a:t>
            </a:r>
            <a:r>
              <a:rPr lang="en-US" dirty="0" err="1">
                <a:solidFill>
                  <a:srgbClr val="FF0000"/>
                </a:solidFill>
              </a:rPr>
              <a:t>ClassName</a:t>
            </a:r>
            <a:r>
              <a:rPr lang="en-US" dirty="0">
                <a:solidFill>
                  <a:srgbClr val="FF0000"/>
                </a:solidFill>
              </a:rPr>
              <a:t> win32_processor -Property Name, </a:t>
            </a:r>
            <a:r>
              <a:rPr lang="en-US" dirty="0" err="1">
                <a:solidFill>
                  <a:srgbClr val="FF0000"/>
                </a:solidFill>
              </a:rPr>
              <a:t>SecondLevelAddressTranslationExtensions</a:t>
            </a:r>
            <a:endParaRPr lang="fr-FR" dirty="0">
              <a:solidFill>
                <a:srgbClr val="FF0000"/>
              </a:solidFill>
            </a:endParaRPr>
          </a:p>
          <a:p>
            <a:endParaRPr lang="fr-FR" dirty="0">
              <a:solidFill>
                <a:srgbClr val="FF0000"/>
              </a:solidFill>
            </a:endParaRPr>
          </a:p>
          <a:p>
            <a:endParaRPr lang="fr-FR" dirty="0"/>
          </a:p>
        </p:txBody>
      </p:sp>
      <p:sp>
        <p:nvSpPr>
          <p:cNvPr id="4" name="Espace réservé du numéro de diapositive 3">
            <a:extLst>
              <a:ext uri="{FF2B5EF4-FFF2-40B4-BE49-F238E27FC236}">
                <a16:creationId xmlns:a16="http://schemas.microsoft.com/office/drawing/2014/main" id="{8CEB26BF-460A-2168-0E6A-A59D854D9D4D}"/>
              </a:ext>
            </a:extLst>
          </p:cNvPr>
          <p:cNvSpPr>
            <a:spLocks noGrp="1"/>
          </p:cNvSpPr>
          <p:nvPr>
            <p:ph type="sldNum" sz="quarter" idx="12"/>
          </p:nvPr>
        </p:nvSpPr>
        <p:spPr/>
        <p:txBody>
          <a:bodyPr/>
          <a:lstStyle/>
          <a:p>
            <a:fld id="{3D8FCC80-B8C6-41B5-8B59-D370428BBA83}" type="slidenum">
              <a:rPr lang="fr-FR" smtClean="0"/>
              <a:t>4</a:t>
            </a:fld>
            <a:endParaRPr lang="fr-FR"/>
          </a:p>
        </p:txBody>
      </p:sp>
      <p:pic>
        <p:nvPicPr>
          <p:cNvPr id="6" name="Image 5">
            <a:extLst>
              <a:ext uri="{FF2B5EF4-FFF2-40B4-BE49-F238E27FC236}">
                <a16:creationId xmlns:a16="http://schemas.microsoft.com/office/drawing/2014/main" id="{2BE7045D-77C1-D2E3-2A3B-C09957F3D4CE}"/>
              </a:ext>
            </a:extLst>
          </p:cNvPr>
          <p:cNvPicPr>
            <a:picLocks noChangeAspect="1"/>
          </p:cNvPicPr>
          <p:nvPr/>
        </p:nvPicPr>
        <p:blipFill>
          <a:blip r:embed="rId2"/>
          <a:stretch>
            <a:fillRect/>
          </a:stretch>
        </p:blipFill>
        <p:spPr>
          <a:xfrm>
            <a:off x="1909762" y="4293096"/>
            <a:ext cx="5324475" cy="10763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322217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483298-0339-FD5F-D053-2AC2D6FF7A0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61F503F-67AF-09BC-F930-2B78AC717280}"/>
              </a:ext>
            </a:extLst>
          </p:cNvPr>
          <p:cNvSpPr>
            <a:spLocks noGrp="1"/>
          </p:cNvSpPr>
          <p:nvPr>
            <p:ph idx="1"/>
          </p:nvPr>
        </p:nvSpPr>
        <p:spPr/>
        <p:txBody>
          <a:bodyPr/>
          <a:lstStyle/>
          <a:p>
            <a:r>
              <a:rPr lang="fr-FR" dirty="0"/>
              <a:t>Plusieurs paramètres peuvent être utilisés afin de se connecter à une machine virtuelle :</a:t>
            </a:r>
          </a:p>
          <a:p>
            <a:endParaRPr lang="fr-FR" dirty="0"/>
          </a:p>
          <a:p>
            <a:pPr marL="0" indent="0">
              <a:buNone/>
            </a:pPr>
            <a:r>
              <a:rPr lang="fr-FR" dirty="0">
                <a:solidFill>
                  <a:srgbClr val="FF0000"/>
                </a:solidFill>
              </a:rPr>
              <a:t>	Enter-</a:t>
            </a:r>
            <a:r>
              <a:rPr lang="fr-FR" dirty="0" err="1">
                <a:solidFill>
                  <a:srgbClr val="FF0000"/>
                </a:solidFill>
              </a:rPr>
              <a:t>PSSession</a:t>
            </a:r>
            <a:r>
              <a:rPr lang="fr-FR" dirty="0">
                <a:solidFill>
                  <a:srgbClr val="FF0000"/>
                </a:solidFill>
              </a:rPr>
              <a:t> -</a:t>
            </a:r>
            <a:r>
              <a:rPr lang="fr-FR" dirty="0" err="1">
                <a:solidFill>
                  <a:srgbClr val="FF0000"/>
                </a:solidFill>
              </a:rPr>
              <a:t>VMname</a:t>
            </a:r>
            <a:r>
              <a:rPr lang="fr-FR" dirty="0">
                <a:solidFill>
                  <a:srgbClr val="FF0000"/>
                </a:solidFill>
              </a:rPr>
              <a:t> </a:t>
            </a:r>
            <a:r>
              <a:rPr lang="fr-FR" dirty="0"/>
              <a:t>: utilisation du nom de la machine virtuelle</a:t>
            </a:r>
          </a:p>
          <a:p>
            <a:pPr marL="0" indent="0">
              <a:buNone/>
            </a:pPr>
            <a:r>
              <a:rPr lang="fr-FR" dirty="0">
                <a:solidFill>
                  <a:srgbClr val="FF0000"/>
                </a:solidFill>
              </a:rPr>
              <a:t>	Enter-</a:t>
            </a:r>
            <a:r>
              <a:rPr lang="fr-FR" dirty="0" err="1">
                <a:solidFill>
                  <a:srgbClr val="FF0000"/>
                </a:solidFill>
              </a:rPr>
              <a:t>PSSession</a:t>
            </a:r>
            <a:r>
              <a:rPr lang="fr-FR" dirty="0">
                <a:solidFill>
                  <a:srgbClr val="FF0000"/>
                </a:solidFill>
              </a:rPr>
              <a:t> -</a:t>
            </a:r>
            <a:r>
              <a:rPr lang="fr-FR" dirty="0" err="1">
                <a:solidFill>
                  <a:srgbClr val="FF0000"/>
                </a:solidFill>
              </a:rPr>
              <a:t>VMId</a:t>
            </a:r>
            <a:r>
              <a:rPr lang="fr-FR" dirty="0">
                <a:solidFill>
                  <a:srgbClr val="FF0000"/>
                </a:solidFill>
              </a:rPr>
              <a:t> </a:t>
            </a:r>
            <a:r>
              <a:rPr lang="fr-FR" dirty="0"/>
              <a:t>: utilisation de l’ID de la machine virtuelle</a:t>
            </a:r>
          </a:p>
          <a:p>
            <a:pPr marL="0" indent="0">
              <a:buNone/>
            </a:pPr>
            <a:r>
              <a:rPr lang="fr-FR" dirty="0">
                <a:solidFill>
                  <a:srgbClr val="FF0000"/>
                </a:solidFill>
              </a:rPr>
              <a:t>	Enter-</a:t>
            </a:r>
            <a:r>
              <a:rPr lang="fr-FR" dirty="0" err="1">
                <a:solidFill>
                  <a:srgbClr val="FF0000"/>
                </a:solidFill>
              </a:rPr>
              <a:t>PSSession</a:t>
            </a:r>
            <a:r>
              <a:rPr lang="fr-FR" dirty="0">
                <a:solidFill>
                  <a:srgbClr val="FF0000"/>
                </a:solidFill>
              </a:rPr>
              <a:t> -</a:t>
            </a:r>
            <a:r>
              <a:rPr lang="fr-FR" dirty="0" err="1">
                <a:solidFill>
                  <a:srgbClr val="FF0000"/>
                </a:solidFill>
              </a:rPr>
              <a:t>VMGuid</a:t>
            </a:r>
            <a:r>
              <a:rPr lang="fr-FR" dirty="0">
                <a:solidFill>
                  <a:srgbClr val="FF0000"/>
                </a:solidFill>
              </a:rPr>
              <a:t> </a:t>
            </a:r>
            <a:r>
              <a:rPr lang="fr-FR" dirty="0"/>
              <a:t>: utilisation du </a:t>
            </a:r>
            <a:r>
              <a:rPr lang="fr-FR" dirty="0" err="1"/>
              <a:t>Guid</a:t>
            </a:r>
            <a:r>
              <a:rPr lang="fr-FR" dirty="0"/>
              <a:t> de la machine virtuelle</a:t>
            </a:r>
          </a:p>
          <a:p>
            <a:endParaRPr lang="fr-FR" dirty="0"/>
          </a:p>
        </p:txBody>
      </p:sp>
      <p:sp>
        <p:nvSpPr>
          <p:cNvPr id="4" name="Espace réservé du numéro de diapositive 3">
            <a:extLst>
              <a:ext uri="{FF2B5EF4-FFF2-40B4-BE49-F238E27FC236}">
                <a16:creationId xmlns:a16="http://schemas.microsoft.com/office/drawing/2014/main" id="{9FE6993F-BEA4-B4DC-2128-B5D7C3A1C5DE}"/>
              </a:ext>
            </a:extLst>
          </p:cNvPr>
          <p:cNvSpPr>
            <a:spLocks noGrp="1"/>
          </p:cNvSpPr>
          <p:nvPr>
            <p:ph type="sldNum" sz="quarter" idx="12"/>
          </p:nvPr>
        </p:nvSpPr>
        <p:spPr/>
        <p:txBody>
          <a:bodyPr/>
          <a:lstStyle/>
          <a:p>
            <a:fld id="{3D8FCC80-B8C6-41B5-8B59-D370428BBA83}" type="slidenum">
              <a:rPr lang="fr-FR" smtClean="0"/>
              <a:t>40</a:t>
            </a:fld>
            <a:endParaRPr lang="fr-FR"/>
          </a:p>
        </p:txBody>
      </p:sp>
    </p:spTree>
    <p:extLst>
      <p:ext uri="{BB962C8B-B14F-4D97-AF65-F5344CB8AC3E}">
        <p14:creationId xmlns:p14="http://schemas.microsoft.com/office/powerpoint/2010/main" val="3248475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DD5DB0-DC90-4D84-B326-7A2467585301}"/>
              </a:ext>
            </a:extLst>
          </p:cNvPr>
          <p:cNvSpPr>
            <a:spLocks noGrp="1"/>
          </p:cNvSpPr>
          <p:nvPr>
            <p:ph type="title"/>
          </p:nvPr>
        </p:nvSpPr>
        <p:spPr/>
        <p:txBody>
          <a:bodyPr/>
          <a:lstStyle/>
          <a:p>
            <a:r>
              <a:rPr lang="fr-FR" dirty="0"/>
              <a:t>Conditions</a:t>
            </a:r>
          </a:p>
        </p:txBody>
      </p:sp>
      <p:sp>
        <p:nvSpPr>
          <p:cNvPr id="3" name="Espace réservé du contenu 2">
            <a:extLst>
              <a:ext uri="{FF2B5EF4-FFF2-40B4-BE49-F238E27FC236}">
                <a16:creationId xmlns:a16="http://schemas.microsoft.com/office/drawing/2014/main" id="{E5B3671E-9080-4571-8918-6BF8FCDF0654}"/>
              </a:ext>
            </a:extLst>
          </p:cNvPr>
          <p:cNvSpPr>
            <a:spLocks noGrp="1"/>
          </p:cNvSpPr>
          <p:nvPr>
            <p:ph idx="1"/>
          </p:nvPr>
        </p:nvSpPr>
        <p:spPr/>
        <p:txBody>
          <a:bodyPr>
            <a:normAutofit/>
          </a:bodyPr>
          <a:lstStyle/>
          <a:p>
            <a:pPr>
              <a:buFont typeface="Wingdings" panose="05000000000000000000" pitchFamily="2" charset="2"/>
              <a:buChar char="q"/>
            </a:pPr>
            <a:r>
              <a:rPr lang="fr-FR" dirty="0"/>
              <a:t>	Avoir les </a:t>
            </a:r>
            <a:r>
              <a:rPr lang="fr-FR" b="1" dirty="0"/>
              <a:t>identifiants de la VM </a:t>
            </a:r>
            <a:r>
              <a:rPr lang="fr-FR" dirty="0"/>
              <a:t>sur laquelle vous allez vous connecter.</a:t>
            </a:r>
          </a:p>
          <a:p>
            <a:pPr>
              <a:buFont typeface="Wingdings" panose="05000000000000000000" pitchFamily="2" charset="2"/>
              <a:buChar char="q"/>
            </a:pPr>
            <a:r>
              <a:rPr lang="fr-FR" dirty="0"/>
              <a:t>	Avoir les </a:t>
            </a:r>
            <a:r>
              <a:rPr lang="fr-FR" b="1" dirty="0"/>
              <a:t>droits administrateur sur l’hôte Hyper-V </a:t>
            </a:r>
            <a:r>
              <a:rPr lang="fr-FR" dirty="0"/>
              <a:t>depuis lequel vous allez vous connecter en PowerShell Direct sur les machines virtuelles.</a:t>
            </a:r>
          </a:p>
          <a:p>
            <a:pPr>
              <a:buFont typeface="Wingdings" panose="05000000000000000000" pitchFamily="2" charset="2"/>
              <a:buChar char="q"/>
            </a:pPr>
            <a:r>
              <a:rPr lang="fr-FR" dirty="0"/>
              <a:t>	Avoir un </a:t>
            </a:r>
            <a:r>
              <a:rPr lang="fr-FR" b="1" dirty="0"/>
              <a:t>hôte de virtualisation </a:t>
            </a:r>
            <a:r>
              <a:rPr lang="fr-FR" dirty="0"/>
              <a:t>Windows Server 2016 ou Hyper-V Windows 10.</a:t>
            </a:r>
          </a:p>
          <a:p>
            <a:pPr>
              <a:buFont typeface="Wingdings" panose="05000000000000000000" pitchFamily="2" charset="2"/>
              <a:buChar char="q"/>
            </a:pPr>
            <a:r>
              <a:rPr lang="fr-FR" dirty="0"/>
              <a:t>	La machine virtuelle sur laquelle vous allez vous connecter par le biais de PowerShell Direct doit être démarrée sur l’hôte en question (en local) et avoir comme </a:t>
            </a:r>
            <a:r>
              <a:rPr lang="fr-FR" b="1" dirty="0"/>
              <a:t>système d’exploitation Windows 10 ou Windows Server 2016</a:t>
            </a:r>
            <a:r>
              <a:rPr lang="fr-FR" dirty="0"/>
              <a:t>.</a:t>
            </a:r>
          </a:p>
        </p:txBody>
      </p:sp>
      <p:sp>
        <p:nvSpPr>
          <p:cNvPr id="4" name="Espace réservé du numéro de diapositive 3">
            <a:extLst>
              <a:ext uri="{FF2B5EF4-FFF2-40B4-BE49-F238E27FC236}">
                <a16:creationId xmlns:a16="http://schemas.microsoft.com/office/drawing/2014/main" id="{BE9E62FA-8FED-4A1A-9BE4-F4EA88325C05}"/>
              </a:ext>
            </a:extLst>
          </p:cNvPr>
          <p:cNvSpPr>
            <a:spLocks noGrp="1"/>
          </p:cNvSpPr>
          <p:nvPr>
            <p:ph type="sldNum" sz="quarter" idx="12"/>
          </p:nvPr>
        </p:nvSpPr>
        <p:spPr/>
        <p:txBody>
          <a:bodyPr/>
          <a:lstStyle/>
          <a:p>
            <a:fld id="{3D8FCC80-B8C6-41B5-8B59-D370428BBA83}" type="slidenum">
              <a:rPr lang="fr-FR" smtClean="0"/>
              <a:t>41</a:t>
            </a:fld>
            <a:endParaRPr lang="fr-FR"/>
          </a:p>
        </p:txBody>
      </p:sp>
    </p:spTree>
    <p:extLst>
      <p:ext uri="{BB962C8B-B14F-4D97-AF65-F5344CB8AC3E}">
        <p14:creationId xmlns:p14="http://schemas.microsoft.com/office/powerpoint/2010/main" val="34119000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6EB66C-077C-44EA-94E0-6A60A415360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0BA36A89-67A8-42F9-B986-E24EA36B9020}"/>
              </a:ext>
            </a:extLst>
          </p:cNvPr>
          <p:cNvSpPr>
            <a:spLocks noGrp="1"/>
          </p:cNvSpPr>
          <p:nvPr>
            <p:ph idx="1"/>
          </p:nvPr>
        </p:nvSpPr>
        <p:spPr/>
        <p:txBody>
          <a:bodyPr/>
          <a:lstStyle/>
          <a:p>
            <a:r>
              <a:rPr lang="fr-FR" dirty="0"/>
              <a:t>Vous pouvez également faire exécuter plusieurs commandes, ou un script directement avec la commande suivante :</a:t>
            </a:r>
          </a:p>
          <a:p>
            <a:r>
              <a:rPr lang="fr-FR" dirty="0"/>
              <a:t>&gt; </a:t>
            </a:r>
            <a:r>
              <a:rPr lang="fr-FR" dirty="0" err="1">
                <a:solidFill>
                  <a:srgbClr val="FF0000"/>
                </a:solidFill>
              </a:rPr>
              <a:t>Invoke</a:t>
            </a:r>
            <a:r>
              <a:rPr lang="fr-FR" dirty="0">
                <a:solidFill>
                  <a:srgbClr val="FF0000"/>
                </a:solidFill>
              </a:rPr>
              <a:t>-Command -</a:t>
            </a:r>
            <a:r>
              <a:rPr lang="fr-FR" dirty="0" err="1">
                <a:solidFill>
                  <a:srgbClr val="FF0000"/>
                </a:solidFill>
              </a:rPr>
              <a:t>VMName</a:t>
            </a:r>
            <a:r>
              <a:rPr lang="fr-FR" dirty="0">
                <a:solidFill>
                  <a:srgbClr val="FF0000"/>
                </a:solidFill>
              </a:rPr>
              <a:t> VM1,VM2 -</a:t>
            </a:r>
            <a:r>
              <a:rPr lang="fr-FR" dirty="0" err="1">
                <a:solidFill>
                  <a:srgbClr val="FF0000"/>
                </a:solidFill>
              </a:rPr>
              <a:t>ScriptBlock</a:t>
            </a:r>
            <a:r>
              <a:rPr lang="fr-FR" dirty="0">
                <a:solidFill>
                  <a:srgbClr val="FF0000"/>
                </a:solidFill>
              </a:rPr>
              <a:t> {Commandes}</a:t>
            </a:r>
          </a:p>
          <a:p>
            <a:endParaRPr lang="fr-FR" dirty="0"/>
          </a:p>
          <a:p>
            <a:r>
              <a:rPr lang="fr-FR" u="sng" dirty="0"/>
              <a:t>Exemple</a:t>
            </a:r>
          </a:p>
          <a:p>
            <a:r>
              <a:rPr lang="fr-FR" dirty="0">
                <a:solidFill>
                  <a:srgbClr val="FF0000"/>
                </a:solidFill>
              </a:rPr>
              <a:t>{ipconfig /all}</a:t>
            </a:r>
          </a:p>
          <a:p>
            <a:r>
              <a:rPr lang="fr-FR" u="sng" dirty="0"/>
              <a:t>Liste des imprimantes</a:t>
            </a:r>
          </a:p>
          <a:p>
            <a:r>
              <a:rPr lang="fr-FR" dirty="0">
                <a:solidFill>
                  <a:srgbClr val="FF0000"/>
                </a:solidFill>
              </a:rPr>
              <a:t>{</a:t>
            </a:r>
            <a:r>
              <a:rPr lang="fr-FR" dirty="0" err="1">
                <a:solidFill>
                  <a:srgbClr val="FF0000"/>
                </a:solidFill>
              </a:rPr>
              <a:t>get</a:t>
            </a:r>
            <a:r>
              <a:rPr lang="fr-FR" dirty="0">
                <a:solidFill>
                  <a:srgbClr val="FF0000"/>
                </a:solidFill>
              </a:rPr>
              <a:t>-printer | select Name}</a:t>
            </a:r>
          </a:p>
        </p:txBody>
      </p:sp>
      <p:sp>
        <p:nvSpPr>
          <p:cNvPr id="4" name="Espace réservé du numéro de diapositive 3">
            <a:extLst>
              <a:ext uri="{FF2B5EF4-FFF2-40B4-BE49-F238E27FC236}">
                <a16:creationId xmlns:a16="http://schemas.microsoft.com/office/drawing/2014/main" id="{CDCF680B-D41B-410E-A179-05B47BA2DB80}"/>
              </a:ext>
            </a:extLst>
          </p:cNvPr>
          <p:cNvSpPr>
            <a:spLocks noGrp="1"/>
          </p:cNvSpPr>
          <p:nvPr>
            <p:ph type="sldNum" sz="quarter" idx="12"/>
          </p:nvPr>
        </p:nvSpPr>
        <p:spPr/>
        <p:txBody>
          <a:bodyPr/>
          <a:lstStyle/>
          <a:p>
            <a:fld id="{3D8FCC80-B8C6-41B5-8B59-D370428BBA83}" type="slidenum">
              <a:rPr lang="fr-FR" smtClean="0"/>
              <a:t>42</a:t>
            </a:fld>
            <a:endParaRPr lang="fr-FR"/>
          </a:p>
        </p:txBody>
      </p:sp>
    </p:spTree>
    <p:extLst>
      <p:ext uri="{BB962C8B-B14F-4D97-AF65-F5344CB8AC3E}">
        <p14:creationId xmlns:p14="http://schemas.microsoft.com/office/powerpoint/2010/main" val="3233244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9C6243-D360-93CC-E8A3-DB164EC73BCD}"/>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E9D98F1-1A5F-D5D1-4958-762620A1547C}"/>
              </a:ext>
            </a:extLst>
          </p:cNvPr>
          <p:cNvSpPr>
            <a:spLocks noGrp="1"/>
          </p:cNvSpPr>
          <p:nvPr>
            <p:ph idx="1"/>
          </p:nvPr>
        </p:nvSpPr>
        <p:spPr/>
        <p:txBody>
          <a:bodyPr/>
          <a:lstStyle/>
          <a:p>
            <a:r>
              <a:rPr lang="fr-FR" dirty="0"/>
              <a:t># </a:t>
            </a:r>
            <a:r>
              <a:rPr lang="fr-FR" dirty="0">
                <a:solidFill>
                  <a:srgbClr val="FF0000"/>
                </a:solidFill>
              </a:rPr>
              <a:t>systeminfo.exe</a:t>
            </a:r>
          </a:p>
          <a:p>
            <a:endParaRPr lang="fr-FR" dirty="0"/>
          </a:p>
          <a:p>
            <a:endParaRPr lang="fr-FR" dirty="0"/>
          </a:p>
        </p:txBody>
      </p:sp>
      <p:sp>
        <p:nvSpPr>
          <p:cNvPr id="4" name="Espace réservé du numéro de diapositive 3">
            <a:extLst>
              <a:ext uri="{FF2B5EF4-FFF2-40B4-BE49-F238E27FC236}">
                <a16:creationId xmlns:a16="http://schemas.microsoft.com/office/drawing/2014/main" id="{359F6A16-7F19-DF46-9A82-9496FAFD4780}"/>
              </a:ext>
            </a:extLst>
          </p:cNvPr>
          <p:cNvSpPr>
            <a:spLocks noGrp="1"/>
          </p:cNvSpPr>
          <p:nvPr>
            <p:ph type="sldNum" sz="quarter" idx="12"/>
          </p:nvPr>
        </p:nvSpPr>
        <p:spPr/>
        <p:txBody>
          <a:bodyPr/>
          <a:lstStyle/>
          <a:p>
            <a:fld id="{3D8FCC80-B8C6-41B5-8B59-D370428BBA83}" type="slidenum">
              <a:rPr lang="fr-FR" smtClean="0"/>
              <a:t>5</a:t>
            </a:fld>
            <a:endParaRPr lang="fr-FR"/>
          </a:p>
        </p:txBody>
      </p:sp>
      <p:pic>
        <p:nvPicPr>
          <p:cNvPr id="6" name="Image 5">
            <a:extLst>
              <a:ext uri="{FF2B5EF4-FFF2-40B4-BE49-F238E27FC236}">
                <a16:creationId xmlns:a16="http://schemas.microsoft.com/office/drawing/2014/main" id="{D7EA8890-48E3-FB9D-E625-F354FFDEB88B}"/>
              </a:ext>
            </a:extLst>
          </p:cNvPr>
          <p:cNvPicPr>
            <a:picLocks noChangeAspect="1"/>
          </p:cNvPicPr>
          <p:nvPr/>
        </p:nvPicPr>
        <p:blipFill>
          <a:blip r:embed="rId2"/>
          <a:stretch>
            <a:fillRect/>
          </a:stretch>
        </p:blipFill>
        <p:spPr>
          <a:xfrm>
            <a:off x="473993" y="2924944"/>
            <a:ext cx="8028384" cy="89572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64823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89E4AD-CA69-C95D-4357-A66DDFBD527E}"/>
              </a:ext>
            </a:extLst>
          </p:cNvPr>
          <p:cNvSpPr>
            <a:spLocks noGrp="1"/>
          </p:cNvSpPr>
          <p:nvPr>
            <p:ph type="title"/>
          </p:nvPr>
        </p:nvSpPr>
        <p:spPr/>
        <p:txBody>
          <a:bodyPr/>
          <a:lstStyle/>
          <a:p>
            <a:r>
              <a:rPr lang="fr-FR" dirty="0"/>
              <a:t>Rôle Hyper-V</a:t>
            </a:r>
          </a:p>
        </p:txBody>
      </p:sp>
      <p:sp>
        <p:nvSpPr>
          <p:cNvPr id="3" name="Espace réservé du contenu 2">
            <a:extLst>
              <a:ext uri="{FF2B5EF4-FFF2-40B4-BE49-F238E27FC236}">
                <a16:creationId xmlns:a16="http://schemas.microsoft.com/office/drawing/2014/main" id="{440777B4-4F8C-96DA-538A-B6F0F1414929}"/>
              </a:ext>
            </a:extLst>
          </p:cNvPr>
          <p:cNvSpPr>
            <a:spLocks noGrp="1"/>
          </p:cNvSpPr>
          <p:nvPr>
            <p:ph idx="1"/>
          </p:nvPr>
        </p:nvSpPr>
        <p:spPr/>
        <p:txBody>
          <a:bodyPr/>
          <a:lstStyle/>
          <a:p>
            <a:r>
              <a:rPr lang="fr-FR" dirty="0"/>
              <a:t>En graphique</a:t>
            </a:r>
          </a:p>
          <a:p>
            <a:endParaRPr lang="fr-FR" dirty="0"/>
          </a:p>
          <a:p>
            <a:endParaRPr lang="fr-FR" dirty="0"/>
          </a:p>
        </p:txBody>
      </p:sp>
      <p:sp>
        <p:nvSpPr>
          <p:cNvPr id="4" name="Espace réservé du numéro de diapositive 3">
            <a:extLst>
              <a:ext uri="{FF2B5EF4-FFF2-40B4-BE49-F238E27FC236}">
                <a16:creationId xmlns:a16="http://schemas.microsoft.com/office/drawing/2014/main" id="{DB0369AD-26AE-2345-D6ED-C26190AA6CBB}"/>
              </a:ext>
            </a:extLst>
          </p:cNvPr>
          <p:cNvSpPr>
            <a:spLocks noGrp="1"/>
          </p:cNvSpPr>
          <p:nvPr>
            <p:ph type="sldNum" sz="quarter" idx="12"/>
          </p:nvPr>
        </p:nvSpPr>
        <p:spPr/>
        <p:txBody>
          <a:bodyPr/>
          <a:lstStyle/>
          <a:p>
            <a:fld id="{3D8FCC80-B8C6-41B5-8B59-D370428BBA83}" type="slidenum">
              <a:rPr lang="fr-FR" smtClean="0"/>
              <a:t>6</a:t>
            </a:fld>
            <a:endParaRPr lang="fr-FR"/>
          </a:p>
        </p:txBody>
      </p:sp>
      <p:pic>
        <p:nvPicPr>
          <p:cNvPr id="6" name="Image 5">
            <a:extLst>
              <a:ext uri="{FF2B5EF4-FFF2-40B4-BE49-F238E27FC236}">
                <a16:creationId xmlns:a16="http://schemas.microsoft.com/office/drawing/2014/main" id="{6B0B53AF-386F-28AB-02D3-AB4BA1EAA658}"/>
              </a:ext>
            </a:extLst>
          </p:cNvPr>
          <p:cNvPicPr>
            <a:picLocks noChangeAspect="1"/>
          </p:cNvPicPr>
          <p:nvPr/>
        </p:nvPicPr>
        <p:blipFill>
          <a:blip r:embed="rId2"/>
          <a:stretch>
            <a:fillRect/>
          </a:stretch>
        </p:blipFill>
        <p:spPr>
          <a:xfrm>
            <a:off x="2361059" y="2348880"/>
            <a:ext cx="5237584" cy="369792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20617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72DF2F-4C47-BEBA-0A7B-AEDBB86C02F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DD52DBC9-9262-32B9-BA9D-5F2AD73E2969}"/>
              </a:ext>
            </a:extLst>
          </p:cNvPr>
          <p:cNvSpPr>
            <a:spLocks noGrp="1"/>
          </p:cNvSpPr>
          <p:nvPr>
            <p:ph idx="1"/>
          </p:nvPr>
        </p:nvSpPr>
        <p:spPr/>
        <p:txBody>
          <a:bodyPr/>
          <a:lstStyle/>
          <a:p>
            <a:r>
              <a:rPr lang="fr-FR" u="sng" dirty="0"/>
              <a:t>En PowerShell</a:t>
            </a:r>
          </a:p>
          <a:p>
            <a:endParaRPr lang="fr-FR" dirty="0"/>
          </a:p>
          <a:p>
            <a:r>
              <a:rPr lang="fr-FR" dirty="0"/>
              <a:t># </a:t>
            </a:r>
            <a:r>
              <a:rPr lang="en-US" dirty="0">
                <a:solidFill>
                  <a:srgbClr val="FF0000"/>
                </a:solidFill>
              </a:rPr>
              <a:t>Install-</a:t>
            </a:r>
            <a:r>
              <a:rPr lang="en-US" dirty="0" err="1">
                <a:solidFill>
                  <a:srgbClr val="FF0000"/>
                </a:solidFill>
              </a:rPr>
              <a:t>WindowsFeature</a:t>
            </a:r>
            <a:r>
              <a:rPr lang="en-US" dirty="0">
                <a:solidFill>
                  <a:srgbClr val="FF0000"/>
                </a:solidFill>
              </a:rPr>
              <a:t> -name Hyper-V -</a:t>
            </a:r>
            <a:r>
              <a:rPr lang="en-US" dirty="0" err="1">
                <a:solidFill>
                  <a:srgbClr val="FF0000"/>
                </a:solidFill>
              </a:rPr>
              <a:t>IncludeManagementTools</a:t>
            </a:r>
            <a:r>
              <a:rPr lang="en-US" dirty="0">
                <a:solidFill>
                  <a:srgbClr val="FF0000"/>
                </a:solidFill>
              </a:rPr>
              <a:t> -</a:t>
            </a:r>
            <a:r>
              <a:rPr lang="en-US" dirty="0" err="1">
                <a:solidFill>
                  <a:srgbClr val="FF0000"/>
                </a:solidFill>
              </a:rPr>
              <a:t>IncludeAllSubFeature</a:t>
            </a:r>
            <a:r>
              <a:rPr lang="en-US" dirty="0">
                <a:solidFill>
                  <a:srgbClr val="FF0000"/>
                </a:solidFill>
              </a:rPr>
              <a:t> -Restart </a:t>
            </a:r>
            <a:endParaRPr lang="fr-FR" dirty="0">
              <a:solidFill>
                <a:srgbClr val="FF0000"/>
              </a:solidFill>
            </a:endParaRPr>
          </a:p>
        </p:txBody>
      </p:sp>
      <p:sp>
        <p:nvSpPr>
          <p:cNvPr id="4" name="Espace réservé du numéro de diapositive 3">
            <a:extLst>
              <a:ext uri="{FF2B5EF4-FFF2-40B4-BE49-F238E27FC236}">
                <a16:creationId xmlns:a16="http://schemas.microsoft.com/office/drawing/2014/main" id="{2A14C7B5-37AA-CE48-0969-680F8D3F43FB}"/>
              </a:ext>
            </a:extLst>
          </p:cNvPr>
          <p:cNvSpPr>
            <a:spLocks noGrp="1"/>
          </p:cNvSpPr>
          <p:nvPr>
            <p:ph type="sldNum" sz="quarter" idx="12"/>
          </p:nvPr>
        </p:nvSpPr>
        <p:spPr/>
        <p:txBody>
          <a:bodyPr/>
          <a:lstStyle/>
          <a:p>
            <a:fld id="{3D8FCC80-B8C6-41B5-8B59-D370428BBA83}" type="slidenum">
              <a:rPr lang="fr-FR" smtClean="0"/>
              <a:t>7</a:t>
            </a:fld>
            <a:endParaRPr lang="fr-FR"/>
          </a:p>
        </p:txBody>
      </p:sp>
    </p:spTree>
    <p:extLst>
      <p:ext uri="{BB962C8B-B14F-4D97-AF65-F5344CB8AC3E}">
        <p14:creationId xmlns:p14="http://schemas.microsoft.com/office/powerpoint/2010/main" val="1297721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A7A190-875E-B712-ED7E-14198570E7C2}"/>
              </a:ext>
            </a:extLst>
          </p:cNvPr>
          <p:cNvSpPr>
            <a:spLocks noGrp="1"/>
          </p:cNvSpPr>
          <p:nvPr>
            <p:ph type="title"/>
          </p:nvPr>
        </p:nvSpPr>
        <p:spPr/>
        <p:txBody>
          <a:bodyPr/>
          <a:lstStyle/>
          <a:p>
            <a:r>
              <a:rPr lang="fr-FR" dirty="0"/>
              <a:t>Vérification</a:t>
            </a:r>
          </a:p>
        </p:txBody>
      </p:sp>
      <p:sp>
        <p:nvSpPr>
          <p:cNvPr id="3" name="Espace réservé du contenu 2">
            <a:extLst>
              <a:ext uri="{FF2B5EF4-FFF2-40B4-BE49-F238E27FC236}">
                <a16:creationId xmlns:a16="http://schemas.microsoft.com/office/drawing/2014/main" id="{1791A594-107A-DB92-4EBD-027C8D3AB771}"/>
              </a:ext>
            </a:extLst>
          </p:cNvPr>
          <p:cNvSpPr>
            <a:spLocks noGrp="1"/>
          </p:cNvSpPr>
          <p:nvPr>
            <p:ph idx="1"/>
          </p:nvPr>
        </p:nvSpPr>
        <p:spPr/>
        <p:txBody>
          <a:bodyPr/>
          <a:lstStyle/>
          <a:p>
            <a:r>
              <a:rPr lang="fr-FR" dirty="0"/>
              <a:t>Gestionnaire de serveur</a:t>
            </a:r>
          </a:p>
          <a:p>
            <a:endParaRPr lang="fr-FR" dirty="0"/>
          </a:p>
          <a:p>
            <a:endParaRPr lang="fr-FR" dirty="0"/>
          </a:p>
        </p:txBody>
      </p:sp>
      <p:sp>
        <p:nvSpPr>
          <p:cNvPr id="4" name="Espace réservé du numéro de diapositive 3">
            <a:extLst>
              <a:ext uri="{FF2B5EF4-FFF2-40B4-BE49-F238E27FC236}">
                <a16:creationId xmlns:a16="http://schemas.microsoft.com/office/drawing/2014/main" id="{8A49B26D-B98B-C919-B7BD-28A7F7E2C39E}"/>
              </a:ext>
            </a:extLst>
          </p:cNvPr>
          <p:cNvSpPr>
            <a:spLocks noGrp="1"/>
          </p:cNvSpPr>
          <p:nvPr>
            <p:ph type="sldNum" sz="quarter" idx="12"/>
          </p:nvPr>
        </p:nvSpPr>
        <p:spPr/>
        <p:txBody>
          <a:bodyPr/>
          <a:lstStyle/>
          <a:p>
            <a:fld id="{3D8FCC80-B8C6-41B5-8B59-D370428BBA83}" type="slidenum">
              <a:rPr lang="fr-FR" smtClean="0"/>
              <a:t>8</a:t>
            </a:fld>
            <a:endParaRPr lang="fr-FR"/>
          </a:p>
        </p:txBody>
      </p:sp>
      <p:pic>
        <p:nvPicPr>
          <p:cNvPr id="6" name="Image 5">
            <a:extLst>
              <a:ext uri="{FF2B5EF4-FFF2-40B4-BE49-F238E27FC236}">
                <a16:creationId xmlns:a16="http://schemas.microsoft.com/office/drawing/2014/main" id="{91A36AD0-E57D-6FBA-361B-96EF24DB347B}"/>
              </a:ext>
            </a:extLst>
          </p:cNvPr>
          <p:cNvPicPr>
            <a:picLocks noChangeAspect="1"/>
          </p:cNvPicPr>
          <p:nvPr/>
        </p:nvPicPr>
        <p:blipFill>
          <a:blip r:embed="rId2"/>
          <a:stretch>
            <a:fillRect/>
          </a:stretch>
        </p:blipFill>
        <p:spPr>
          <a:xfrm>
            <a:off x="742950" y="2457450"/>
            <a:ext cx="7658100" cy="31623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27250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243006-A2C5-1C1C-A822-30578367404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80DC82C7-B287-A915-B2E2-81087BF13BAD}"/>
              </a:ext>
            </a:extLst>
          </p:cNvPr>
          <p:cNvSpPr>
            <a:spLocks noGrp="1"/>
          </p:cNvSpPr>
          <p:nvPr>
            <p:ph idx="1"/>
          </p:nvPr>
        </p:nvSpPr>
        <p:spPr/>
        <p:txBody>
          <a:bodyPr/>
          <a:lstStyle/>
          <a:p>
            <a:r>
              <a:rPr lang="fr-FR" u="sng" dirty="0"/>
              <a:t>En PowerShell</a:t>
            </a:r>
          </a:p>
          <a:p>
            <a:endParaRPr lang="fr-FR" dirty="0"/>
          </a:p>
          <a:p>
            <a:r>
              <a:rPr lang="fr-FR" dirty="0"/>
              <a:t># </a:t>
            </a:r>
            <a:r>
              <a:rPr lang="fr-FR" dirty="0" err="1">
                <a:solidFill>
                  <a:srgbClr val="FF0000"/>
                </a:solidFill>
              </a:rPr>
              <a:t>Get-VMHostSupportedVersion</a:t>
            </a:r>
            <a:r>
              <a:rPr lang="fr-FR" dirty="0">
                <a:solidFill>
                  <a:srgbClr val="FF0000"/>
                </a:solidFill>
              </a:rPr>
              <a:t> -Default</a:t>
            </a:r>
          </a:p>
          <a:p>
            <a:endParaRPr lang="fr-FR" dirty="0"/>
          </a:p>
          <a:p>
            <a:endParaRPr lang="fr-FR" dirty="0"/>
          </a:p>
        </p:txBody>
      </p:sp>
      <p:sp>
        <p:nvSpPr>
          <p:cNvPr id="4" name="Espace réservé du numéro de diapositive 3">
            <a:extLst>
              <a:ext uri="{FF2B5EF4-FFF2-40B4-BE49-F238E27FC236}">
                <a16:creationId xmlns:a16="http://schemas.microsoft.com/office/drawing/2014/main" id="{42250E5A-B4F4-8D4B-6245-80CB99286996}"/>
              </a:ext>
            </a:extLst>
          </p:cNvPr>
          <p:cNvSpPr>
            <a:spLocks noGrp="1"/>
          </p:cNvSpPr>
          <p:nvPr>
            <p:ph type="sldNum" sz="quarter" idx="12"/>
          </p:nvPr>
        </p:nvSpPr>
        <p:spPr/>
        <p:txBody>
          <a:bodyPr/>
          <a:lstStyle/>
          <a:p>
            <a:fld id="{3D8FCC80-B8C6-41B5-8B59-D370428BBA83}" type="slidenum">
              <a:rPr lang="fr-FR" smtClean="0"/>
              <a:t>9</a:t>
            </a:fld>
            <a:endParaRPr lang="fr-FR"/>
          </a:p>
        </p:txBody>
      </p:sp>
      <p:pic>
        <p:nvPicPr>
          <p:cNvPr id="6" name="Image 5">
            <a:extLst>
              <a:ext uri="{FF2B5EF4-FFF2-40B4-BE49-F238E27FC236}">
                <a16:creationId xmlns:a16="http://schemas.microsoft.com/office/drawing/2014/main" id="{DF6294F4-4E8B-5AB5-2235-887B4DB46F78}"/>
              </a:ext>
            </a:extLst>
          </p:cNvPr>
          <p:cNvPicPr>
            <a:picLocks noChangeAspect="1"/>
          </p:cNvPicPr>
          <p:nvPr/>
        </p:nvPicPr>
        <p:blipFill>
          <a:blip r:embed="rId2"/>
          <a:stretch>
            <a:fillRect/>
          </a:stretch>
        </p:blipFill>
        <p:spPr>
          <a:xfrm>
            <a:off x="1662112" y="3573016"/>
            <a:ext cx="5819775" cy="253365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957111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ésentation1">
  <a:themeElements>
    <a:clrScheme name="Clarté">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Présentation1</Template>
  <TotalTime>2426</TotalTime>
  <Words>1167</Words>
  <Application>Microsoft Office PowerPoint</Application>
  <PresentationFormat>Affichage à l'écran (4:3)</PresentationFormat>
  <Paragraphs>196</Paragraphs>
  <Slides>42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42</vt:i4>
      </vt:variant>
    </vt:vector>
  </HeadingPairs>
  <TitlesOfParts>
    <vt:vector size="46" baseType="lpstr">
      <vt:lpstr>Arial</vt:lpstr>
      <vt:lpstr>Calibri</vt:lpstr>
      <vt:lpstr>Wingdings</vt:lpstr>
      <vt:lpstr>Présentation1</vt:lpstr>
      <vt:lpstr>HYPER-V</vt:lpstr>
      <vt:lpstr>Installation</vt:lpstr>
      <vt:lpstr>Présentation PowerPoint</vt:lpstr>
      <vt:lpstr>Vérification</vt:lpstr>
      <vt:lpstr>Présentation PowerPoint</vt:lpstr>
      <vt:lpstr>Rôle Hyper-V</vt:lpstr>
      <vt:lpstr>Présentation PowerPoint</vt:lpstr>
      <vt:lpstr>Vérification</vt:lpstr>
      <vt:lpstr>Présentation PowerPoint</vt:lpstr>
      <vt:lpstr>Gestionnaire HYPER-V</vt:lpstr>
      <vt:lpstr>Gestionnaire Hyper-V </vt:lpstr>
      <vt:lpstr>Présentation PowerPoint</vt:lpstr>
      <vt:lpstr>Plusieurs parties</vt:lpstr>
      <vt:lpstr>Présentation PowerPoint</vt:lpstr>
      <vt:lpstr>Options d’Hyper-V</vt:lpstr>
      <vt:lpstr>Présentation PowerPoint</vt:lpstr>
      <vt:lpstr>Paramètres Hyper-V</vt:lpstr>
      <vt:lpstr>Partie Serveur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Partie utilisateur</vt:lpstr>
      <vt:lpstr>Mode de session étendu</vt:lpstr>
      <vt:lpstr>Administration d’Hyper-V</vt:lpstr>
      <vt:lpstr>Présentation PowerPoint</vt:lpstr>
      <vt:lpstr>Administration d’Hyper-V</vt:lpstr>
      <vt:lpstr>Présentation PowerPoint</vt:lpstr>
      <vt:lpstr>Présentation PowerPoint</vt:lpstr>
      <vt:lpstr>Gestion d’Hyper-V en PowerShell</vt:lpstr>
      <vt:lpstr>Présentation PowerPoint</vt:lpstr>
      <vt:lpstr>PS : A distance</vt:lpstr>
      <vt:lpstr>Présentation PowerPoint</vt:lpstr>
      <vt:lpstr>Powershell Direct</vt:lpstr>
      <vt:lpstr>Gérer les VMs</vt:lpstr>
      <vt:lpstr>Présentation PowerPoint</vt:lpstr>
      <vt:lpstr>Présentation PowerPoint</vt:lpstr>
      <vt:lpstr>Conditions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HYPER-V</dc:title>
  <dc:creator>Richard Vidal</dc:creator>
  <cp:lastModifiedBy>richard vidal</cp:lastModifiedBy>
  <cp:revision>65</cp:revision>
  <dcterms:created xsi:type="dcterms:W3CDTF">2020-01-22T20:03:46Z</dcterms:created>
  <dcterms:modified xsi:type="dcterms:W3CDTF">2024-02-04T16:29:53Z</dcterms:modified>
</cp:coreProperties>
</file>