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53"/>
  </p:notesMasterIdLst>
  <p:sldIdLst>
    <p:sldId id="256" r:id="rId2"/>
    <p:sldId id="257" r:id="rId3"/>
    <p:sldId id="419" r:id="rId4"/>
    <p:sldId id="420" r:id="rId5"/>
    <p:sldId id="421" r:id="rId6"/>
    <p:sldId id="485" r:id="rId7"/>
    <p:sldId id="486" r:id="rId8"/>
    <p:sldId id="424" r:id="rId9"/>
    <p:sldId id="422" r:id="rId10"/>
    <p:sldId id="492" r:id="rId11"/>
    <p:sldId id="499" r:id="rId12"/>
    <p:sldId id="500" r:id="rId13"/>
    <p:sldId id="501" r:id="rId14"/>
    <p:sldId id="487" r:id="rId15"/>
    <p:sldId id="494" r:id="rId16"/>
    <p:sldId id="493" r:id="rId17"/>
    <p:sldId id="495" r:id="rId18"/>
    <p:sldId id="496" r:id="rId19"/>
    <p:sldId id="497" r:id="rId20"/>
    <p:sldId id="498" r:id="rId21"/>
    <p:sldId id="423" r:id="rId22"/>
    <p:sldId id="488" r:id="rId23"/>
    <p:sldId id="425" r:id="rId24"/>
    <p:sldId id="426" r:id="rId25"/>
    <p:sldId id="429" r:id="rId26"/>
    <p:sldId id="427" r:id="rId27"/>
    <p:sldId id="428" r:id="rId28"/>
    <p:sldId id="433" r:id="rId29"/>
    <p:sldId id="434" r:id="rId30"/>
    <p:sldId id="258" r:id="rId31"/>
    <p:sldId id="489" r:id="rId32"/>
    <p:sldId id="484" r:id="rId33"/>
    <p:sldId id="491" r:id="rId34"/>
    <p:sldId id="436" r:id="rId35"/>
    <p:sldId id="437" r:id="rId36"/>
    <p:sldId id="442" r:id="rId37"/>
    <p:sldId id="270" r:id="rId38"/>
    <p:sldId id="271" r:id="rId39"/>
    <p:sldId id="272" r:id="rId40"/>
    <p:sldId id="452" r:id="rId41"/>
    <p:sldId id="273" r:id="rId42"/>
    <p:sldId id="274" r:id="rId43"/>
    <p:sldId id="276" r:id="rId44"/>
    <p:sldId id="449" r:id="rId45"/>
    <p:sldId id="277" r:id="rId46"/>
    <p:sldId id="446" r:id="rId47"/>
    <p:sldId id="483" r:id="rId48"/>
    <p:sldId id="447" r:id="rId49"/>
    <p:sldId id="448" r:id="rId50"/>
    <p:sldId id="450" r:id="rId51"/>
    <p:sldId id="451" r:id="rId5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0763" autoAdjust="0"/>
  </p:normalViewPr>
  <p:slideViewPr>
    <p:cSldViewPr>
      <p:cViewPr varScale="1">
        <p:scale>
          <a:sx n="61" d="100"/>
          <a:sy n="61" d="100"/>
        </p:scale>
        <p:origin x="1424" y="5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8" Type="http://schemas.microsoft.com/office/2016/11/relationships/changesInfo" Target="changesInfos/changesInfo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ichard vidal" userId="13c4c14fef6239e3" providerId="LiveId" clId="{E858BE3E-C8A3-484D-A348-E641A54F7AB3}"/>
    <pc:docChg chg="addSld modSld">
      <pc:chgData name="richard vidal" userId="13c4c14fef6239e3" providerId="LiveId" clId="{E858BE3E-C8A3-484D-A348-E641A54F7AB3}" dt="2020-02-28T15:02:16.748" v="75" actId="20577"/>
      <pc:docMkLst>
        <pc:docMk/>
      </pc:docMkLst>
      <pc:sldChg chg="modSp add mod">
        <pc:chgData name="richard vidal" userId="13c4c14fef6239e3" providerId="LiveId" clId="{E858BE3E-C8A3-484D-A348-E641A54F7AB3}" dt="2020-02-28T14:58:46.105" v="12" actId="20577"/>
        <pc:sldMkLst>
          <pc:docMk/>
          <pc:sldMk cId="61803452" sldId="415"/>
        </pc:sldMkLst>
        <pc:spChg chg="mod">
          <ac:chgData name="richard vidal" userId="13c4c14fef6239e3" providerId="LiveId" clId="{E858BE3E-C8A3-484D-A348-E641A54F7AB3}" dt="2020-02-28T14:58:12.021" v="3" actId="20577"/>
          <ac:spMkLst>
            <pc:docMk/>
            <pc:sldMk cId="61803452" sldId="415"/>
            <ac:spMk id="2" creationId="{7DE03AAB-455A-44D4-B49F-FB4D649D0D1D}"/>
          </ac:spMkLst>
        </pc:spChg>
        <pc:spChg chg="mod">
          <ac:chgData name="richard vidal" userId="13c4c14fef6239e3" providerId="LiveId" clId="{E858BE3E-C8A3-484D-A348-E641A54F7AB3}" dt="2020-02-28T14:58:46.105" v="12" actId="20577"/>
          <ac:spMkLst>
            <pc:docMk/>
            <pc:sldMk cId="61803452" sldId="415"/>
            <ac:spMk id="3" creationId="{BD69D6C6-A65F-451D-A5E3-E6A1AF595BDA}"/>
          </ac:spMkLst>
        </pc:spChg>
      </pc:sldChg>
      <pc:sldChg chg="modSp add mod">
        <pc:chgData name="richard vidal" userId="13c4c14fef6239e3" providerId="LiveId" clId="{E858BE3E-C8A3-484D-A348-E641A54F7AB3}" dt="2020-02-28T14:59:58.810" v="45" actId="20577"/>
        <pc:sldMkLst>
          <pc:docMk/>
          <pc:sldMk cId="347355780" sldId="416"/>
        </pc:sldMkLst>
        <pc:spChg chg="mod">
          <ac:chgData name="richard vidal" userId="13c4c14fef6239e3" providerId="LiveId" clId="{E858BE3E-C8A3-484D-A348-E641A54F7AB3}" dt="2020-02-28T14:59:01.649" v="33" actId="20577"/>
          <ac:spMkLst>
            <pc:docMk/>
            <pc:sldMk cId="347355780" sldId="416"/>
            <ac:spMk id="2" creationId="{40790E73-64AD-42B1-844A-8656930382D7}"/>
          </ac:spMkLst>
        </pc:spChg>
        <pc:spChg chg="mod">
          <ac:chgData name="richard vidal" userId="13c4c14fef6239e3" providerId="LiveId" clId="{E858BE3E-C8A3-484D-A348-E641A54F7AB3}" dt="2020-02-28T14:59:58.810" v="45" actId="20577"/>
          <ac:spMkLst>
            <pc:docMk/>
            <pc:sldMk cId="347355780" sldId="416"/>
            <ac:spMk id="3" creationId="{01515280-BE92-4A19-9364-03F9F15A30E1}"/>
          </ac:spMkLst>
        </pc:spChg>
      </pc:sldChg>
      <pc:sldChg chg="modSp add mod">
        <pc:chgData name="richard vidal" userId="13c4c14fef6239e3" providerId="LiveId" clId="{E858BE3E-C8A3-484D-A348-E641A54F7AB3}" dt="2020-02-28T15:01:48.143" v="67" actId="20577"/>
        <pc:sldMkLst>
          <pc:docMk/>
          <pc:sldMk cId="2946208002" sldId="417"/>
        </pc:sldMkLst>
        <pc:spChg chg="mod">
          <ac:chgData name="richard vidal" userId="13c4c14fef6239e3" providerId="LiveId" clId="{E858BE3E-C8A3-484D-A348-E641A54F7AB3}" dt="2020-02-28T15:01:48.143" v="67" actId="20577"/>
          <ac:spMkLst>
            <pc:docMk/>
            <pc:sldMk cId="2946208002" sldId="417"/>
            <ac:spMk id="2" creationId="{E2FD1B62-1C18-465C-94A5-2C16F77F5D6C}"/>
          </ac:spMkLst>
        </pc:spChg>
        <pc:spChg chg="mod">
          <ac:chgData name="richard vidal" userId="13c4c14fef6239e3" providerId="LiveId" clId="{E858BE3E-C8A3-484D-A348-E641A54F7AB3}" dt="2020-02-28T15:01:16.857" v="53" actId="20577"/>
          <ac:spMkLst>
            <pc:docMk/>
            <pc:sldMk cId="2946208002" sldId="417"/>
            <ac:spMk id="3" creationId="{FDB6343D-1824-4851-88B1-21D0E30104FA}"/>
          </ac:spMkLst>
        </pc:spChg>
      </pc:sldChg>
      <pc:sldChg chg="modSp add mod">
        <pc:chgData name="richard vidal" userId="13c4c14fef6239e3" providerId="LiveId" clId="{E858BE3E-C8A3-484D-A348-E641A54F7AB3}" dt="2020-02-28T15:02:16.748" v="75" actId="20577"/>
        <pc:sldMkLst>
          <pc:docMk/>
          <pc:sldMk cId="1948394911" sldId="418"/>
        </pc:sldMkLst>
        <pc:spChg chg="mod">
          <ac:chgData name="richard vidal" userId="13c4c14fef6239e3" providerId="LiveId" clId="{E858BE3E-C8A3-484D-A348-E641A54F7AB3}" dt="2020-02-28T15:01:42.344" v="61" actId="20577"/>
          <ac:spMkLst>
            <pc:docMk/>
            <pc:sldMk cId="1948394911" sldId="418"/>
            <ac:spMk id="2" creationId="{8669ED7F-AAEB-4A45-B228-3B9A35624100}"/>
          </ac:spMkLst>
        </pc:spChg>
        <pc:spChg chg="mod">
          <ac:chgData name="richard vidal" userId="13c4c14fef6239e3" providerId="LiveId" clId="{E858BE3E-C8A3-484D-A348-E641A54F7AB3}" dt="2020-02-28T15:02:16.748" v="75" actId="20577"/>
          <ac:spMkLst>
            <pc:docMk/>
            <pc:sldMk cId="1948394911" sldId="418"/>
            <ac:spMk id="3" creationId="{6361D89D-EEBA-4B15-B6E8-4C167DDA6D44}"/>
          </ac:spMkLst>
        </pc:spChg>
      </pc:sldChg>
    </pc:docChg>
  </pc:docChgLst>
  <pc:docChgLst>
    <pc:chgData name="richard vidal" userId="13c4c14fef6239e3" providerId="LiveId" clId="{1649CC70-D811-4667-89AA-D61BD64C244C}"/>
    <pc:docChg chg="custSel addSld modSld sldOrd">
      <pc:chgData name="richard vidal" userId="13c4c14fef6239e3" providerId="LiveId" clId="{1649CC70-D811-4667-89AA-D61BD64C244C}" dt="2024-02-04T16:18:32.327" v="122" actId="12"/>
      <pc:docMkLst>
        <pc:docMk/>
      </pc:docMkLst>
      <pc:sldChg chg="modSp mod">
        <pc:chgData name="richard vidal" userId="13c4c14fef6239e3" providerId="LiveId" clId="{1649CC70-D811-4667-89AA-D61BD64C244C}" dt="2024-02-04T16:18:03.275" v="121" actId="20577"/>
        <pc:sldMkLst>
          <pc:docMk/>
          <pc:sldMk cId="3633707150" sldId="270"/>
        </pc:sldMkLst>
        <pc:spChg chg="mod">
          <ac:chgData name="richard vidal" userId="13c4c14fef6239e3" providerId="LiveId" clId="{1649CC70-D811-4667-89AA-D61BD64C244C}" dt="2024-02-04T16:18:03.275" v="121" actId="20577"/>
          <ac:spMkLst>
            <pc:docMk/>
            <pc:sldMk cId="3633707150" sldId="270"/>
            <ac:spMk id="3" creationId="{BFF8E6C9-7D0F-4FD6-BA04-75AE1027C685}"/>
          </ac:spMkLst>
        </pc:spChg>
      </pc:sldChg>
      <pc:sldChg chg="modSp mod">
        <pc:chgData name="richard vidal" userId="13c4c14fef6239e3" providerId="LiveId" clId="{1649CC70-D811-4667-89AA-D61BD64C244C}" dt="2024-02-04T16:17:49.905" v="120" actId="5793"/>
        <pc:sldMkLst>
          <pc:docMk/>
          <pc:sldMk cId="1038619263" sldId="442"/>
        </pc:sldMkLst>
        <pc:spChg chg="mod">
          <ac:chgData name="richard vidal" userId="13c4c14fef6239e3" providerId="LiveId" clId="{1649CC70-D811-4667-89AA-D61BD64C244C}" dt="2024-02-04T16:17:49.905" v="120" actId="5793"/>
          <ac:spMkLst>
            <pc:docMk/>
            <pc:sldMk cId="1038619263" sldId="442"/>
            <ac:spMk id="3" creationId="{437F231C-ACF5-4943-BCEC-4C8335BA0AAF}"/>
          </ac:spMkLst>
        </pc:spChg>
      </pc:sldChg>
      <pc:sldChg chg="modSp mod">
        <pc:chgData name="richard vidal" userId="13c4c14fef6239e3" providerId="LiveId" clId="{1649CC70-D811-4667-89AA-D61BD64C244C}" dt="2024-02-04T16:18:32.327" v="122" actId="12"/>
        <pc:sldMkLst>
          <pc:docMk/>
          <pc:sldMk cId="3644669126" sldId="452"/>
        </pc:sldMkLst>
        <pc:spChg chg="mod">
          <ac:chgData name="richard vidal" userId="13c4c14fef6239e3" providerId="LiveId" clId="{1649CC70-D811-4667-89AA-D61BD64C244C}" dt="2024-02-04T16:18:32.327" v="122" actId="12"/>
          <ac:spMkLst>
            <pc:docMk/>
            <pc:sldMk cId="3644669126" sldId="452"/>
            <ac:spMk id="3" creationId="{A31361A8-CAFD-4D6F-9869-5AEB94450FC0}"/>
          </ac:spMkLst>
        </pc:spChg>
      </pc:sldChg>
      <pc:sldChg chg="modSp mod">
        <pc:chgData name="richard vidal" userId="13c4c14fef6239e3" providerId="LiveId" clId="{1649CC70-D811-4667-89AA-D61BD64C244C}" dt="2024-02-04T16:07:41.254" v="31" actId="108"/>
        <pc:sldMkLst>
          <pc:docMk/>
          <pc:sldMk cId="2486755632" sldId="486"/>
        </pc:sldMkLst>
        <pc:spChg chg="mod">
          <ac:chgData name="richard vidal" userId="13c4c14fef6239e3" providerId="LiveId" clId="{1649CC70-D811-4667-89AA-D61BD64C244C}" dt="2024-02-04T16:07:41.254" v="31" actId="108"/>
          <ac:spMkLst>
            <pc:docMk/>
            <pc:sldMk cId="2486755632" sldId="486"/>
            <ac:spMk id="3" creationId="{4F0D11D6-8648-4974-AD38-805C8A3C5F9E}"/>
          </ac:spMkLst>
        </pc:spChg>
      </pc:sldChg>
      <pc:sldChg chg="modSp new mod">
        <pc:chgData name="richard vidal" userId="13c4c14fef6239e3" providerId="LiveId" clId="{1649CC70-D811-4667-89AA-D61BD64C244C}" dt="2024-02-04T16:13:45.553" v="98" actId="20577"/>
        <pc:sldMkLst>
          <pc:docMk/>
          <pc:sldMk cId="222428743" sldId="492"/>
        </pc:sldMkLst>
        <pc:spChg chg="mod">
          <ac:chgData name="richard vidal" userId="13c4c14fef6239e3" providerId="LiveId" clId="{1649CC70-D811-4667-89AA-D61BD64C244C}" dt="2024-02-04T16:07:54.137" v="39" actId="20577"/>
          <ac:spMkLst>
            <pc:docMk/>
            <pc:sldMk cId="222428743" sldId="492"/>
            <ac:spMk id="2" creationId="{06E3B4A6-21F1-2343-2004-56A47C9BE44F}"/>
          </ac:spMkLst>
        </pc:spChg>
        <pc:spChg chg="mod">
          <ac:chgData name="richard vidal" userId="13c4c14fef6239e3" providerId="LiveId" clId="{1649CC70-D811-4667-89AA-D61BD64C244C}" dt="2024-02-04T16:13:45.553" v="98" actId="20577"/>
          <ac:spMkLst>
            <pc:docMk/>
            <pc:sldMk cId="222428743" sldId="492"/>
            <ac:spMk id="3" creationId="{138646A9-4D23-1BC1-3C28-B7755D03F289}"/>
          </ac:spMkLst>
        </pc:spChg>
      </pc:sldChg>
      <pc:sldChg chg="modSp new mod ord">
        <pc:chgData name="richard vidal" userId="13c4c14fef6239e3" providerId="LiveId" clId="{1649CC70-D811-4667-89AA-D61BD64C244C}" dt="2024-02-04T16:10:03.647" v="52" actId="20577"/>
        <pc:sldMkLst>
          <pc:docMk/>
          <pc:sldMk cId="4252724317" sldId="493"/>
        </pc:sldMkLst>
        <pc:spChg chg="mod">
          <ac:chgData name="richard vidal" userId="13c4c14fef6239e3" providerId="LiveId" clId="{1649CC70-D811-4667-89AA-D61BD64C244C}" dt="2024-02-04T16:09:53.951" v="47"/>
          <ac:spMkLst>
            <pc:docMk/>
            <pc:sldMk cId="4252724317" sldId="493"/>
            <ac:spMk id="2" creationId="{E240ACB7-43DD-2DDD-72D7-F8ABD9EE39A1}"/>
          </ac:spMkLst>
        </pc:spChg>
        <pc:spChg chg="mod">
          <ac:chgData name="richard vidal" userId="13c4c14fef6239e3" providerId="LiveId" clId="{1649CC70-D811-4667-89AA-D61BD64C244C}" dt="2024-02-04T16:10:03.647" v="52" actId="20577"/>
          <ac:spMkLst>
            <pc:docMk/>
            <pc:sldMk cId="4252724317" sldId="493"/>
            <ac:spMk id="3" creationId="{4105A1CD-B6C5-4A62-3338-E6D5F4804506}"/>
          </ac:spMkLst>
        </pc:spChg>
      </pc:sldChg>
      <pc:sldChg chg="modSp new mod">
        <pc:chgData name="richard vidal" userId="13c4c14fef6239e3" providerId="LiveId" clId="{1649CC70-D811-4667-89AA-D61BD64C244C}" dt="2024-02-04T16:09:37.788" v="42"/>
        <pc:sldMkLst>
          <pc:docMk/>
          <pc:sldMk cId="487763549" sldId="494"/>
        </pc:sldMkLst>
        <pc:spChg chg="mod">
          <ac:chgData name="richard vidal" userId="13c4c14fef6239e3" providerId="LiveId" clId="{1649CC70-D811-4667-89AA-D61BD64C244C}" dt="2024-02-04T16:09:37.788" v="42"/>
          <ac:spMkLst>
            <pc:docMk/>
            <pc:sldMk cId="487763549" sldId="494"/>
            <ac:spMk id="2" creationId="{50B97F8E-51B7-6EFF-A797-62A95E54C4E6}"/>
          </ac:spMkLst>
        </pc:spChg>
      </pc:sldChg>
      <pc:sldChg chg="modSp new mod">
        <pc:chgData name="richard vidal" userId="13c4c14fef6239e3" providerId="LiveId" clId="{1649CC70-D811-4667-89AA-D61BD64C244C}" dt="2024-02-04T16:10:25.041" v="59" actId="20577"/>
        <pc:sldMkLst>
          <pc:docMk/>
          <pc:sldMk cId="3733297302" sldId="495"/>
        </pc:sldMkLst>
        <pc:spChg chg="mod">
          <ac:chgData name="richard vidal" userId="13c4c14fef6239e3" providerId="LiveId" clId="{1649CC70-D811-4667-89AA-D61BD64C244C}" dt="2024-02-04T16:10:18.409" v="56"/>
          <ac:spMkLst>
            <pc:docMk/>
            <pc:sldMk cId="3733297302" sldId="495"/>
            <ac:spMk id="2" creationId="{889A407C-FBFF-3F26-1853-675DA58E7A40}"/>
          </ac:spMkLst>
        </pc:spChg>
        <pc:spChg chg="mod">
          <ac:chgData name="richard vidal" userId="13c4c14fef6239e3" providerId="LiveId" clId="{1649CC70-D811-4667-89AA-D61BD64C244C}" dt="2024-02-04T16:10:25.041" v="59" actId="20577"/>
          <ac:spMkLst>
            <pc:docMk/>
            <pc:sldMk cId="3733297302" sldId="495"/>
            <ac:spMk id="3" creationId="{74E9569B-100B-17B9-326C-004F9225BEFD}"/>
          </ac:spMkLst>
        </pc:spChg>
      </pc:sldChg>
      <pc:sldChg chg="modSp new mod">
        <pc:chgData name="richard vidal" userId="13c4c14fef6239e3" providerId="LiveId" clId="{1649CC70-D811-4667-89AA-D61BD64C244C}" dt="2024-02-04T16:10:43.942" v="66" actId="20577"/>
        <pc:sldMkLst>
          <pc:docMk/>
          <pc:sldMk cId="3806194464" sldId="496"/>
        </pc:sldMkLst>
        <pc:spChg chg="mod">
          <ac:chgData name="richard vidal" userId="13c4c14fef6239e3" providerId="LiveId" clId="{1649CC70-D811-4667-89AA-D61BD64C244C}" dt="2024-02-04T16:10:43.942" v="66" actId="20577"/>
          <ac:spMkLst>
            <pc:docMk/>
            <pc:sldMk cId="3806194464" sldId="496"/>
            <ac:spMk id="2" creationId="{766C3E82-511A-7F6F-F004-59758B83CE05}"/>
          </ac:spMkLst>
        </pc:spChg>
        <pc:spChg chg="mod">
          <ac:chgData name="richard vidal" userId="13c4c14fef6239e3" providerId="LiveId" clId="{1649CC70-D811-4667-89AA-D61BD64C244C}" dt="2024-02-04T16:10:39.950" v="62" actId="21"/>
          <ac:spMkLst>
            <pc:docMk/>
            <pc:sldMk cId="3806194464" sldId="496"/>
            <ac:spMk id="3" creationId="{C65D322F-838B-73FA-5D51-94B5AF579624}"/>
          </ac:spMkLst>
        </pc:spChg>
      </pc:sldChg>
      <pc:sldChg chg="modSp new mod">
        <pc:chgData name="richard vidal" userId="13c4c14fef6239e3" providerId="LiveId" clId="{1649CC70-D811-4667-89AA-D61BD64C244C}" dt="2024-02-04T16:11:24.869" v="85" actId="20577"/>
        <pc:sldMkLst>
          <pc:docMk/>
          <pc:sldMk cId="1902423017" sldId="497"/>
        </pc:sldMkLst>
        <pc:spChg chg="mod">
          <ac:chgData name="richard vidal" userId="13c4c14fef6239e3" providerId="LiveId" clId="{1649CC70-D811-4667-89AA-D61BD64C244C}" dt="2024-02-04T16:11:06.811" v="74" actId="20577"/>
          <ac:spMkLst>
            <pc:docMk/>
            <pc:sldMk cId="1902423017" sldId="497"/>
            <ac:spMk id="2" creationId="{A822E658-B2CD-76C3-2DEF-FA01E4C55A4E}"/>
          </ac:spMkLst>
        </pc:spChg>
        <pc:spChg chg="mod">
          <ac:chgData name="richard vidal" userId="13c4c14fef6239e3" providerId="LiveId" clId="{1649CC70-D811-4667-89AA-D61BD64C244C}" dt="2024-02-04T16:11:24.869" v="85" actId="20577"/>
          <ac:spMkLst>
            <pc:docMk/>
            <pc:sldMk cId="1902423017" sldId="497"/>
            <ac:spMk id="3" creationId="{6FDC4895-3705-BE34-8E0E-78911D1F4980}"/>
          </ac:spMkLst>
        </pc:spChg>
      </pc:sldChg>
      <pc:sldChg chg="modSp new mod">
        <pc:chgData name="richard vidal" userId="13c4c14fef6239e3" providerId="LiveId" clId="{1649CC70-D811-4667-89AA-D61BD64C244C}" dt="2024-02-04T16:11:36.735" v="93" actId="20577"/>
        <pc:sldMkLst>
          <pc:docMk/>
          <pc:sldMk cId="108173067" sldId="498"/>
        </pc:sldMkLst>
        <pc:spChg chg="mod">
          <ac:chgData name="richard vidal" userId="13c4c14fef6239e3" providerId="LiveId" clId="{1649CC70-D811-4667-89AA-D61BD64C244C}" dt="2024-02-04T16:11:36.735" v="93" actId="20577"/>
          <ac:spMkLst>
            <pc:docMk/>
            <pc:sldMk cId="108173067" sldId="498"/>
            <ac:spMk id="2" creationId="{508297AE-1A85-1E23-2360-FC0F23C916FF}"/>
          </ac:spMkLst>
        </pc:spChg>
      </pc:sldChg>
      <pc:sldChg chg="modSp new mod">
        <pc:chgData name="richard vidal" userId="13c4c14fef6239e3" providerId="LiveId" clId="{1649CC70-D811-4667-89AA-D61BD64C244C}" dt="2024-02-04T16:15:52.081" v="109" actId="20577"/>
        <pc:sldMkLst>
          <pc:docMk/>
          <pc:sldMk cId="2485589241" sldId="499"/>
        </pc:sldMkLst>
        <pc:spChg chg="mod">
          <ac:chgData name="richard vidal" userId="13c4c14fef6239e3" providerId="LiveId" clId="{1649CC70-D811-4667-89AA-D61BD64C244C}" dt="2024-02-04T16:15:40.551" v="105" actId="108"/>
          <ac:spMkLst>
            <pc:docMk/>
            <pc:sldMk cId="2485589241" sldId="499"/>
            <ac:spMk id="2" creationId="{BA5A7C88-7E25-E776-1AD1-085AC50D3F2B}"/>
          </ac:spMkLst>
        </pc:spChg>
        <pc:spChg chg="mod">
          <ac:chgData name="richard vidal" userId="13c4c14fef6239e3" providerId="LiveId" clId="{1649CC70-D811-4667-89AA-D61BD64C244C}" dt="2024-02-04T16:15:52.081" v="109" actId="20577"/>
          <ac:spMkLst>
            <pc:docMk/>
            <pc:sldMk cId="2485589241" sldId="499"/>
            <ac:spMk id="3" creationId="{19352928-3236-D0D1-43D2-2F4D60A74636}"/>
          </ac:spMkLst>
        </pc:spChg>
      </pc:sldChg>
      <pc:sldChg chg="modSp new mod">
        <pc:chgData name="richard vidal" userId="13c4c14fef6239e3" providerId="LiveId" clId="{1649CC70-D811-4667-89AA-D61BD64C244C}" dt="2024-02-04T16:17:04.617" v="115" actId="27636"/>
        <pc:sldMkLst>
          <pc:docMk/>
          <pc:sldMk cId="3795903365" sldId="500"/>
        </pc:sldMkLst>
        <pc:spChg chg="mod">
          <ac:chgData name="richard vidal" userId="13c4c14fef6239e3" providerId="LiveId" clId="{1649CC70-D811-4667-89AA-D61BD64C244C}" dt="2024-02-04T16:16:23.157" v="111"/>
          <ac:spMkLst>
            <pc:docMk/>
            <pc:sldMk cId="3795903365" sldId="500"/>
            <ac:spMk id="2" creationId="{C204373C-5A2C-8499-36F6-1B0B7855981A}"/>
          </ac:spMkLst>
        </pc:spChg>
        <pc:spChg chg="mod">
          <ac:chgData name="richard vidal" userId="13c4c14fef6239e3" providerId="LiveId" clId="{1649CC70-D811-4667-89AA-D61BD64C244C}" dt="2024-02-04T16:17:04.617" v="115" actId="27636"/>
          <ac:spMkLst>
            <pc:docMk/>
            <pc:sldMk cId="3795903365" sldId="500"/>
            <ac:spMk id="3" creationId="{11C443F3-E6A4-FCA6-0A4F-28D2B8F7BE24}"/>
          </ac:spMkLst>
        </pc:spChg>
      </pc:sldChg>
      <pc:sldChg chg="modSp new mod">
        <pc:chgData name="richard vidal" userId="13c4c14fef6239e3" providerId="LiveId" clId="{1649CC70-D811-4667-89AA-D61BD64C244C}" dt="2024-02-04T16:17:10.832" v="118" actId="20577"/>
        <pc:sldMkLst>
          <pc:docMk/>
          <pc:sldMk cId="829034116" sldId="501"/>
        </pc:sldMkLst>
        <pc:spChg chg="mod">
          <ac:chgData name="richard vidal" userId="13c4c14fef6239e3" providerId="LiveId" clId="{1649CC70-D811-4667-89AA-D61BD64C244C}" dt="2024-02-04T16:17:10.832" v="118" actId="20577"/>
          <ac:spMkLst>
            <pc:docMk/>
            <pc:sldMk cId="829034116" sldId="501"/>
            <ac:spMk id="3" creationId="{9FE7776A-71B7-7DFC-4A1C-942F9DDD4DFD}"/>
          </ac:spMkLst>
        </pc:spChg>
      </pc:sldChg>
    </pc:docChg>
  </pc:docChgLst>
  <pc:docChgLst>
    <pc:chgData name="richard vidal" userId="13c4c14fef6239e3" providerId="LiveId" clId="{5E5C4E06-1D5B-4FEC-960B-5246A8AD0171}"/>
    <pc:docChg chg="custSel addSld delSld modSld">
      <pc:chgData name="richard vidal" userId="13c4c14fef6239e3" providerId="LiveId" clId="{5E5C4E06-1D5B-4FEC-960B-5246A8AD0171}" dt="2021-10-29T09:38:33.945" v="149" actId="2696"/>
      <pc:docMkLst>
        <pc:docMk/>
      </pc:docMkLst>
      <pc:sldChg chg="del">
        <pc:chgData name="richard vidal" userId="13c4c14fef6239e3" providerId="LiveId" clId="{5E5C4E06-1D5B-4FEC-960B-5246A8AD0171}" dt="2021-10-29T09:38:33.945" v="149" actId="2696"/>
        <pc:sldMkLst>
          <pc:docMk/>
          <pc:sldMk cId="1976984698" sldId="259"/>
        </pc:sldMkLst>
      </pc:sldChg>
      <pc:sldChg chg="del">
        <pc:chgData name="richard vidal" userId="13c4c14fef6239e3" providerId="LiveId" clId="{5E5C4E06-1D5B-4FEC-960B-5246A8AD0171}" dt="2021-10-29T09:38:33.945" v="149" actId="2696"/>
        <pc:sldMkLst>
          <pc:docMk/>
          <pc:sldMk cId="2176926428" sldId="260"/>
        </pc:sldMkLst>
      </pc:sldChg>
      <pc:sldChg chg="del">
        <pc:chgData name="richard vidal" userId="13c4c14fef6239e3" providerId="LiveId" clId="{5E5C4E06-1D5B-4FEC-960B-5246A8AD0171}" dt="2021-10-29T09:38:33.945" v="149" actId="2696"/>
        <pc:sldMkLst>
          <pc:docMk/>
          <pc:sldMk cId="115331390" sldId="261"/>
        </pc:sldMkLst>
      </pc:sldChg>
      <pc:sldChg chg="del">
        <pc:chgData name="richard vidal" userId="13c4c14fef6239e3" providerId="LiveId" clId="{5E5C4E06-1D5B-4FEC-960B-5246A8AD0171}" dt="2021-10-29T09:38:33.945" v="149" actId="2696"/>
        <pc:sldMkLst>
          <pc:docMk/>
          <pc:sldMk cId="958991916" sldId="262"/>
        </pc:sldMkLst>
      </pc:sldChg>
      <pc:sldChg chg="del">
        <pc:chgData name="richard vidal" userId="13c4c14fef6239e3" providerId="LiveId" clId="{5E5C4E06-1D5B-4FEC-960B-5246A8AD0171}" dt="2021-10-29T09:38:33.945" v="149" actId="2696"/>
        <pc:sldMkLst>
          <pc:docMk/>
          <pc:sldMk cId="945440602" sldId="263"/>
        </pc:sldMkLst>
      </pc:sldChg>
      <pc:sldChg chg="modSp mod">
        <pc:chgData name="richard vidal" userId="13c4c14fef6239e3" providerId="LiveId" clId="{5E5C4E06-1D5B-4FEC-960B-5246A8AD0171}" dt="2021-10-29T08:13:22.653" v="133" actId="113"/>
        <pc:sldMkLst>
          <pc:docMk/>
          <pc:sldMk cId="3633707150" sldId="270"/>
        </pc:sldMkLst>
        <pc:spChg chg="mod">
          <ac:chgData name="richard vidal" userId="13c4c14fef6239e3" providerId="LiveId" clId="{5E5C4E06-1D5B-4FEC-960B-5246A8AD0171}" dt="2021-10-29T08:13:22.653" v="133" actId="113"/>
          <ac:spMkLst>
            <pc:docMk/>
            <pc:sldMk cId="3633707150" sldId="270"/>
            <ac:spMk id="3" creationId="{BFF8E6C9-7D0F-4FD6-BA04-75AE1027C685}"/>
          </ac:spMkLst>
        </pc:spChg>
      </pc:sldChg>
      <pc:sldChg chg="modSp mod">
        <pc:chgData name="richard vidal" userId="13c4c14fef6239e3" providerId="LiveId" clId="{5E5C4E06-1D5B-4FEC-960B-5246A8AD0171}" dt="2021-10-29T08:13:31.357" v="135" actId="20577"/>
        <pc:sldMkLst>
          <pc:docMk/>
          <pc:sldMk cId="432163883" sldId="271"/>
        </pc:sldMkLst>
        <pc:spChg chg="mod">
          <ac:chgData name="richard vidal" userId="13c4c14fef6239e3" providerId="LiveId" clId="{5E5C4E06-1D5B-4FEC-960B-5246A8AD0171}" dt="2021-10-29T08:13:31.357" v="135" actId="20577"/>
          <ac:spMkLst>
            <pc:docMk/>
            <pc:sldMk cId="432163883" sldId="271"/>
            <ac:spMk id="3" creationId="{F9F15CB4-EE95-4B31-9A2A-29C79BDEDF02}"/>
          </ac:spMkLst>
        </pc:spChg>
      </pc:sldChg>
      <pc:sldChg chg="modSp mod">
        <pc:chgData name="richard vidal" userId="13c4c14fef6239e3" providerId="LiveId" clId="{5E5C4E06-1D5B-4FEC-960B-5246A8AD0171}" dt="2021-10-29T08:13:40.614" v="137" actId="27636"/>
        <pc:sldMkLst>
          <pc:docMk/>
          <pc:sldMk cId="1893781037" sldId="272"/>
        </pc:sldMkLst>
        <pc:spChg chg="mod">
          <ac:chgData name="richard vidal" userId="13c4c14fef6239e3" providerId="LiveId" clId="{5E5C4E06-1D5B-4FEC-960B-5246A8AD0171}" dt="2021-10-29T08:13:40.614" v="137" actId="27636"/>
          <ac:spMkLst>
            <pc:docMk/>
            <pc:sldMk cId="1893781037" sldId="272"/>
            <ac:spMk id="2" creationId="{6CCC2397-AE12-4256-9469-B35436CB22A4}"/>
          </ac:spMkLst>
        </pc:spChg>
      </pc:sldChg>
      <pc:sldChg chg="modSp mod">
        <pc:chgData name="richard vidal" userId="13c4c14fef6239e3" providerId="LiveId" clId="{5E5C4E06-1D5B-4FEC-960B-5246A8AD0171}" dt="2021-10-29T08:13:56.311" v="138" actId="20577"/>
        <pc:sldMkLst>
          <pc:docMk/>
          <pc:sldMk cId="65866640" sldId="273"/>
        </pc:sldMkLst>
        <pc:spChg chg="mod">
          <ac:chgData name="richard vidal" userId="13c4c14fef6239e3" providerId="LiveId" clId="{5E5C4E06-1D5B-4FEC-960B-5246A8AD0171}" dt="2021-10-29T08:13:56.311" v="138" actId="20577"/>
          <ac:spMkLst>
            <pc:docMk/>
            <pc:sldMk cId="65866640" sldId="273"/>
            <ac:spMk id="3" creationId="{BB85DFB2-0094-4679-8787-908F20F68057}"/>
          </ac:spMkLst>
        </pc:spChg>
      </pc:sldChg>
      <pc:sldChg chg="del">
        <pc:chgData name="richard vidal" userId="13c4c14fef6239e3" providerId="LiveId" clId="{5E5C4E06-1D5B-4FEC-960B-5246A8AD0171}" dt="2021-10-29T08:14:09.181" v="140" actId="47"/>
        <pc:sldMkLst>
          <pc:docMk/>
          <pc:sldMk cId="867927999" sldId="275"/>
        </pc:sldMkLst>
      </pc:sldChg>
      <pc:sldChg chg="del">
        <pc:chgData name="richard vidal" userId="13c4c14fef6239e3" providerId="LiveId" clId="{5E5C4E06-1D5B-4FEC-960B-5246A8AD0171}" dt="2021-10-29T09:12:13.642" v="142" actId="47"/>
        <pc:sldMkLst>
          <pc:docMk/>
          <pc:sldMk cId="3532796661" sldId="278"/>
        </pc:sldMkLst>
      </pc:sldChg>
      <pc:sldChg chg="del">
        <pc:chgData name="richard vidal" userId="13c4c14fef6239e3" providerId="LiveId" clId="{5E5C4E06-1D5B-4FEC-960B-5246A8AD0171}" dt="2021-10-29T09:38:33.945" v="149" actId="2696"/>
        <pc:sldMkLst>
          <pc:docMk/>
          <pc:sldMk cId="3670039363" sldId="279"/>
        </pc:sldMkLst>
      </pc:sldChg>
      <pc:sldChg chg="del">
        <pc:chgData name="richard vidal" userId="13c4c14fef6239e3" providerId="LiveId" clId="{5E5C4E06-1D5B-4FEC-960B-5246A8AD0171}" dt="2021-10-29T09:38:33.945" v="149" actId="2696"/>
        <pc:sldMkLst>
          <pc:docMk/>
          <pc:sldMk cId="1565254173" sldId="328"/>
        </pc:sldMkLst>
      </pc:sldChg>
      <pc:sldChg chg="del">
        <pc:chgData name="richard vidal" userId="13c4c14fef6239e3" providerId="LiveId" clId="{5E5C4E06-1D5B-4FEC-960B-5246A8AD0171}" dt="2021-10-29T09:38:33.945" v="149" actId="2696"/>
        <pc:sldMkLst>
          <pc:docMk/>
          <pc:sldMk cId="794081401" sldId="329"/>
        </pc:sldMkLst>
      </pc:sldChg>
      <pc:sldChg chg="del">
        <pc:chgData name="richard vidal" userId="13c4c14fef6239e3" providerId="LiveId" clId="{5E5C4E06-1D5B-4FEC-960B-5246A8AD0171}" dt="2021-10-29T09:38:33.945" v="149" actId="2696"/>
        <pc:sldMkLst>
          <pc:docMk/>
          <pc:sldMk cId="2318609706" sldId="330"/>
        </pc:sldMkLst>
      </pc:sldChg>
      <pc:sldChg chg="del">
        <pc:chgData name="richard vidal" userId="13c4c14fef6239e3" providerId="LiveId" clId="{5E5C4E06-1D5B-4FEC-960B-5246A8AD0171}" dt="2021-10-29T09:38:33.945" v="149" actId="2696"/>
        <pc:sldMkLst>
          <pc:docMk/>
          <pc:sldMk cId="2558548823" sldId="331"/>
        </pc:sldMkLst>
      </pc:sldChg>
      <pc:sldChg chg="del">
        <pc:chgData name="richard vidal" userId="13c4c14fef6239e3" providerId="LiveId" clId="{5E5C4E06-1D5B-4FEC-960B-5246A8AD0171}" dt="2021-10-29T09:38:33.945" v="149" actId="2696"/>
        <pc:sldMkLst>
          <pc:docMk/>
          <pc:sldMk cId="2288780164" sldId="332"/>
        </pc:sldMkLst>
      </pc:sldChg>
      <pc:sldChg chg="del">
        <pc:chgData name="richard vidal" userId="13c4c14fef6239e3" providerId="LiveId" clId="{5E5C4E06-1D5B-4FEC-960B-5246A8AD0171}" dt="2021-10-29T09:38:33.945" v="149" actId="2696"/>
        <pc:sldMkLst>
          <pc:docMk/>
          <pc:sldMk cId="1916522422" sldId="333"/>
        </pc:sldMkLst>
      </pc:sldChg>
      <pc:sldChg chg="del">
        <pc:chgData name="richard vidal" userId="13c4c14fef6239e3" providerId="LiveId" clId="{5E5C4E06-1D5B-4FEC-960B-5246A8AD0171}" dt="2021-10-29T09:38:33.945" v="149" actId="2696"/>
        <pc:sldMkLst>
          <pc:docMk/>
          <pc:sldMk cId="1995369114" sldId="334"/>
        </pc:sldMkLst>
      </pc:sldChg>
      <pc:sldChg chg="del">
        <pc:chgData name="richard vidal" userId="13c4c14fef6239e3" providerId="LiveId" clId="{5E5C4E06-1D5B-4FEC-960B-5246A8AD0171}" dt="2021-10-29T09:38:33.945" v="149" actId="2696"/>
        <pc:sldMkLst>
          <pc:docMk/>
          <pc:sldMk cId="2710319807" sldId="335"/>
        </pc:sldMkLst>
      </pc:sldChg>
      <pc:sldChg chg="del">
        <pc:chgData name="richard vidal" userId="13c4c14fef6239e3" providerId="LiveId" clId="{5E5C4E06-1D5B-4FEC-960B-5246A8AD0171}" dt="2021-10-29T09:38:33.945" v="149" actId="2696"/>
        <pc:sldMkLst>
          <pc:docMk/>
          <pc:sldMk cId="2824172657" sldId="336"/>
        </pc:sldMkLst>
      </pc:sldChg>
      <pc:sldChg chg="del">
        <pc:chgData name="richard vidal" userId="13c4c14fef6239e3" providerId="LiveId" clId="{5E5C4E06-1D5B-4FEC-960B-5246A8AD0171}" dt="2021-10-29T09:38:33.945" v="149" actId="2696"/>
        <pc:sldMkLst>
          <pc:docMk/>
          <pc:sldMk cId="1530190132" sldId="337"/>
        </pc:sldMkLst>
      </pc:sldChg>
      <pc:sldChg chg="del">
        <pc:chgData name="richard vidal" userId="13c4c14fef6239e3" providerId="LiveId" clId="{5E5C4E06-1D5B-4FEC-960B-5246A8AD0171}" dt="2021-10-29T09:38:33.945" v="149" actId="2696"/>
        <pc:sldMkLst>
          <pc:docMk/>
          <pc:sldMk cId="2612486545" sldId="338"/>
        </pc:sldMkLst>
      </pc:sldChg>
      <pc:sldChg chg="del">
        <pc:chgData name="richard vidal" userId="13c4c14fef6239e3" providerId="LiveId" clId="{5E5C4E06-1D5B-4FEC-960B-5246A8AD0171}" dt="2021-10-29T09:38:33.945" v="149" actId="2696"/>
        <pc:sldMkLst>
          <pc:docMk/>
          <pc:sldMk cId="1191989705" sldId="339"/>
        </pc:sldMkLst>
      </pc:sldChg>
      <pc:sldChg chg="del">
        <pc:chgData name="richard vidal" userId="13c4c14fef6239e3" providerId="LiveId" clId="{5E5C4E06-1D5B-4FEC-960B-5246A8AD0171}" dt="2021-10-29T09:38:33.945" v="149" actId="2696"/>
        <pc:sldMkLst>
          <pc:docMk/>
          <pc:sldMk cId="2207890178" sldId="340"/>
        </pc:sldMkLst>
      </pc:sldChg>
      <pc:sldChg chg="del">
        <pc:chgData name="richard vidal" userId="13c4c14fef6239e3" providerId="LiveId" clId="{5E5C4E06-1D5B-4FEC-960B-5246A8AD0171}" dt="2021-10-29T09:38:33.945" v="149" actId="2696"/>
        <pc:sldMkLst>
          <pc:docMk/>
          <pc:sldMk cId="4236289837" sldId="341"/>
        </pc:sldMkLst>
      </pc:sldChg>
      <pc:sldChg chg="del">
        <pc:chgData name="richard vidal" userId="13c4c14fef6239e3" providerId="LiveId" clId="{5E5C4E06-1D5B-4FEC-960B-5246A8AD0171}" dt="2021-10-29T09:38:33.945" v="149" actId="2696"/>
        <pc:sldMkLst>
          <pc:docMk/>
          <pc:sldMk cId="958718317" sldId="342"/>
        </pc:sldMkLst>
      </pc:sldChg>
      <pc:sldChg chg="del">
        <pc:chgData name="richard vidal" userId="13c4c14fef6239e3" providerId="LiveId" clId="{5E5C4E06-1D5B-4FEC-960B-5246A8AD0171}" dt="2021-10-29T09:38:33.945" v="149" actId="2696"/>
        <pc:sldMkLst>
          <pc:docMk/>
          <pc:sldMk cId="41881894" sldId="343"/>
        </pc:sldMkLst>
      </pc:sldChg>
      <pc:sldChg chg="del">
        <pc:chgData name="richard vidal" userId="13c4c14fef6239e3" providerId="LiveId" clId="{5E5C4E06-1D5B-4FEC-960B-5246A8AD0171}" dt="2021-10-29T09:38:33.945" v="149" actId="2696"/>
        <pc:sldMkLst>
          <pc:docMk/>
          <pc:sldMk cId="1083841594" sldId="344"/>
        </pc:sldMkLst>
      </pc:sldChg>
      <pc:sldChg chg="del">
        <pc:chgData name="richard vidal" userId="13c4c14fef6239e3" providerId="LiveId" clId="{5E5C4E06-1D5B-4FEC-960B-5246A8AD0171}" dt="2021-10-29T09:38:33.945" v="149" actId="2696"/>
        <pc:sldMkLst>
          <pc:docMk/>
          <pc:sldMk cId="3621821739" sldId="345"/>
        </pc:sldMkLst>
      </pc:sldChg>
      <pc:sldChg chg="del">
        <pc:chgData name="richard vidal" userId="13c4c14fef6239e3" providerId="LiveId" clId="{5E5C4E06-1D5B-4FEC-960B-5246A8AD0171}" dt="2021-10-29T09:38:33.945" v="149" actId="2696"/>
        <pc:sldMkLst>
          <pc:docMk/>
          <pc:sldMk cId="3479618394" sldId="346"/>
        </pc:sldMkLst>
      </pc:sldChg>
      <pc:sldChg chg="del">
        <pc:chgData name="richard vidal" userId="13c4c14fef6239e3" providerId="LiveId" clId="{5E5C4E06-1D5B-4FEC-960B-5246A8AD0171}" dt="2021-10-29T09:38:33.945" v="149" actId="2696"/>
        <pc:sldMkLst>
          <pc:docMk/>
          <pc:sldMk cId="1395263655" sldId="347"/>
        </pc:sldMkLst>
      </pc:sldChg>
      <pc:sldChg chg="del">
        <pc:chgData name="richard vidal" userId="13c4c14fef6239e3" providerId="LiveId" clId="{5E5C4E06-1D5B-4FEC-960B-5246A8AD0171}" dt="2021-10-29T09:38:33.945" v="149" actId="2696"/>
        <pc:sldMkLst>
          <pc:docMk/>
          <pc:sldMk cId="362205056" sldId="348"/>
        </pc:sldMkLst>
      </pc:sldChg>
      <pc:sldChg chg="del">
        <pc:chgData name="richard vidal" userId="13c4c14fef6239e3" providerId="LiveId" clId="{5E5C4E06-1D5B-4FEC-960B-5246A8AD0171}" dt="2021-10-29T09:38:33.945" v="149" actId="2696"/>
        <pc:sldMkLst>
          <pc:docMk/>
          <pc:sldMk cId="601596456" sldId="349"/>
        </pc:sldMkLst>
      </pc:sldChg>
      <pc:sldChg chg="del">
        <pc:chgData name="richard vidal" userId="13c4c14fef6239e3" providerId="LiveId" clId="{5E5C4E06-1D5B-4FEC-960B-5246A8AD0171}" dt="2021-10-29T09:38:33.945" v="149" actId="2696"/>
        <pc:sldMkLst>
          <pc:docMk/>
          <pc:sldMk cId="2953131642" sldId="350"/>
        </pc:sldMkLst>
      </pc:sldChg>
      <pc:sldChg chg="del">
        <pc:chgData name="richard vidal" userId="13c4c14fef6239e3" providerId="LiveId" clId="{5E5C4E06-1D5B-4FEC-960B-5246A8AD0171}" dt="2021-10-29T09:38:33.945" v="149" actId="2696"/>
        <pc:sldMkLst>
          <pc:docMk/>
          <pc:sldMk cId="3964742668" sldId="351"/>
        </pc:sldMkLst>
      </pc:sldChg>
      <pc:sldChg chg="del">
        <pc:chgData name="richard vidal" userId="13c4c14fef6239e3" providerId="LiveId" clId="{5E5C4E06-1D5B-4FEC-960B-5246A8AD0171}" dt="2021-10-29T09:38:33.945" v="149" actId="2696"/>
        <pc:sldMkLst>
          <pc:docMk/>
          <pc:sldMk cId="3992786781" sldId="352"/>
        </pc:sldMkLst>
      </pc:sldChg>
      <pc:sldChg chg="del">
        <pc:chgData name="richard vidal" userId="13c4c14fef6239e3" providerId="LiveId" clId="{5E5C4E06-1D5B-4FEC-960B-5246A8AD0171}" dt="2021-10-29T09:38:33.945" v="149" actId="2696"/>
        <pc:sldMkLst>
          <pc:docMk/>
          <pc:sldMk cId="628734496" sldId="353"/>
        </pc:sldMkLst>
      </pc:sldChg>
      <pc:sldChg chg="del">
        <pc:chgData name="richard vidal" userId="13c4c14fef6239e3" providerId="LiveId" clId="{5E5C4E06-1D5B-4FEC-960B-5246A8AD0171}" dt="2021-10-29T09:38:33.945" v="149" actId="2696"/>
        <pc:sldMkLst>
          <pc:docMk/>
          <pc:sldMk cId="3661920858" sldId="354"/>
        </pc:sldMkLst>
      </pc:sldChg>
      <pc:sldChg chg="del">
        <pc:chgData name="richard vidal" userId="13c4c14fef6239e3" providerId="LiveId" clId="{5E5C4E06-1D5B-4FEC-960B-5246A8AD0171}" dt="2021-10-29T09:38:33.945" v="149" actId="2696"/>
        <pc:sldMkLst>
          <pc:docMk/>
          <pc:sldMk cId="894583454" sldId="361"/>
        </pc:sldMkLst>
      </pc:sldChg>
      <pc:sldChg chg="modSp mod">
        <pc:chgData name="richard vidal" userId="13c4c14fef6239e3" providerId="LiveId" clId="{5E5C4E06-1D5B-4FEC-960B-5246A8AD0171}" dt="2021-10-29T07:09:50.971" v="9" actId="113"/>
        <pc:sldMkLst>
          <pc:docMk/>
          <pc:sldMk cId="3251052767" sldId="419"/>
        </pc:sldMkLst>
        <pc:spChg chg="mod">
          <ac:chgData name="richard vidal" userId="13c4c14fef6239e3" providerId="LiveId" clId="{5E5C4E06-1D5B-4FEC-960B-5246A8AD0171}" dt="2021-10-29T07:09:50.971" v="9" actId="113"/>
          <ac:spMkLst>
            <pc:docMk/>
            <pc:sldMk cId="3251052767" sldId="419"/>
            <ac:spMk id="3" creationId="{20FBE1C6-A3D7-4551-A4FA-9E1846A3220D}"/>
          </ac:spMkLst>
        </pc:spChg>
      </pc:sldChg>
      <pc:sldChg chg="modSp mod">
        <pc:chgData name="richard vidal" userId="13c4c14fef6239e3" providerId="LiveId" clId="{5E5C4E06-1D5B-4FEC-960B-5246A8AD0171}" dt="2021-10-29T07:10:33.991" v="11" actId="113"/>
        <pc:sldMkLst>
          <pc:docMk/>
          <pc:sldMk cId="2796003775" sldId="420"/>
        </pc:sldMkLst>
        <pc:spChg chg="mod">
          <ac:chgData name="richard vidal" userId="13c4c14fef6239e3" providerId="LiveId" clId="{5E5C4E06-1D5B-4FEC-960B-5246A8AD0171}" dt="2021-10-29T07:10:33.991" v="11" actId="113"/>
          <ac:spMkLst>
            <pc:docMk/>
            <pc:sldMk cId="2796003775" sldId="420"/>
            <ac:spMk id="3" creationId="{50FE554E-340D-4A00-A39A-2780B15F7D4B}"/>
          </ac:spMkLst>
        </pc:spChg>
      </pc:sldChg>
      <pc:sldChg chg="modSp mod">
        <pc:chgData name="richard vidal" userId="13c4c14fef6239e3" providerId="LiveId" clId="{5E5C4E06-1D5B-4FEC-960B-5246A8AD0171}" dt="2021-10-29T08:07:00.834" v="72" actId="14100"/>
        <pc:sldMkLst>
          <pc:docMk/>
          <pc:sldMk cId="1532991000" sldId="422"/>
        </pc:sldMkLst>
        <pc:spChg chg="mod">
          <ac:chgData name="richard vidal" userId="13c4c14fef6239e3" providerId="LiveId" clId="{5E5C4E06-1D5B-4FEC-960B-5246A8AD0171}" dt="2021-10-29T08:06:56.323" v="70" actId="20577"/>
          <ac:spMkLst>
            <pc:docMk/>
            <pc:sldMk cId="1532991000" sldId="422"/>
            <ac:spMk id="3" creationId="{F71FE5A1-CF2F-45E3-8B5C-5F88BC231C9E}"/>
          </ac:spMkLst>
        </pc:spChg>
        <pc:picChg chg="mod">
          <ac:chgData name="richard vidal" userId="13c4c14fef6239e3" providerId="LiveId" clId="{5E5C4E06-1D5B-4FEC-960B-5246A8AD0171}" dt="2021-10-29T08:07:00.834" v="72" actId="14100"/>
          <ac:picMkLst>
            <pc:docMk/>
            <pc:sldMk cId="1532991000" sldId="422"/>
            <ac:picMk id="7" creationId="{5530E23E-5B9D-4E60-A5C4-B6C8313B42C5}"/>
          </ac:picMkLst>
        </pc:picChg>
      </pc:sldChg>
      <pc:sldChg chg="modSp mod">
        <pc:chgData name="richard vidal" userId="13c4c14fef6239e3" providerId="LiveId" clId="{5E5C4E06-1D5B-4FEC-960B-5246A8AD0171}" dt="2021-10-29T08:07:44.899" v="94" actId="20577"/>
        <pc:sldMkLst>
          <pc:docMk/>
          <pc:sldMk cId="3372648853" sldId="423"/>
        </pc:sldMkLst>
        <pc:spChg chg="mod">
          <ac:chgData name="richard vidal" userId="13c4c14fef6239e3" providerId="LiveId" clId="{5E5C4E06-1D5B-4FEC-960B-5246A8AD0171}" dt="2021-10-29T08:07:44.899" v="94" actId="20577"/>
          <ac:spMkLst>
            <pc:docMk/>
            <pc:sldMk cId="3372648853" sldId="423"/>
            <ac:spMk id="3" creationId="{A42F50EB-E613-4195-B644-7D420ACB84F1}"/>
          </ac:spMkLst>
        </pc:spChg>
      </pc:sldChg>
      <pc:sldChg chg="modSp mod">
        <pc:chgData name="richard vidal" userId="13c4c14fef6239e3" providerId="LiveId" clId="{5E5C4E06-1D5B-4FEC-960B-5246A8AD0171}" dt="2021-10-29T08:04:28.153" v="68" actId="20577"/>
        <pc:sldMkLst>
          <pc:docMk/>
          <pc:sldMk cId="2013860284" sldId="424"/>
        </pc:sldMkLst>
        <pc:spChg chg="mod">
          <ac:chgData name="richard vidal" userId="13c4c14fef6239e3" providerId="LiveId" clId="{5E5C4E06-1D5B-4FEC-960B-5246A8AD0171}" dt="2021-10-29T08:04:28.153" v="68" actId="20577"/>
          <ac:spMkLst>
            <pc:docMk/>
            <pc:sldMk cId="2013860284" sldId="424"/>
            <ac:spMk id="3" creationId="{F71D3E45-2E38-4ED3-9354-FEC1F7A0AD06}"/>
          </ac:spMkLst>
        </pc:spChg>
      </pc:sldChg>
      <pc:sldChg chg="modSp mod">
        <pc:chgData name="richard vidal" userId="13c4c14fef6239e3" providerId="LiveId" clId="{5E5C4E06-1D5B-4FEC-960B-5246A8AD0171}" dt="2021-10-29T08:08:59.264" v="100" actId="20577"/>
        <pc:sldMkLst>
          <pc:docMk/>
          <pc:sldMk cId="1803326212" sldId="426"/>
        </pc:sldMkLst>
        <pc:spChg chg="mod">
          <ac:chgData name="richard vidal" userId="13c4c14fef6239e3" providerId="LiveId" clId="{5E5C4E06-1D5B-4FEC-960B-5246A8AD0171}" dt="2021-10-29T08:08:59.264" v="100" actId="20577"/>
          <ac:spMkLst>
            <pc:docMk/>
            <pc:sldMk cId="1803326212" sldId="426"/>
            <ac:spMk id="3" creationId="{5F521097-B6B8-4957-AC11-08A8806A26B4}"/>
          </ac:spMkLst>
        </pc:spChg>
      </pc:sldChg>
      <pc:sldChg chg="modSp mod">
        <pc:chgData name="richard vidal" userId="13c4c14fef6239e3" providerId="LiveId" clId="{5E5C4E06-1D5B-4FEC-960B-5246A8AD0171}" dt="2021-10-29T08:09:31.447" v="104" actId="20577"/>
        <pc:sldMkLst>
          <pc:docMk/>
          <pc:sldMk cId="1042992221" sldId="427"/>
        </pc:sldMkLst>
        <pc:spChg chg="mod">
          <ac:chgData name="richard vidal" userId="13c4c14fef6239e3" providerId="LiveId" clId="{5E5C4E06-1D5B-4FEC-960B-5246A8AD0171}" dt="2021-10-29T08:09:31.447" v="104" actId="20577"/>
          <ac:spMkLst>
            <pc:docMk/>
            <pc:sldMk cId="1042992221" sldId="427"/>
            <ac:spMk id="3" creationId="{10137274-13D0-4B36-95B2-BF7DCDC6DC30}"/>
          </ac:spMkLst>
        </pc:spChg>
      </pc:sldChg>
      <pc:sldChg chg="modSp mod">
        <pc:chgData name="richard vidal" userId="13c4c14fef6239e3" providerId="LiveId" clId="{5E5C4E06-1D5B-4FEC-960B-5246A8AD0171}" dt="2021-10-29T08:09:51.740" v="106" actId="20577"/>
        <pc:sldMkLst>
          <pc:docMk/>
          <pc:sldMk cId="1967039136" sldId="428"/>
        </pc:sldMkLst>
        <pc:spChg chg="mod">
          <ac:chgData name="richard vidal" userId="13c4c14fef6239e3" providerId="LiveId" clId="{5E5C4E06-1D5B-4FEC-960B-5246A8AD0171}" dt="2021-10-29T08:09:51.740" v="106" actId="20577"/>
          <ac:spMkLst>
            <pc:docMk/>
            <pc:sldMk cId="1967039136" sldId="428"/>
            <ac:spMk id="3" creationId="{EF5B05D0-26CC-44A2-BC20-35A856C9782A}"/>
          </ac:spMkLst>
        </pc:spChg>
      </pc:sldChg>
      <pc:sldChg chg="modSp mod">
        <pc:chgData name="richard vidal" userId="13c4c14fef6239e3" providerId="LiveId" clId="{5E5C4E06-1D5B-4FEC-960B-5246A8AD0171}" dt="2021-10-29T08:09:04.274" v="101" actId="20577"/>
        <pc:sldMkLst>
          <pc:docMk/>
          <pc:sldMk cId="681495667" sldId="429"/>
        </pc:sldMkLst>
        <pc:spChg chg="mod">
          <ac:chgData name="richard vidal" userId="13c4c14fef6239e3" providerId="LiveId" clId="{5E5C4E06-1D5B-4FEC-960B-5246A8AD0171}" dt="2021-10-29T08:09:04.274" v="101" actId="20577"/>
          <ac:spMkLst>
            <pc:docMk/>
            <pc:sldMk cId="681495667" sldId="429"/>
            <ac:spMk id="3" creationId="{3731CA82-E3AE-429E-AE09-223BA341A4C0}"/>
          </ac:spMkLst>
        </pc:spChg>
      </pc:sldChg>
      <pc:sldChg chg="modSp del mod">
        <pc:chgData name="richard vidal" userId="13c4c14fef6239e3" providerId="LiveId" clId="{5E5C4E06-1D5B-4FEC-960B-5246A8AD0171}" dt="2021-10-29T08:10:24.501" v="111" actId="47"/>
        <pc:sldMkLst>
          <pc:docMk/>
          <pc:sldMk cId="3544307238" sldId="430"/>
        </pc:sldMkLst>
        <pc:spChg chg="mod">
          <ac:chgData name="richard vidal" userId="13c4c14fef6239e3" providerId="LiveId" clId="{5E5C4E06-1D5B-4FEC-960B-5246A8AD0171}" dt="2021-10-29T08:10:01.743" v="108" actId="27636"/>
          <ac:spMkLst>
            <pc:docMk/>
            <pc:sldMk cId="3544307238" sldId="430"/>
            <ac:spMk id="3" creationId="{36EDDB28-BEF7-4C60-8522-1C292F0F16FC}"/>
          </ac:spMkLst>
        </pc:spChg>
      </pc:sldChg>
      <pc:sldChg chg="modSp del mod">
        <pc:chgData name="richard vidal" userId="13c4c14fef6239e3" providerId="LiveId" clId="{5E5C4E06-1D5B-4FEC-960B-5246A8AD0171}" dt="2021-10-29T08:10:26.071" v="112" actId="47"/>
        <pc:sldMkLst>
          <pc:docMk/>
          <pc:sldMk cId="2468801515" sldId="432"/>
        </pc:sldMkLst>
        <pc:spChg chg="mod">
          <ac:chgData name="richard vidal" userId="13c4c14fef6239e3" providerId="LiveId" clId="{5E5C4E06-1D5B-4FEC-960B-5246A8AD0171}" dt="2021-10-29T08:10:08.581" v="109" actId="20577"/>
          <ac:spMkLst>
            <pc:docMk/>
            <pc:sldMk cId="2468801515" sldId="432"/>
            <ac:spMk id="3" creationId="{758562EA-11C8-43C5-8D26-69281502AC05}"/>
          </ac:spMkLst>
        </pc:spChg>
      </pc:sldChg>
      <pc:sldChg chg="modSp mod">
        <pc:chgData name="richard vidal" userId="13c4c14fef6239e3" providerId="LiveId" clId="{5E5C4E06-1D5B-4FEC-960B-5246A8AD0171}" dt="2021-10-29T08:10:16.245" v="110" actId="20577"/>
        <pc:sldMkLst>
          <pc:docMk/>
          <pc:sldMk cId="3868248846" sldId="433"/>
        </pc:sldMkLst>
        <pc:spChg chg="mod">
          <ac:chgData name="richard vidal" userId="13c4c14fef6239e3" providerId="LiveId" clId="{5E5C4E06-1D5B-4FEC-960B-5246A8AD0171}" dt="2021-10-29T08:10:16.245" v="110" actId="20577"/>
          <ac:spMkLst>
            <pc:docMk/>
            <pc:sldMk cId="3868248846" sldId="433"/>
            <ac:spMk id="3" creationId="{ABE13B39-74FE-46FF-B8FC-1BAEBC7FFE7C}"/>
          </ac:spMkLst>
        </pc:spChg>
      </pc:sldChg>
      <pc:sldChg chg="modSp mod">
        <pc:chgData name="richard vidal" userId="13c4c14fef6239e3" providerId="LiveId" clId="{5E5C4E06-1D5B-4FEC-960B-5246A8AD0171}" dt="2021-10-29T08:11:59.338" v="120" actId="113"/>
        <pc:sldMkLst>
          <pc:docMk/>
          <pc:sldMk cId="1093640063" sldId="436"/>
        </pc:sldMkLst>
        <pc:spChg chg="mod">
          <ac:chgData name="richard vidal" userId="13c4c14fef6239e3" providerId="LiveId" clId="{5E5C4E06-1D5B-4FEC-960B-5246A8AD0171}" dt="2021-10-29T08:11:50.141" v="119" actId="113"/>
          <ac:spMkLst>
            <pc:docMk/>
            <pc:sldMk cId="1093640063" sldId="436"/>
            <ac:spMk id="2" creationId="{4B5AF69D-C587-4BF1-80A1-B5C49F3C0BE3}"/>
          </ac:spMkLst>
        </pc:spChg>
        <pc:spChg chg="mod">
          <ac:chgData name="richard vidal" userId="13c4c14fef6239e3" providerId="LiveId" clId="{5E5C4E06-1D5B-4FEC-960B-5246A8AD0171}" dt="2021-10-29T08:11:59.338" v="120" actId="113"/>
          <ac:spMkLst>
            <pc:docMk/>
            <pc:sldMk cId="1093640063" sldId="436"/>
            <ac:spMk id="3" creationId="{08761C5C-7776-4539-B37D-FC8ED342D361}"/>
          </ac:spMkLst>
        </pc:spChg>
      </pc:sldChg>
      <pc:sldChg chg="addSp modSp mod">
        <pc:chgData name="richard vidal" userId="13c4c14fef6239e3" providerId="LiveId" clId="{5E5C4E06-1D5B-4FEC-960B-5246A8AD0171}" dt="2021-10-29T08:12:25.295" v="125" actId="1076"/>
        <pc:sldMkLst>
          <pc:docMk/>
          <pc:sldMk cId="3215826877" sldId="437"/>
        </pc:sldMkLst>
        <pc:spChg chg="mod">
          <ac:chgData name="richard vidal" userId="13c4c14fef6239e3" providerId="LiveId" clId="{5E5C4E06-1D5B-4FEC-960B-5246A8AD0171}" dt="2021-10-29T08:12:14.232" v="122" actId="20577"/>
          <ac:spMkLst>
            <pc:docMk/>
            <pc:sldMk cId="3215826877" sldId="437"/>
            <ac:spMk id="3" creationId="{3B712D9B-1EF0-4EAC-9386-D33457244765}"/>
          </ac:spMkLst>
        </pc:spChg>
        <pc:picChg chg="add mod">
          <ac:chgData name="richard vidal" userId="13c4c14fef6239e3" providerId="LiveId" clId="{5E5C4E06-1D5B-4FEC-960B-5246A8AD0171}" dt="2021-10-29T08:12:25.295" v="125" actId="1076"/>
          <ac:picMkLst>
            <pc:docMk/>
            <pc:sldMk cId="3215826877" sldId="437"/>
            <ac:picMk id="5" creationId="{8720EBA2-9E62-487C-86C9-94E0772F362E}"/>
          </ac:picMkLst>
        </pc:picChg>
      </pc:sldChg>
      <pc:sldChg chg="addSp delSp modSp del mod">
        <pc:chgData name="richard vidal" userId="13c4c14fef6239e3" providerId="LiveId" clId="{5E5C4E06-1D5B-4FEC-960B-5246A8AD0171}" dt="2021-10-29T08:12:27.516" v="126" actId="47"/>
        <pc:sldMkLst>
          <pc:docMk/>
          <pc:sldMk cId="3916257589" sldId="438"/>
        </pc:sldMkLst>
        <pc:spChg chg="add mod">
          <ac:chgData name="richard vidal" userId="13c4c14fef6239e3" providerId="LiveId" clId="{5E5C4E06-1D5B-4FEC-960B-5246A8AD0171}" dt="2021-10-29T08:12:20.674" v="123" actId="21"/>
          <ac:spMkLst>
            <pc:docMk/>
            <pc:sldMk cId="3916257589" sldId="438"/>
            <ac:spMk id="6" creationId="{06C1EF64-2AB4-42F5-8C63-F16D0BB8F8A6}"/>
          </ac:spMkLst>
        </pc:spChg>
        <pc:picChg chg="del">
          <ac:chgData name="richard vidal" userId="13c4c14fef6239e3" providerId="LiveId" clId="{5E5C4E06-1D5B-4FEC-960B-5246A8AD0171}" dt="2021-10-29T08:12:20.674" v="123" actId="21"/>
          <ac:picMkLst>
            <pc:docMk/>
            <pc:sldMk cId="3916257589" sldId="438"/>
            <ac:picMk id="5" creationId="{A0E52C88-CC27-4D9C-AF33-169BB5BFFEEB}"/>
          </ac:picMkLst>
        </pc:picChg>
      </pc:sldChg>
      <pc:sldChg chg="del">
        <pc:chgData name="richard vidal" userId="13c4c14fef6239e3" providerId="LiveId" clId="{5E5C4E06-1D5B-4FEC-960B-5246A8AD0171}" dt="2021-10-29T08:12:35.201" v="127" actId="47"/>
        <pc:sldMkLst>
          <pc:docMk/>
          <pc:sldMk cId="1578750585" sldId="439"/>
        </pc:sldMkLst>
      </pc:sldChg>
      <pc:sldChg chg="del">
        <pc:chgData name="richard vidal" userId="13c4c14fef6239e3" providerId="LiveId" clId="{5E5C4E06-1D5B-4FEC-960B-5246A8AD0171}" dt="2021-10-29T08:12:51.101" v="128" actId="47"/>
        <pc:sldMkLst>
          <pc:docMk/>
          <pc:sldMk cId="986388355" sldId="440"/>
        </pc:sldMkLst>
      </pc:sldChg>
      <pc:sldChg chg="del">
        <pc:chgData name="richard vidal" userId="13c4c14fef6239e3" providerId="LiveId" clId="{5E5C4E06-1D5B-4FEC-960B-5246A8AD0171}" dt="2021-10-29T08:12:54.891" v="129" actId="47"/>
        <pc:sldMkLst>
          <pc:docMk/>
          <pc:sldMk cId="1372738652" sldId="441"/>
        </pc:sldMkLst>
      </pc:sldChg>
      <pc:sldChg chg="modSp mod">
        <pc:chgData name="richard vidal" userId="13c4c14fef6239e3" providerId="LiveId" clId="{5E5C4E06-1D5B-4FEC-960B-5246A8AD0171}" dt="2021-10-29T08:13:12.907" v="132" actId="113"/>
        <pc:sldMkLst>
          <pc:docMk/>
          <pc:sldMk cId="1038619263" sldId="442"/>
        </pc:sldMkLst>
        <pc:spChg chg="mod">
          <ac:chgData name="richard vidal" userId="13c4c14fef6239e3" providerId="LiveId" clId="{5E5C4E06-1D5B-4FEC-960B-5246A8AD0171}" dt="2021-10-29T08:13:12.907" v="132" actId="113"/>
          <ac:spMkLst>
            <pc:docMk/>
            <pc:sldMk cId="1038619263" sldId="442"/>
            <ac:spMk id="3" creationId="{437F231C-ACF5-4943-BCEC-4C8335BA0AAF}"/>
          </ac:spMkLst>
        </pc:spChg>
      </pc:sldChg>
      <pc:sldChg chg="del">
        <pc:chgData name="richard vidal" userId="13c4c14fef6239e3" providerId="LiveId" clId="{5E5C4E06-1D5B-4FEC-960B-5246A8AD0171}" dt="2021-10-29T09:12:16.535" v="143" actId="47"/>
        <pc:sldMkLst>
          <pc:docMk/>
          <pc:sldMk cId="671050911" sldId="443"/>
        </pc:sldMkLst>
      </pc:sldChg>
      <pc:sldChg chg="del">
        <pc:chgData name="richard vidal" userId="13c4c14fef6239e3" providerId="LiveId" clId="{5E5C4E06-1D5B-4FEC-960B-5246A8AD0171}" dt="2021-10-29T09:12:19.605" v="144" actId="47"/>
        <pc:sldMkLst>
          <pc:docMk/>
          <pc:sldMk cId="1472138487" sldId="444"/>
        </pc:sldMkLst>
      </pc:sldChg>
      <pc:sldChg chg="del">
        <pc:chgData name="richard vidal" userId="13c4c14fef6239e3" providerId="LiveId" clId="{5E5C4E06-1D5B-4FEC-960B-5246A8AD0171}" dt="2021-10-29T09:12:21.561" v="145" actId="47"/>
        <pc:sldMkLst>
          <pc:docMk/>
          <pc:sldMk cId="762656703" sldId="445"/>
        </pc:sldMkLst>
      </pc:sldChg>
      <pc:sldChg chg="modSp mod">
        <pc:chgData name="richard vidal" userId="13c4c14fef6239e3" providerId="LiveId" clId="{5E5C4E06-1D5B-4FEC-960B-5246A8AD0171}" dt="2021-10-29T09:11:33.968" v="141" actId="113"/>
        <pc:sldMkLst>
          <pc:docMk/>
          <pc:sldMk cId="822341245" sldId="449"/>
        </pc:sldMkLst>
        <pc:spChg chg="mod">
          <ac:chgData name="richard vidal" userId="13c4c14fef6239e3" providerId="LiveId" clId="{5E5C4E06-1D5B-4FEC-960B-5246A8AD0171}" dt="2021-10-29T09:11:33.968" v="141" actId="113"/>
          <ac:spMkLst>
            <pc:docMk/>
            <pc:sldMk cId="822341245" sldId="449"/>
            <ac:spMk id="3" creationId="{71D39320-897E-4C41-AC20-85C4079F12DE}"/>
          </ac:spMkLst>
        </pc:spChg>
      </pc:sldChg>
      <pc:sldChg chg="modSp mod">
        <pc:chgData name="richard vidal" userId="13c4c14fef6239e3" providerId="LiveId" clId="{5E5C4E06-1D5B-4FEC-960B-5246A8AD0171}" dt="2021-10-29T09:12:29.926" v="146" actId="113"/>
        <pc:sldMkLst>
          <pc:docMk/>
          <pc:sldMk cId="1527908440" sldId="450"/>
        </pc:sldMkLst>
        <pc:spChg chg="mod">
          <ac:chgData name="richard vidal" userId="13c4c14fef6239e3" providerId="LiveId" clId="{5E5C4E06-1D5B-4FEC-960B-5246A8AD0171}" dt="2021-10-29T09:12:29.926" v="146" actId="113"/>
          <ac:spMkLst>
            <pc:docMk/>
            <pc:sldMk cId="1527908440" sldId="450"/>
            <ac:spMk id="3" creationId="{C7B3D580-F631-4A05-BDDC-8FAAE22472F1}"/>
          </ac:spMkLst>
        </pc:spChg>
      </pc:sldChg>
      <pc:sldChg chg="del">
        <pc:chgData name="richard vidal" userId="13c4c14fef6239e3" providerId="LiveId" clId="{5E5C4E06-1D5B-4FEC-960B-5246A8AD0171}" dt="2021-10-29T09:38:33.945" v="149" actId="2696"/>
        <pc:sldMkLst>
          <pc:docMk/>
          <pc:sldMk cId="2655540740" sldId="453"/>
        </pc:sldMkLst>
      </pc:sldChg>
      <pc:sldChg chg="del">
        <pc:chgData name="richard vidal" userId="13c4c14fef6239e3" providerId="LiveId" clId="{5E5C4E06-1D5B-4FEC-960B-5246A8AD0171}" dt="2021-10-29T09:38:33.945" v="149" actId="2696"/>
        <pc:sldMkLst>
          <pc:docMk/>
          <pc:sldMk cId="3411900078" sldId="454"/>
        </pc:sldMkLst>
      </pc:sldChg>
      <pc:sldChg chg="del">
        <pc:chgData name="richard vidal" userId="13c4c14fef6239e3" providerId="LiveId" clId="{5E5C4E06-1D5B-4FEC-960B-5246A8AD0171}" dt="2021-10-29T09:38:33.945" v="149" actId="2696"/>
        <pc:sldMkLst>
          <pc:docMk/>
          <pc:sldMk cId="3233244724" sldId="455"/>
        </pc:sldMkLst>
      </pc:sldChg>
      <pc:sldChg chg="del">
        <pc:chgData name="richard vidal" userId="13c4c14fef6239e3" providerId="LiveId" clId="{5E5C4E06-1D5B-4FEC-960B-5246A8AD0171}" dt="2021-10-29T08:14:06.587" v="139" actId="47"/>
        <pc:sldMkLst>
          <pc:docMk/>
          <pc:sldMk cId="166563720" sldId="467"/>
        </pc:sldMkLst>
      </pc:sldChg>
      <pc:sldChg chg="del">
        <pc:chgData name="richard vidal" userId="13c4c14fef6239e3" providerId="LiveId" clId="{5E5C4E06-1D5B-4FEC-960B-5246A8AD0171}" dt="2021-10-29T09:12:43.625" v="147" actId="47"/>
        <pc:sldMkLst>
          <pc:docMk/>
          <pc:sldMk cId="2602421806" sldId="468"/>
        </pc:sldMkLst>
      </pc:sldChg>
      <pc:sldChg chg="del">
        <pc:chgData name="richard vidal" userId="13c4c14fef6239e3" providerId="LiveId" clId="{5E5C4E06-1D5B-4FEC-960B-5246A8AD0171}" dt="2021-10-29T09:14:14.202" v="148" actId="47"/>
        <pc:sldMkLst>
          <pc:docMk/>
          <pc:sldMk cId="925135782" sldId="469"/>
        </pc:sldMkLst>
      </pc:sldChg>
      <pc:sldChg chg="del">
        <pc:chgData name="richard vidal" userId="13c4c14fef6239e3" providerId="LiveId" clId="{5E5C4E06-1D5B-4FEC-960B-5246A8AD0171}" dt="2021-10-29T09:38:33.945" v="149" actId="2696"/>
        <pc:sldMkLst>
          <pc:docMk/>
          <pc:sldMk cId="1292237435" sldId="470"/>
        </pc:sldMkLst>
      </pc:sldChg>
      <pc:sldChg chg="del">
        <pc:chgData name="richard vidal" userId="13c4c14fef6239e3" providerId="LiveId" clId="{5E5C4E06-1D5B-4FEC-960B-5246A8AD0171}" dt="2021-10-29T09:38:33.945" v="149" actId="2696"/>
        <pc:sldMkLst>
          <pc:docMk/>
          <pc:sldMk cId="2153307980" sldId="471"/>
        </pc:sldMkLst>
      </pc:sldChg>
      <pc:sldChg chg="del">
        <pc:chgData name="richard vidal" userId="13c4c14fef6239e3" providerId="LiveId" clId="{5E5C4E06-1D5B-4FEC-960B-5246A8AD0171}" dt="2021-10-29T09:38:33.945" v="149" actId="2696"/>
        <pc:sldMkLst>
          <pc:docMk/>
          <pc:sldMk cId="988904932" sldId="472"/>
        </pc:sldMkLst>
      </pc:sldChg>
      <pc:sldChg chg="del">
        <pc:chgData name="richard vidal" userId="13c4c14fef6239e3" providerId="LiveId" clId="{5E5C4E06-1D5B-4FEC-960B-5246A8AD0171}" dt="2021-10-29T09:38:33.945" v="149" actId="2696"/>
        <pc:sldMkLst>
          <pc:docMk/>
          <pc:sldMk cId="2521938139" sldId="473"/>
        </pc:sldMkLst>
      </pc:sldChg>
      <pc:sldChg chg="del">
        <pc:chgData name="richard vidal" userId="13c4c14fef6239e3" providerId="LiveId" clId="{5E5C4E06-1D5B-4FEC-960B-5246A8AD0171}" dt="2021-10-29T09:38:33.945" v="149" actId="2696"/>
        <pc:sldMkLst>
          <pc:docMk/>
          <pc:sldMk cId="524150605" sldId="474"/>
        </pc:sldMkLst>
      </pc:sldChg>
      <pc:sldChg chg="del">
        <pc:chgData name="richard vidal" userId="13c4c14fef6239e3" providerId="LiveId" clId="{5E5C4E06-1D5B-4FEC-960B-5246A8AD0171}" dt="2021-10-29T09:38:33.945" v="149" actId="2696"/>
        <pc:sldMkLst>
          <pc:docMk/>
          <pc:sldMk cId="138823809" sldId="475"/>
        </pc:sldMkLst>
      </pc:sldChg>
      <pc:sldChg chg="del">
        <pc:chgData name="richard vidal" userId="13c4c14fef6239e3" providerId="LiveId" clId="{5E5C4E06-1D5B-4FEC-960B-5246A8AD0171}" dt="2021-10-29T09:38:33.945" v="149" actId="2696"/>
        <pc:sldMkLst>
          <pc:docMk/>
          <pc:sldMk cId="848335563" sldId="476"/>
        </pc:sldMkLst>
      </pc:sldChg>
      <pc:sldChg chg="del">
        <pc:chgData name="richard vidal" userId="13c4c14fef6239e3" providerId="LiveId" clId="{5E5C4E06-1D5B-4FEC-960B-5246A8AD0171}" dt="2021-10-29T09:38:33.945" v="149" actId="2696"/>
        <pc:sldMkLst>
          <pc:docMk/>
          <pc:sldMk cId="3137995242" sldId="477"/>
        </pc:sldMkLst>
      </pc:sldChg>
      <pc:sldChg chg="del">
        <pc:chgData name="richard vidal" userId="13c4c14fef6239e3" providerId="LiveId" clId="{5E5C4E06-1D5B-4FEC-960B-5246A8AD0171}" dt="2021-10-29T09:38:33.945" v="149" actId="2696"/>
        <pc:sldMkLst>
          <pc:docMk/>
          <pc:sldMk cId="523520631" sldId="478"/>
        </pc:sldMkLst>
      </pc:sldChg>
      <pc:sldChg chg="del">
        <pc:chgData name="richard vidal" userId="13c4c14fef6239e3" providerId="LiveId" clId="{5E5C4E06-1D5B-4FEC-960B-5246A8AD0171}" dt="2021-10-29T09:38:33.945" v="149" actId="2696"/>
        <pc:sldMkLst>
          <pc:docMk/>
          <pc:sldMk cId="3394048157" sldId="479"/>
        </pc:sldMkLst>
      </pc:sldChg>
      <pc:sldChg chg="del">
        <pc:chgData name="richard vidal" userId="13c4c14fef6239e3" providerId="LiveId" clId="{5E5C4E06-1D5B-4FEC-960B-5246A8AD0171}" dt="2021-10-29T09:38:33.945" v="149" actId="2696"/>
        <pc:sldMkLst>
          <pc:docMk/>
          <pc:sldMk cId="1159289600" sldId="480"/>
        </pc:sldMkLst>
      </pc:sldChg>
      <pc:sldChg chg="del">
        <pc:chgData name="richard vidal" userId="13c4c14fef6239e3" providerId="LiveId" clId="{5E5C4E06-1D5B-4FEC-960B-5246A8AD0171}" dt="2021-10-29T09:38:33.945" v="149" actId="2696"/>
        <pc:sldMkLst>
          <pc:docMk/>
          <pc:sldMk cId="2356798556" sldId="481"/>
        </pc:sldMkLst>
      </pc:sldChg>
      <pc:sldChg chg="del">
        <pc:chgData name="richard vidal" userId="13c4c14fef6239e3" providerId="LiveId" clId="{5E5C4E06-1D5B-4FEC-960B-5246A8AD0171}" dt="2021-10-29T09:38:33.945" v="149" actId="2696"/>
        <pc:sldMkLst>
          <pc:docMk/>
          <pc:sldMk cId="2499268132" sldId="482"/>
        </pc:sldMkLst>
      </pc:sldChg>
      <pc:sldChg chg="modSp new mod">
        <pc:chgData name="richard vidal" userId="13c4c14fef6239e3" providerId="LiveId" clId="{5E5C4E06-1D5B-4FEC-960B-5246A8AD0171}" dt="2021-10-29T08:11:19.451" v="117" actId="113"/>
        <pc:sldMkLst>
          <pc:docMk/>
          <pc:sldMk cId="106146960" sldId="484"/>
        </pc:sldMkLst>
        <pc:spChg chg="mod">
          <ac:chgData name="richard vidal" userId="13c4c14fef6239e3" providerId="LiveId" clId="{5E5C4E06-1D5B-4FEC-960B-5246A8AD0171}" dt="2021-10-29T08:11:19.451" v="117" actId="113"/>
          <ac:spMkLst>
            <pc:docMk/>
            <pc:sldMk cId="106146960" sldId="484"/>
            <ac:spMk id="2" creationId="{0F846744-9078-4E3D-8D83-7A82561B9657}"/>
          </ac:spMkLst>
        </pc:spChg>
        <pc:spChg chg="mod">
          <ac:chgData name="richard vidal" userId="13c4c14fef6239e3" providerId="LiveId" clId="{5E5C4E06-1D5B-4FEC-960B-5246A8AD0171}" dt="2021-10-29T08:11:09.825" v="115" actId="113"/>
          <ac:spMkLst>
            <pc:docMk/>
            <pc:sldMk cId="106146960" sldId="484"/>
            <ac:spMk id="3" creationId="{4E312F2D-9BC0-43BF-A1DD-F1C0422B19DF}"/>
          </ac:spMkLst>
        </pc:spChg>
      </pc:sldChg>
      <pc:sldChg chg="addSp delSp modSp new mod">
        <pc:chgData name="richard vidal" userId="13c4c14fef6239e3" providerId="LiveId" clId="{5E5C4E06-1D5B-4FEC-960B-5246A8AD0171}" dt="2021-10-29T07:47:35.619" v="13" actId="22"/>
        <pc:sldMkLst>
          <pc:docMk/>
          <pc:sldMk cId="3567034780" sldId="485"/>
        </pc:sldMkLst>
        <pc:spChg chg="del">
          <ac:chgData name="richard vidal" userId="13c4c14fef6239e3" providerId="LiveId" clId="{5E5C4E06-1D5B-4FEC-960B-5246A8AD0171}" dt="2021-10-29T07:47:35.619" v="13" actId="22"/>
          <ac:spMkLst>
            <pc:docMk/>
            <pc:sldMk cId="3567034780" sldId="485"/>
            <ac:spMk id="3" creationId="{869A7B1E-D2A8-418A-9122-C61F6E1076DD}"/>
          </ac:spMkLst>
        </pc:spChg>
        <pc:picChg chg="add mod ord">
          <ac:chgData name="richard vidal" userId="13c4c14fef6239e3" providerId="LiveId" clId="{5E5C4E06-1D5B-4FEC-960B-5246A8AD0171}" dt="2021-10-29T07:47:35.619" v="13" actId="22"/>
          <ac:picMkLst>
            <pc:docMk/>
            <pc:sldMk cId="3567034780" sldId="485"/>
            <ac:picMk id="6" creationId="{01F4FA82-89E7-4811-B282-29DEB7CBA5F8}"/>
          </ac:picMkLst>
        </pc:picChg>
      </pc:sldChg>
      <pc:sldChg chg="modSp new mod">
        <pc:chgData name="richard vidal" userId="13c4c14fef6239e3" providerId="LiveId" clId="{5E5C4E06-1D5B-4FEC-960B-5246A8AD0171}" dt="2021-10-29T07:55:33.771" v="17" actId="207"/>
        <pc:sldMkLst>
          <pc:docMk/>
          <pc:sldMk cId="2486755632" sldId="486"/>
        </pc:sldMkLst>
        <pc:spChg chg="mod">
          <ac:chgData name="richard vidal" userId="13c4c14fef6239e3" providerId="LiveId" clId="{5E5C4E06-1D5B-4FEC-960B-5246A8AD0171}" dt="2021-10-29T07:55:33.771" v="17" actId="207"/>
          <ac:spMkLst>
            <pc:docMk/>
            <pc:sldMk cId="2486755632" sldId="486"/>
            <ac:spMk id="3" creationId="{4F0D11D6-8648-4974-AD38-805C8A3C5F9E}"/>
          </ac:spMkLst>
        </pc:spChg>
      </pc:sldChg>
      <pc:sldChg chg="addSp delSp modSp new mod">
        <pc:chgData name="richard vidal" userId="13c4c14fef6239e3" providerId="LiveId" clId="{5E5C4E06-1D5B-4FEC-960B-5246A8AD0171}" dt="2021-10-29T08:07:20.213" v="91" actId="20577"/>
        <pc:sldMkLst>
          <pc:docMk/>
          <pc:sldMk cId="3620818195" sldId="487"/>
        </pc:sldMkLst>
        <pc:spChg chg="mod">
          <ac:chgData name="richard vidal" userId="13c4c14fef6239e3" providerId="LiveId" clId="{5E5C4E06-1D5B-4FEC-960B-5246A8AD0171}" dt="2021-10-29T08:07:20.213" v="91" actId="20577"/>
          <ac:spMkLst>
            <pc:docMk/>
            <pc:sldMk cId="3620818195" sldId="487"/>
            <ac:spMk id="2" creationId="{7E34FEA9-B86C-4E17-B110-CBB7D3696FA4}"/>
          </ac:spMkLst>
        </pc:spChg>
        <pc:spChg chg="del">
          <ac:chgData name="richard vidal" userId="13c4c14fef6239e3" providerId="LiveId" clId="{5E5C4E06-1D5B-4FEC-960B-5246A8AD0171}" dt="2021-10-29T08:07:06.877" v="74"/>
          <ac:spMkLst>
            <pc:docMk/>
            <pc:sldMk cId="3620818195" sldId="487"/>
            <ac:spMk id="3" creationId="{4EC49FE3-4CE3-4B17-B696-8283740A3A52}"/>
          </ac:spMkLst>
        </pc:spChg>
        <pc:picChg chg="add mod">
          <ac:chgData name="richard vidal" userId="13c4c14fef6239e3" providerId="LiveId" clId="{5E5C4E06-1D5B-4FEC-960B-5246A8AD0171}" dt="2021-10-29T08:07:06.877" v="74"/>
          <ac:picMkLst>
            <pc:docMk/>
            <pc:sldMk cId="3620818195" sldId="487"/>
            <ac:picMk id="5" creationId="{DDF8E68F-EE03-44F3-A993-0DED478BAE28}"/>
          </ac:picMkLst>
        </pc:picChg>
      </pc:sldChg>
    </pc:docChg>
  </pc:docChgLst>
  <pc:docChgLst>
    <pc:chgData name="richard vidal" userId="13c4c14fef6239e3" providerId="LiveId" clId="{3BFFE07B-1041-4152-8D87-6E4994950EE8}"/>
    <pc:docChg chg="undo custSel addSld delSld modSld">
      <pc:chgData name="richard vidal" userId="13c4c14fef6239e3" providerId="LiveId" clId="{3BFFE07B-1041-4152-8D87-6E4994950EE8}" dt="2022-07-31T09:06:09.690" v="175" actId="20577"/>
      <pc:docMkLst>
        <pc:docMk/>
      </pc:docMkLst>
      <pc:sldChg chg="modSp mod">
        <pc:chgData name="richard vidal" userId="13c4c14fef6239e3" providerId="LiveId" clId="{3BFFE07B-1041-4152-8D87-6E4994950EE8}" dt="2022-07-31T09:03:10.203" v="168" actId="20577"/>
        <pc:sldMkLst>
          <pc:docMk/>
          <pc:sldMk cId="3633707150" sldId="270"/>
        </pc:sldMkLst>
        <pc:spChg chg="mod">
          <ac:chgData name="richard vidal" userId="13c4c14fef6239e3" providerId="LiveId" clId="{3BFFE07B-1041-4152-8D87-6E4994950EE8}" dt="2022-07-31T09:03:10.203" v="168" actId="20577"/>
          <ac:spMkLst>
            <pc:docMk/>
            <pc:sldMk cId="3633707150" sldId="270"/>
            <ac:spMk id="3" creationId="{BFF8E6C9-7D0F-4FD6-BA04-75AE1027C685}"/>
          </ac:spMkLst>
        </pc:spChg>
      </pc:sldChg>
      <pc:sldChg chg="modSp mod">
        <pc:chgData name="richard vidal" userId="13c4c14fef6239e3" providerId="LiveId" clId="{3BFFE07B-1041-4152-8D87-6E4994950EE8}" dt="2022-07-31T08:57:54.680" v="135" actId="113"/>
        <pc:sldMkLst>
          <pc:docMk/>
          <pc:sldMk cId="2796003775" sldId="420"/>
        </pc:sldMkLst>
        <pc:spChg chg="mod">
          <ac:chgData name="richard vidal" userId="13c4c14fef6239e3" providerId="LiveId" clId="{3BFFE07B-1041-4152-8D87-6E4994950EE8}" dt="2022-07-31T08:57:54.680" v="135" actId="113"/>
          <ac:spMkLst>
            <pc:docMk/>
            <pc:sldMk cId="2796003775" sldId="420"/>
            <ac:spMk id="3" creationId="{50FE554E-340D-4A00-A39A-2780B15F7D4B}"/>
          </ac:spMkLst>
        </pc:spChg>
      </pc:sldChg>
      <pc:sldChg chg="modSp mod">
        <pc:chgData name="richard vidal" userId="13c4c14fef6239e3" providerId="LiveId" clId="{3BFFE07B-1041-4152-8D87-6E4994950EE8}" dt="2022-07-31T08:28:45.191" v="24" actId="20577"/>
        <pc:sldMkLst>
          <pc:docMk/>
          <pc:sldMk cId="1532991000" sldId="422"/>
        </pc:sldMkLst>
        <pc:spChg chg="mod">
          <ac:chgData name="richard vidal" userId="13c4c14fef6239e3" providerId="LiveId" clId="{3BFFE07B-1041-4152-8D87-6E4994950EE8}" dt="2022-07-31T08:28:45.191" v="24" actId="20577"/>
          <ac:spMkLst>
            <pc:docMk/>
            <pc:sldMk cId="1532991000" sldId="422"/>
            <ac:spMk id="3" creationId="{F71FE5A1-CF2F-45E3-8B5C-5F88BC231C9E}"/>
          </ac:spMkLst>
        </pc:spChg>
      </pc:sldChg>
      <pc:sldChg chg="modSp mod">
        <pc:chgData name="richard vidal" userId="13c4c14fef6239e3" providerId="LiveId" clId="{3BFFE07B-1041-4152-8D87-6E4994950EE8}" dt="2022-07-31T08:52:17.369" v="26" actId="21"/>
        <pc:sldMkLst>
          <pc:docMk/>
          <pc:sldMk cId="3372648853" sldId="423"/>
        </pc:sldMkLst>
        <pc:spChg chg="mod">
          <ac:chgData name="richard vidal" userId="13c4c14fef6239e3" providerId="LiveId" clId="{3BFFE07B-1041-4152-8D87-6E4994950EE8}" dt="2022-07-31T08:52:17.369" v="26" actId="21"/>
          <ac:spMkLst>
            <pc:docMk/>
            <pc:sldMk cId="3372648853" sldId="423"/>
            <ac:spMk id="3" creationId="{A42F50EB-E613-4195-B644-7D420ACB84F1}"/>
          </ac:spMkLst>
        </pc:spChg>
      </pc:sldChg>
      <pc:sldChg chg="modSp mod">
        <pc:chgData name="richard vidal" userId="13c4c14fef6239e3" providerId="LiveId" clId="{3BFFE07B-1041-4152-8D87-6E4994950EE8}" dt="2022-07-31T08:58:29.140" v="142" actId="20577"/>
        <pc:sldMkLst>
          <pc:docMk/>
          <pc:sldMk cId="2013860284" sldId="424"/>
        </pc:sldMkLst>
        <pc:spChg chg="mod">
          <ac:chgData name="richard vidal" userId="13c4c14fef6239e3" providerId="LiveId" clId="{3BFFE07B-1041-4152-8D87-6E4994950EE8}" dt="2022-07-31T08:58:29.140" v="142" actId="20577"/>
          <ac:spMkLst>
            <pc:docMk/>
            <pc:sldMk cId="2013860284" sldId="424"/>
            <ac:spMk id="3" creationId="{F71D3E45-2E38-4ED3-9354-FEC1F7A0AD06}"/>
          </ac:spMkLst>
        </pc:spChg>
      </pc:sldChg>
      <pc:sldChg chg="modNotesTx">
        <pc:chgData name="richard vidal" userId="13c4c14fef6239e3" providerId="LiveId" clId="{3BFFE07B-1041-4152-8D87-6E4994950EE8}" dt="2022-07-31T08:55:41.910" v="134" actId="20577"/>
        <pc:sldMkLst>
          <pc:docMk/>
          <pc:sldMk cId="3432254739" sldId="425"/>
        </pc:sldMkLst>
      </pc:sldChg>
      <pc:sldChg chg="modSp mod">
        <pc:chgData name="richard vidal" userId="13c4c14fef6239e3" providerId="LiveId" clId="{3BFFE07B-1041-4152-8D87-6E4994950EE8}" dt="2022-07-31T08:53:41.731" v="37" actId="113"/>
        <pc:sldMkLst>
          <pc:docMk/>
          <pc:sldMk cId="1803326212" sldId="426"/>
        </pc:sldMkLst>
        <pc:spChg chg="mod">
          <ac:chgData name="richard vidal" userId="13c4c14fef6239e3" providerId="LiveId" clId="{3BFFE07B-1041-4152-8D87-6E4994950EE8}" dt="2022-07-31T08:53:41.731" v="37" actId="113"/>
          <ac:spMkLst>
            <pc:docMk/>
            <pc:sldMk cId="1803326212" sldId="426"/>
            <ac:spMk id="3" creationId="{5F521097-B6B8-4957-AC11-08A8806A26B4}"/>
          </ac:spMkLst>
        </pc:spChg>
      </pc:sldChg>
      <pc:sldChg chg="modSp mod">
        <pc:chgData name="richard vidal" userId="13c4c14fef6239e3" providerId="LiveId" clId="{3BFFE07B-1041-4152-8D87-6E4994950EE8}" dt="2022-07-31T08:54:29.804" v="54" actId="20577"/>
        <pc:sldMkLst>
          <pc:docMk/>
          <pc:sldMk cId="1042992221" sldId="427"/>
        </pc:sldMkLst>
        <pc:spChg chg="mod">
          <ac:chgData name="richard vidal" userId="13c4c14fef6239e3" providerId="LiveId" clId="{3BFFE07B-1041-4152-8D87-6E4994950EE8}" dt="2022-07-31T08:54:29.804" v="54" actId="20577"/>
          <ac:spMkLst>
            <pc:docMk/>
            <pc:sldMk cId="1042992221" sldId="427"/>
            <ac:spMk id="3" creationId="{10137274-13D0-4B36-95B2-BF7DCDC6DC30}"/>
          </ac:spMkLst>
        </pc:spChg>
      </pc:sldChg>
      <pc:sldChg chg="modSp mod">
        <pc:chgData name="richard vidal" userId="13c4c14fef6239e3" providerId="LiveId" clId="{3BFFE07B-1041-4152-8D87-6E4994950EE8}" dt="2022-07-31T08:54:44.432" v="58" actId="20577"/>
        <pc:sldMkLst>
          <pc:docMk/>
          <pc:sldMk cId="1967039136" sldId="428"/>
        </pc:sldMkLst>
        <pc:spChg chg="mod">
          <ac:chgData name="richard vidal" userId="13c4c14fef6239e3" providerId="LiveId" clId="{3BFFE07B-1041-4152-8D87-6E4994950EE8}" dt="2022-07-31T08:54:44.432" v="58" actId="20577"/>
          <ac:spMkLst>
            <pc:docMk/>
            <pc:sldMk cId="1967039136" sldId="428"/>
            <ac:spMk id="3" creationId="{EF5B05D0-26CC-44A2-BC20-35A856C9782A}"/>
          </ac:spMkLst>
        </pc:spChg>
      </pc:sldChg>
      <pc:sldChg chg="modSp mod">
        <pc:chgData name="richard vidal" userId="13c4c14fef6239e3" providerId="LiveId" clId="{3BFFE07B-1041-4152-8D87-6E4994950EE8}" dt="2022-07-31T08:53:58.425" v="47" actId="20577"/>
        <pc:sldMkLst>
          <pc:docMk/>
          <pc:sldMk cId="681495667" sldId="429"/>
        </pc:sldMkLst>
        <pc:spChg chg="mod">
          <ac:chgData name="richard vidal" userId="13c4c14fef6239e3" providerId="LiveId" clId="{3BFFE07B-1041-4152-8D87-6E4994950EE8}" dt="2022-07-31T08:53:58.425" v="47" actId="20577"/>
          <ac:spMkLst>
            <pc:docMk/>
            <pc:sldMk cId="681495667" sldId="429"/>
            <ac:spMk id="3" creationId="{3731CA82-E3AE-429E-AE09-223BA341A4C0}"/>
          </ac:spMkLst>
        </pc:spChg>
      </pc:sldChg>
      <pc:sldChg chg="modSp mod">
        <pc:chgData name="richard vidal" userId="13c4c14fef6239e3" providerId="LiveId" clId="{3BFFE07B-1041-4152-8D87-6E4994950EE8}" dt="2022-07-31T08:54:58.588" v="65" actId="20577"/>
        <pc:sldMkLst>
          <pc:docMk/>
          <pc:sldMk cId="3868248846" sldId="433"/>
        </pc:sldMkLst>
        <pc:spChg chg="mod">
          <ac:chgData name="richard vidal" userId="13c4c14fef6239e3" providerId="LiveId" clId="{3BFFE07B-1041-4152-8D87-6E4994950EE8}" dt="2022-07-31T08:54:58.588" v="65" actId="20577"/>
          <ac:spMkLst>
            <pc:docMk/>
            <pc:sldMk cId="3868248846" sldId="433"/>
            <ac:spMk id="3" creationId="{ABE13B39-74FE-46FF-B8FC-1BAEBC7FFE7C}"/>
          </ac:spMkLst>
        </pc:spChg>
      </pc:sldChg>
      <pc:sldChg chg="modSp del mod">
        <pc:chgData name="richard vidal" userId="13c4c14fef6239e3" providerId="LiveId" clId="{3BFFE07B-1041-4152-8D87-6E4994950EE8}" dt="2022-07-31T09:00:05.270" v="148" actId="47"/>
        <pc:sldMkLst>
          <pc:docMk/>
          <pc:sldMk cId="1829011666" sldId="435"/>
        </pc:sldMkLst>
        <pc:spChg chg="mod">
          <ac:chgData name="richard vidal" userId="13c4c14fef6239e3" providerId="LiveId" clId="{3BFFE07B-1041-4152-8D87-6E4994950EE8}" dt="2022-07-31T08:59:57.672" v="146" actId="21"/>
          <ac:spMkLst>
            <pc:docMk/>
            <pc:sldMk cId="1829011666" sldId="435"/>
            <ac:spMk id="3" creationId="{326A5860-774E-46FF-AE63-F674057409D7}"/>
          </ac:spMkLst>
        </pc:spChg>
      </pc:sldChg>
      <pc:sldChg chg="modSp mod">
        <pc:chgData name="richard vidal" userId="13c4c14fef6239e3" providerId="LiveId" clId="{3BFFE07B-1041-4152-8D87-6E4994950EE8}" dt="2022-07-31T09:02:05.196" v="166" actId="20577"/>
        <pc:sldMkLst>
          <pc:docMk/>
          <pc:sldMk cId="1093640063" sldId="436"/>
        </pc:sldMkLst>
        <pc:spChg chg="mod">
          <ac:chgData name="richard vidal" userId="13c4c14fef6239e3" providerId="LiveId" clId="{3BFFE07B-1041-4152-8D87-6E4994950EE8}" dt="2022-07-31T09:02:05.196" v="166" actId="20577"/>
          <ac:spMkLst>
            <pc:docMk/>
            <pc:sldMk cId="1093640063" sldId="436"/>
            <ac:spMk id="3" creationId="{08761C5C-7776-4539-B37D-FC8ED342D361}"/>
          </ac:spMkLst>
        </pc:spChg>
      </pc:sldChg>
      <pc:sldChg chg="modSp mod">
        <pc:chgData name="richard vidal" userId="13c4c14fef6239e3" providerId="LiveId" clId="{3BFFE07B-1041-4152-8D87-6E4994950EE8}" dt="2022-07-31T09:06:09.690" v="175" actId="20577"/>
        <pc:sldMkLst>
          <pc:docMk/>
          <pc:sldMk cId="167797394" sldId="451"/>
        </pc:sldMkLst>
        <pc:spChg chg="mod">
          <ac:chgData name="richard vidal" userId="13c4c14fef6239e3" providerId="LiveId" clId="{3BFFE07B-1041-4152-8D87-6E4994950EE8}" dt="2022-07-31T09:06:09.690" v="175" actId="20577"/>
          <ac:spMkLst>
            <pc:docMk/>
            <pc:sldMk cId="167797394" sldId="451"/>
            <ac:spMk id="3" creationId="{D5DDDA4B-F324-4037-BE8C-DF8190098A7A}"/>
          </ac:spMkLst>
        </pc:spChg>
      </pc:sldChg>
      <pc:sldChg chg="addSp modSp mod">
        <pc:chgData name="richard vidal" userId="13c4c14fef6239e3" providerId="LiveId" clId="{3BFFE07B-1041-4152-8D87-6E4994950EE8}" dt="2022-07-31T09:01:46.842" v="163" actId="1076"/>
        <pc:sldMkLst>
          <pc:docMk/>
          <pc:sldMk cId="106146960" sldId="484"/>
        </pc:sldMkLst>
        <pc:spChg chg="mod">
          <ac:chgData name="richard vidal" userId="13c4c14fef6239e3" providerId="LiveId" clId="{3BFFE07B-1041-4152-8D87-6E4994950EE8}" dt="2022-07-31T09:01:16.103" v="152" actId="21"/>
          <ac:spMkLst>
            <pc:docMk/>
            <pc:sldMk cId="106146960" sldId="484"/>
            <ac:spMk id="3" creationId="{4E312F2D-9BC0-43BF-A1DD-F1C0422B19DF}"/>
          </ac:spMkLst>
        </pc:spChg>
        <pc:picChg chg="add mod">
          <ac:chgData name="richard vidal" userId="13c4c14fef6239e3" providerId="LiveId" clId="{3BFFE07B-1041-4152-8D87-6E4994950EE8}" dt="2022-07-31T09:01:46.842" v="163" actId="1076"/>
          <ac:picMkLst>
            <pc:docMk/>
            <pc:sldMk cId="106146960" sldId="484"/>
            <ac:picMk id="5" creationId="{B51B039C-5841-1522-2011-55DAD25EBEF4}"/>
          </ac:picMkLst>
        </pc:picChg>
      </pc:sldChg>
      <pc:sldChg chg="modSp new mod">
        <pc:chgData name="richard vidal" userId="13c4c14fef6239e3" providerId="LiveId" clId="{3BFFE07B-1041-4152-8D87-6E4994950EE8}" dt="2022-07-31T08:55:21.134" v="85" actId="20577"/>
        <pc:sldMkLst>
          <pc:docMk/>
          <pc:sldMk cId="3107876051" sldId="488"/>
        </pc:sldMkLst>
        <pc:spChg chg="mod">
          <ac:chgData name="richard vidal" userId="13c4c14fef6239e3" providerId="LiveId" clId="{3BFFE07B-1041-4152-8D87-6E4994950EE8}" dt="2022-07-31T08:55:21.134" v="85" actId="20577"/>
          <ac:spMkLst>
            <pc:docMk/>
            <pc:sldMk cId="3107876051" sldId="488"/>
            <ac:spMk id="2" creationId="{842F1453-DBE7-5556-BA3E-BF71604A0875}"/>
          </ac:spMkLst>
        </pc:spChg>
        <pc:spChg chg="mod">
          <ac:chgData name="richard vidal" userId="13c4c14fef6239e3" providerId="LiveId" clId="{3BFFE07B-1041-4152-8D87-6E4994950EE8}" dt="2022-07-31T08:52:22.061" v="28"/>
          <ac:spMkLst>
            <pc:docMk/>
            <pc:sldMk cId="3107876051" sldId="488"/>
            <ac:spMk id="3" creationId="{21333F1E-5CBB-D7C8-4957-FAB30D3C3D44}"/>
          </ac:spMkLst>
        </pc:spChg>
      </pc:sldChg>
      <pc:sldChg chg="modSp new mod">
        <pc:chgData name="richard vidal" userId="13c4c14fef6239e3" providerId="LiveId" clId="{3BFFE07B-1041-4152-8D87-6E4994950EE8}" dt="2022-07-31T09:00:01.470" v="147"/>
        <pc:sldMkLst>
          <pc:docMk/>
          <pc:sldMk cId="1003205744" sldId="489"/>
        </pc:sldMkLst>
        <pc:spChg chg="mod">
          <ac:chgData name="richard vidal" userId="13c4c14fef6239e3" providerId="LiveId" clId="{3BFFE07B-1041-4152-8D87-6E4994950EE8}" dt="2022-07-31T09:00:01.470" v="147"/>
          <ac:spMkLst>
            <pc:docMk/>
            <pc:sldMk cId="1003205744" sldId="489"/>
            <ac:spMk id="2" creationId="{85E5A7F9-1DEE-9496-AFE6-89CBA9EF0A36}"/>
          </ac:spMkLst>
        </pc:spChg>
      </pc:sldChg>
      <pc:sldChg chg="addSp delSp modSp new del mod">
        <pc:chgData name="richard vidal" userId="13c4c14fef6239e3" providerId="LiveId" clId="{3BFFE07B-1041-4152-8D87-6E4994950EE8}" dt="2022-07-31T09:01:58.737" v="165" actId="47"/>
        <pc:sldMkLst>
          <pc:docMk/>
          <pc:sldMk cId="283862947" sldId="490"/>
        </pc:sldMkLst>
        <pc:spChg chg="del">
          <ac:chgData name="richard vidal" userId="13c4c14fef6239e3" providerId="LiveId" clId="{3BFFE07B-1041-4152-8D87-6E4994950EE8}" dt="2022-07-31T09:01:11.266" v="151"/>
          <ac:spMkLst>
            <pc:docMk/>
            <pc:sldMk cId="283862947" sldId="490"/>
            <ac:spMk id="3" creationId="{FD7F5A66-1895-9D4E-E1F2-C3601C395A4A}"/>
          </ac:spMkLst>
        </pc:spChg>
        <pc:spChg chg="add mod">
          <ac:chgData name="richard vidal" userId="13c4c14fef6239e3" providerId="LiveId" clId="{3BFFE07B-1041-4152-8D87-6E4994950EE8}" dt="2022-07-31T09:01:27.821" v="155" actId="21"/>
          <ac:spMkLst>
            <pc:docMk/>
            <pc:sldMk cId="283862947" sldId="490"/>
            <ac:spMk id="8" creationId="{E313DE7B-420A-AF5E-D6DA-E98FF01BCB6B}"/>
          </ac:spMkLst>
        </pc:spChg>
        <pc:picChg chg="add del mod">
          <ac:chgData name="richard vidal" userId="13c4c14fef6239e3" providerId="LiveId" clId="{3BFFE07B-1041-4152-8D87-6E4994950EE8}" dt="2022-07-31T09:01:27.821" v="155" actId="21"/>
          <ac:picMkLst>
            <pc:docMk/>
            <pc:sldMk cId="283862947" sldId="490"/>
            <ac:picMk id="6" creationId="{69E0F663-E222-C824-5953-81B7E4E681DC}"/>
          </ac:picMkLst>
        </pc:picChg>
      </pc:sldChg>
      <pc:sldChg chg="addSp delSp modSp new mod">
        <pc:chgData name="richard vidal" userId="13c4c14fef6239e3" providerId="LiveId" clId="{3BFFE07B-1041-4152-8D87-6E4994950EE8}" dt="2022-07-31T09:01:54.904" v="164" actId="478"/>
        <pc:sldMkLst>
          <pc:docMk/>
          <pc:sldMk cId="590609858" sldId="491"/>
        </pc:sldMkLst>
        <pc:spChg chg="mod">
          <ac:chgData name="richard vidal" userId="13c4c14fef6239e3" providerId="LiveId" clId="{3BFFE07B-1041-4152-8D87-6E4994950EE8}" dt="2022-07-31T09:01:21.534" v="154"/>
          <ac:spMkLst>
            <pc:docMk/>
            <pc:sldMk cId="590609858" sldId="491"/>
            <ac:spMk id="3" creationId="{1903152B-9CD0-C383-6C06-BF2ED2F0BAAD}"/>
          </ac:spMkLst>
        </pc:spChg>
        <pc:picChg chg="add del mod">
          <ac:chgData name="richard vidal" userId="13c4c14fef6239e3" providerId="LiveId" clId="{3BFFE07B-1041-4152-8D87-6E4994950EE8}" dt="2022-07-31T09:01:54.904" v="164" actId="478"/>
          <ac:picMkLst>
            <pc:docMk/>
            <pc:sldMk cId="590609858" sldId="491"/>
            <ac:picMk id="5" creationId="{2832AD78-D2AA-FBC6-38F6-5E084C7D6469}"/>
          </ac:picMkLst>
        </pc:picChg>
      </pc:sldChg>
    </pc:docChg>
  </pc:docChgLst>
  <pc:docChgLst>
    <pc:chgData name="richard vidal" userId="13c4c14fef6239e3" providerId="LiveId" clId="{D7607361-A094-400D-8752-79C6059B36C8}"/>
    <pc:docChg chg="undo custSel addSld delSld modSld sldOrd addMainMaster delMainMaster modMainMaster">
      <pc:chgData name="richard vidal" userId="13c4c14fef6239e3" providerId="LiveId" clId="{D7607361-A094-400D-8752-79C6059B36C8}" dt="2020-03-16T09:04:40.265" v="2300" actId="20577"/>
      <pc:docMkLst>
        <pc:docMk/>
      </pc:docMkLst>
      <pc:sldChg chg="addSp delSp modSp">
        <pc:chgData name="richard vidal" userId="13c4c14fef6239e3" providerId="LiveId" clId="{D7607361-A094-400D-8752-79C6059B36C8}" dt="2020-03-08T21:08:21.141" v="1384" actId="1076"/>
        <pc:sldMkLst>
          <pc:docMk/>
          <pc:sldMk cId="2259794407" sldId="256"/>
        </pc:sldMkLst>
        <pc:picChg chg="del">
          <ac:chgData name="richard vidal" userId="13c4c14fef6239e3" providerId="LiveId" clId="{D7607361-A094-400D-8752-79C6059B36C8}" dt="2020-02-23T16:29:35.240" v="1310" actId="478"/>
          <ac:picMkLst>
            <pc:docMk/>
            <pc:sldMk cId="2259794407" sldId="256"/>
            <ac:picMk id="4" creationId="{00000000-0000-0000-0000-000000000000}"/>
          </ac:picMkLst>
        </pc:picChg>
        <pc:picChg chg="add mod">
          <ac:chgData name="richard vidal" userId="13c4c14fef6239e3" providerId="LiveId" clId="{D7607361-A094-400D-8752-79C6059B36C8}" dt="2020-03-08T21:08:21.141" v="1384" actId="1076"/>
          <ac:picMkLst>
            <pc:docMk/>
            <pc:sldMk cId="2259794407" sldId="256"/>
            <ac:picMk id="5" creationId="{81B18A6D-CC7C-46B6-A956-2A4AA536A4D3}"/>
          </ac:picMkLst>
        </pc:picChg>
      </pc:sldChg>
      <pc:sldChg chg="delSp">
        <pc:chgData name="richard vidal" userId="13c4c14fef6239e3" providerId="LiveId" clId="{D7607361-A094-400D-8752-79C6059B36C8}" dt="2020-02-23T16:29:38.904" v="1311" actId="478"/>
        <pc:sldMkLst>
          <pc:docMk/>
          <pc:sldMk cId="3305671808" sldId="257"/>
        </pc:sldMkLst>
        <pc:picChg chg="del">
          <ac:chgData name="richard vidal" userId="13c4c14fef6239e3" providerId="LiveId" clId="{D7607361-A094-400D-8752-79C6059B36C8}" dt="2020-02-23T16:29:38.904" v="1311" actId="478"/>
          <ac:picMkLst>
            <pc:docMk/>
            <pc:sldMk cId="3305671808" sldId="257"/>
            <ac:picMk id="4" creationId="{00000000-0000-0000-0000-000000000000}"/>
          </ac:picMkLst>
        </pc:picChg>
      </pc:sldChg>
      <pc:sldChg chg="delSp modSp">
        <pc:chgData name="richard vidal" userId="13c4c14fef6239e3" providerId="LiveId" clId="{D7607361-A094-400D-8752-79C6059B36C8}" dt="2020-03-08T21:20:21.675" v="1564"/>
        <pc:sldMkLst>
          <pc:docMk/>
          <pc:sldMk cId="383590075" sldId="258"/>
        </pc:sldMkLst>
        <pc:spChg chg="mod">
          <ac:chgData name="richard vidal" userId="13c4c14fef6239e3" providerId="LiveId" clId="{D7607361-A094-400D-8752-79C6059B36C8}" dt="2020-03-08T21:20:21.675" v="1564"/>
          <ac:spMkLst>
            <pc:docMk/>
            <pc:sldMk cId="383590075" sldId="258"/>
            <ac:spMk id="2" creationId="{DE688EFF-9700-4619-8CEE-105902FDF1E9}"/>
          </ac:spMkLst>
        </pc:spChg>
        <pc:picChg chg="del">
          <ac:chgData name="richard vidal" userId="13c4c14fef6239e3" providerId="LiveId" clId="{D7607361-A094-400D-8752-79C6059B36C8}" dt="2020-02-23T16:29:41.161" v="1312" actId="478"/>
          <ac:picMkLst>
            <pc:docMk/>
            <pc:sldMk cId="383590075" sldId="258"/>
            <ac:picMk id="5" creationId="{E47CE9E5-1B32-42E4-A3F3-9F0C68981B7C}"/>
          </ac:picMkLst>
        </pc:picChg>
      </pc:sldChg>
      <pc:sldChg chg="modSp">
        <pc:chgData name="richard vidal" userId="13c4c14fef6239e3" providerId="LiveId" clId="{D7607361-A094-400D-8752-79C6059B36C8}" dt="2020-03-10T21:13:28.256" v="2164" actId="113"/>
        <pc:sldMkLst>
          <pc:docMk/>
          <pc:sldMk cId="115331390" sldId="261"/>
        </pc:sldMkLst>
        <pc:spChg chg="mod">
          <ac:chgData name="richard vidal" userId="13c4c14fef6239e3" providerId="LiveId" clId="{D7607361-A094-400D-8752-79C6059B36C8}" dt="2020-03-10T21:13:28.256" v="2164" actId="113"/>
          <ac:spMkLst>
            <pc:docMk/>
            <pc:sldMk cId="115331390" sldId="261"/>
            <ac:spMk id="3" creationId="{F97E37AA-38C3-4306-A78A-A0578BD2BB68}"/>
          </ac:spMkLst>
        </pc:spChg>
      </pc:sldChg>
      <pc:sldChg chg="modSp">
        <pc:chgData name="richard vidal" userId="13c4c14fef6239e3" providerId="LiveId" clId="{D7607361-A094-400D-8752-79C6059B36C8}" dt="2020-03-10T21:14:14.315" v="2166" actId="20577"/>
        <pc:sldMkLst>
          <pc:docMk/>
          <pc:sldMk cId="958991916" sldId="262"/>
        </pc:sldMkLst>
        <pc:spChg chg="mod">
          <ac:chgData name="richard vidal" userId="13c4c14fef6239e3" providerId="LiveId" clId="{D7607361-A094-400D-8752-79C6059B36C8}" dt="2020-03-10T21:14:14.315" v="2166" actId="20577"/>
          <ac:spMkLst>
            <pc:docMk/>
            <pc:sldMk cId="958991916" sldId="262"/>
            <ac:spMk id="3" creationId="{DF8C4438-4D62-4057-AB01-562599296862}"/>
          </ac:spMkLst>
        </pc:spChg>
      </pc:sldChg>
      <pc:sldChg chg="del">
        <pc:chgData name="richard vidal" userId="13c4c14fef6239e3" providerId="LiveId" clId="{D7607361-A094-400D-8752-79C6059B36C8}" dt="2020-02-22T21:21:00.848" v="1297" actId="2696"/>
        <pc:sldMkLst>
          <pc:docMk/>
          <pc:sldMk cId="3665351123" sldId="264"/>
        </pc:sldMkLst>
      </pc:sldChg>
      <pc:sldChg chg="del">
        <pc:chgData name="richard vidal" userId="13c4c14fef6239e3" providerId="LiveId" clId="{D7607361-A094-400D-8752-79C6059B36C8}" dt="2020-02-22T21:21:00.848" v="1297" actId="2696"/>
        <pc:sldMkLst>
          <pc:docMk/>
          <pc:sldMk cId="2340244829" sldId="265"/>
        </pc:sldMkLst>
      </pc:sldChg>
      <pc:sldChg chg="del">
        <pc:chgData name="richard vidal" userId="13c4c14fef6239e3" providerId="LiveId" clId="{D7607361-A094-400D-8752-79C6059B36C8}" dt="2020-02-22T21:21:00.848" v="1297" actId="2696"/>
        <pc:sldMkLst>
          <pc:docMk/>
          <pc:sldMk cId="1004311968" sldId="266"/>
        </pc:sldMkLst>
      </pc:sldChg>
      <pc:sldChg chg="del">
        <pc:chgData name="richard vidal" userId="13c4c14fef6239e3" providerId="LiveId" clId="{D7607361-A094-400D-8752-79C6059B36C8}" dt="2020-02-22T21:21:00.848" v="1297" actId="2696"/>
        <pc:sldMkLst>
          <pc:docMk/>
          <pc:sldMk cId="301127853" sldId="267"/>
        </pc:sldMkLst>
      </pc:sldChg>
      <pc:sldChg chg="del">
        <pc:chgData name="richard vidal" userId="13c4c14fef6239e3" providerId="LiveId" clId="{D7607361-A094-400D-8752-79C6059B36C8}" dt="2020-02-22T21:21:00.848" v="1297" actId="2696"/>
        <pc:sldMkLst>
          <pc:docMk/>
          <pc:sldMk cId="3341918891" sldId="268"/>
        </pc:sldMkLst>
      </pc:sldChg>
      <pc:sldChg chg="del">
        <pc:chgData name="richard vidal" userId="13c4c14fef6239e3" providerId="LiveId" clId="{D7607361-A094-400D-8752-79C6059B36C8}" dt="2020-02-22T21:21:00.848" v="1297" actId="2696"/>
        <pc:sldMkLst>
          <pc:docMk/>
          <pc:sldMk cId="3626231797" sldId="269"/>
        </pc:sldMkLst>
      </pc:sldChg>
      <pc:sldChg chg="delSp modSp">
        <pc:chgData name="richard vidal" userId="13c4c14fef6239e3" providerId="LiveId" clId="{D7607361-A094-400D-8752-79C6059B36C8}" dt="2020-03-08T21:45:56.695" v="1857" actId="20577"/>
        <pc:sldMkLst>
          <pc:docMk/>
          <pc:sldMk cId="3633707150" sldId="270"/>
        </pc:sldMkLst>
        <pc:spChg chg="mod">
          <ac:chgData name="richard vidal" userId="13c4c14fef6239e3" providerId="LiveId" clId="{D7607361-A094-400D-8752-79C6059B36C8}" dt="2020-03-08T21:45:56.695" v="1857" actId="20577"/>
          <ac:spMkLst>
            <pc:docMk/>
            <pc:sldMk cId="3633707150" sldId="270"/>
            <ac:spMk id="3" creationId="{BFF8E6C9-7D0F-4FD6-BA04-75AE1027C685}"/>
          </ac:spMkLst>
        </pc:spChg>
        <pc:picChg chg="del">
          <ac:chgData name="richard vidal" userId="13c4c14fef6239e3" providerId="LiveId" clId="{D7607361-A094-400D-8752-79C6059B36C8}" dt="2020-02-23T16:29:42.584" v="1313" actId="478"/>
          <ac:picMkLst>
            <pc:docMk/>
            <pc:sldMk cId="3633707150" sldId="270"/>
            <ac:picMk id="5" creationId="{D8A90187-1D75-4C5F-ACE3-7F5649E0B901}"/>
          </ac:picMkLst>
        </pc:picChg>
      </pc:sldChg>
      <pc:sldChg chg="modSp">
        <pc:chgData name="richard vidal" userId="13c4c14fef6239e3" providerId="LiveId" clId="{D7607361-A094-400D-8752-79C6059B36C8}" dt="2020-03-08T21:47:46.435" v="1873"/>
        <pc:sldMkLst>
          <pc:docMk/>
          <pc:sldMk cId="1893781037" sldId="272"/>
        </pc:sldMkLst>
        <pc:spChg chg="mod">
          <ac:chgData name="richard vidal" userId="13c4c14fef6239e3" providerId="LiveId" clId="{D7607361-A094-400D-8752-79C6059B36C8}" dt="2020-03-08T21:47:46.435" v="1873"/>
          <ac:spMkLst>
            <pc:docMk/>
            <pc:sldMk cId="1893781037" sldId="272"/>
            <ac:spMk id="3" creationId="{B077C61E-BCF8-4DAD-94A4-C646671F4494}"/>
          </ac:spMkLst>
        </pc:spChg>
      </pc:sldChg>
      <pc:sldChg chg="modSp">
        <pc:chgData name="richard vidal" userId="13c4c14fef6239e3" providerId="LiveId" clId="{D7607361-A094-400D-8752-79C6059B36C8}" dt="2020-03-10T21:13:05.468" v="2163" actId="20577"/>
        <pc:sldMkLst>
          <pc:docMk/>
          <pc:sldMk cId="543769148" sldId="274"/>
        </pc:sldMkLst>
        <pc:spChg chg="mod">
          <ac:chgData name="richard vidal" userId="13c4c14fef6239e3" providerId="LiveId" clId="{D7607361-A094-400D-8752-79C6059B36C8}" dt="2020-03-10T21:12:52.986" v="2156" actId="20577"/>
          <ac:spMkLst>
            <pc:docMk/>
            <pc:sldMk cId="543769148" sldId="274"/>
            <ac:spMk id="2" creationId="{FC5DAB1F-D573-4710-B407-A57A1D577366}"/>
          </ac:spMkLst>
        </pc:spChg>
        <pc:spChg chg="mod">
          <ac:chgData name="richard vidal" userId="13c4c14fef6239e3" providerId="LiveId" clId="{D7607361-A094-400D-8752-79C6059B36C8}" dt="2020-03-10T21:13:05.468" v="2163" actId="20577"/>
          <ac:spMkLst>
            <pc:docMk/>
            <pc:sldMk cId="543769148" sldId="274"/>
            <ac:spMk id="3" creationId="{DE6C1AF2-20B3-4391-85CB-44ED960CB826}"/>
          </ac:spMkLst>
        </pc:spChg>
      </pc:sldChg>
      <pc:sldChg chg="modSp">
        <pc:chgData name="richard vidal" userId="13c4c14fef6239e3" providerId="LiveId" clId="{D7607361-A094-400D-8752-79C6059B36C8}" dt="2020-03-10T21:08:42.877" v="2113" actId="20577"/>
        <pc:sldMkLst>
          <pc:docMk/>
          <pc:sldMk cId="867927999" sldId="275"/>
        </pc:sldMkLst>
        <pc:spChg chg="mod">
          <ac:chgData name="richard vidal" userId="13c4c14fef6239e3" providerId="LiveId" clId="{D7607361-A094-400D-8752-79C6059B36C8}" dt="2020-03-10T21:08:42.877" v="2113" actId="20577"/>
          <ac:spMkLst>
            <pc:docMk/>
            <pc:sldMk cId="867927999" sldId="275"/>
            <ac:spMk id="2" creationId="{CA39F357-A8A8-484E-8C9C-47794EF457F9}"/>
          </ac:spMkLst>
        </pc:spChg>
        <pc:spChg chg="mod">
          <ac:chgData name="richard vidal" userId="13c4c14fef6239e3" providerId="LiveId" clId="{D7607361-A094-400D-8752-79C6059B36C8}" dt="2020-03-10T21:08:01.243" v="2108" actId="15"/>
          <ac:spMkLst>
            <pc:docMk/>
            <pc:sldMk cId="867927999" sldId="275"/>
            <ac:spMk id="3" creationId="{21E890D8-C672-4821-A424-111DBBD22B3E}"/>
          </ac:spMkLst>
        </pc:spChg>
      </pc:sldChg>
      <pc:sldChg chg="modSp">
        <pc:chgData name="richard vidal" userId="13c4c14fef6239e3" providerId="LiveId" clId="{D7607361-A094-400D-8752-79C6059B36C8}" dt="2020-03-08T21:43:56.775" v="1825" actId="20577"/>
        <pc:sldMkLst>
          <pc:docMk/>
          <pc:sldMk cId="2847553099" sldId="276"/>
        </pc:sldMkLst>
        <pc:spChg chg="mod">
          <ac:chgData name="richard vidal" userId="13c4c14fef6239e3" providerId="LiveId" clId="{D7607361-A094-400D-8752-79C6059B36C8}" dt="2020-03-08T21:43:56.775" v="1825" actId="20577"/>
          <ac:spMkLst>
            <pc:docMk/>
            <pc:sldMk cId="2847553099" sldId="276"/>
            <ac:spMk id="3" creationId="{4BC36DC1-C121-4EF7-A0BB-F1DE496ABF92}"/>
          </ac:spMkLst>
        </pc:spChg>
      </pc:sldChg>
      <pc:sldChg chg="modSp">
        <pc:chgData name="richard vidal" userId="13c4c14fef6239e3" providerId="LiveId" clId="{D7607361-A094-400D-8752-79C6059B36C8}" dt="2020-03-08T21:39:46.264" v="1741" actId="20577"/>
        <pc:sldMkLst>
          <pc:docMk/>
          <pc:sldMk cId="1073700025" sldId="277"/>
        </pc:sldMkLst>
        <pc:spChg chg="mod">
          <ac:chgData name="richard vidal" userId="13c4c14fef6239e3" providerId="LiveId" clId="{D7607361-A094-400D-8752-79C6059B36C8}" dt="2020-03-08T21:39:21.102" v="1707" actId="27636"/>
          <ac:spMkLst>
            <pc:docMk/>
            <pc:sldMk cId="1073700025" sldId="277"/>
            <ac:spMk id="2" creationId="{824323DB-757E-456E-8D05-643318846F1E}"/>
          </ac:spMkLst>
        </pc:spChg>
        <pc:spChg chg="mod">
          <ac:chgData name="richard vidal" userId="13c4c14fef6239e3" providerId="LiveId" clId="{D7607361-A094-400D-8752-79C6059B36C8}" dt="2020-03-08T21:39:46.264" v="1741" actId="20577"/>
          <ac:spMkLst>
            <pc:docMk/>
            <pc:sldMk cId="1073700025" sldId="277"/>
            <ac:spMk id="3" creationId="{5B54B2C1-C3C2-4DB9-A0CB-E4F3C9BFC084}"/>
          </ac:spMkLst>
        </pc:spChg>
      </pc:sldChg>
      <pc:sldChg chg="del">
        <pc:chgData name="richard vidal" userId="13c4c14fef6239e3" providerId="LiveId" clId="{D7607361-A094-400D-8752-79C6059B36C8}" dt="2020-02-22T21:21:00.848" v="1297" actId="2696"/>
        <pc:sldMkLst>
          <pc:docMk/>
          <pc:sldMk cId="2125988554" sldId="280"/>
        </pc:sldMkLst>
      </pc:sldChg>
      <pc:sldChg chg="del">
        <pc:chgData name="richard vidal" userId="13c4c14fef6239e3" providerId="LiveId" clId="{D7607361-A094-400D-8752-79C6059B36C8}" dt="2020-02-22T21:21:00.848" v="1297" actId="2696"/>
        <pc:sldMkLst>
          <pc:docMk/>
          <pc:sldMk cId="3625073875" sldId="281"/>
        </pc:sldMkLst>
      </pc:sldChg>
      <pc:sldChg chg="del">
        <pc:chgData name="richard vidal" userId="13c4c14fef6239e3" providerId="LiveId" clId="{D7607361-A094-400D-8752-79C6059B36C8}" dt="2020-02-18T19:36:23.149" v="1249" actId="2696"/>
        <pc:sldMkLst>
          <pc:docMk/>
          <pc:sldMk cId="1300818781" sldId="282"/>
        </pc:sldMkLst>
      </pc:sldChg>
      <pc:sldChg chg="del">
        <pc:chgData name="richard vidal" userId="13c4c14fef6239e3" providerId="LiveId" clId="{D7607361-A094-400D-8752-79C6059B36C8}" dt="2020-02-18T19:36:23.149" v="1249" actId="2696"/>
        <pc:sldMkLst>
          <pc:docMk/>
          <pc:sldMk cId="3389220524" sldId="283"/>
        </pc:sldMkLst>
      </pc:sldChg>
      <pc:sldChg chg="del">
        <pc:chgData name="richard vidal" userId="13c4c14fef6239e3" providerId="LiveId" clId="{D7607361-A094-400D-8752-79C6059B36C8}" dt="2020-02-18T19:36:23.149" v="1249" actId="2696"/>
        <pc:sldMkLst>
          <pc:docMk/>
          <pc:sldMk cId="417250482" sldId="284"/>
        </pc:sldMkLst>
      </pc:sldChg>
      <pc:sldChg chg="del">
        <pc:chgData name="richard vidal" userId="13c4c14fef6239e3" providerId="LiveId" clId="{D7607361-A094-400D-8752-79C6059B36C8}" dt="2020-02-18T19:36:23.149" v="1249" actId="2696"/>
        <pc:sldMkLst>
          <pc:docMk/>
          <pc:sldMk cId="2713489408" sldId="285"/>
        </pc:sldMkLst>
      </pc:sldChg>
      <pc:sldChg chg="del">
        <pc:chgData name="richard vidal" userId="13c4c14fef6239e3" providerId="LiveId" clId="{D7607361-A094-400D-8752-79C6059B36C8}" dt="2020-02-18T19:36:23.149" v="1249" actId="2696"/>
        <pc:sldMkLst>
          <pc:docMk/>
          <pc:sldMk cId="1221945721" sldId="286"/>
        </pc:sldMkLst>
      </pc:sldChg>
      <pc:sldChg chg="del">
        <pc:chgData name="richard vidal" userId="13c4c14fef6239e3" providerId="LiveId" clId="{D7607361-A094-400D-8752-79C6059B36C8}" dt="2020-02-18T19:36:23.149" v="1249" actId="2696"/>
        <pc:sldMkLst>
          <pc:docMk/>
          <pc:sldMk cId="2377826709" sldId="287"/>
        </pc:sldMkLst>
      </pc:sldChg>
      <pc:sldChg chg="del">
        <pc:chgData name="richard vidal" userId="13c4c14fef6239e3" providerId="LiveId" clId="{D7607361-A094-400D-8752-79C6059B36C8}" dt="2020-02-18T19:36:23.149" v="1249" actId="2696"/>
        <pc:sldMkLst>
          <pc:docMk/>
          <pc:sldMk cId="511340745" sldId="288"/>
        </pc:sldMkLst>
      </pc:sldChg>
      <pc:sldChg chg="del">
        <pc:chgData name="richard vidal" userId="13c4c14fef6239e3" providerId="LiveId" clId="{D7607361-A094-400D-8752-79C6059B36C8}" dt="2020-02-18T19:36:23.149" v="1249" actId="2696"/>
        <pc:sldMkLst>
          <pc:docMk/>
          <pc:sldMk cId="1382536411" sldId="289"/>
        </pc:sldMkLst>
      </pc:sldChg>
      <pc:sldChg chg="del">
        <pc:chgData name="richard vidal" userId="13c4c14fef6239e3" providerId="LiveId" clId="{D7607361-A094-400D-8752-79C6059B36C8}" dt="2020-02-18T19:36:23.149" v="1249" actId="2696"/>
        <pc:sldMkLst>
          <pc:docMk/>
          <pc:sldMk cId="2493244126" sldId="290"/>
        </pc:sldMkLst>
      </pc:sldChg>
      <pc:sldChg chg="del">
        <pc:chgData name="richard vidal" userId="13c4c14fef6239e3" providerId="LiveId" clId="{D7607361-A094-400D-8752-79C6059B36C8}" dt="2020-02-18T19:36:23.149" v="1249" actId="2696"/>
        <pc:sldMkLst>
          <pc:docMk/>
          <pc:sldMk cId="734681346" sldId="291"/>
        </pc:sldMkLst>
      </pc:sldChg>
      <pc:sldChg chg="del">
        <pc:chgData name="richard vidal" userId="13c4c14fef6239e3" providerId="LiveId" clId="{D7607361-A094-400D-8752-79C6059B36C8}" dt="2020-02-18T19:36:23.149" v="1249" actId="2696"/>
        <pc:sldMkLst>
          <pc:docMk/>
          <pc:sldMk cId="3473925166" sldId="292"/>
        </pc:sldMkLst>
      </pc:sldChg>
      <pc:sldChg chg="del">
        <pc:chgData name="richard vidal" userId="13c4c14fef6239e3" providerId="LiveId" clId="{D7607361-A094-400D-8752-79C6059B36C8}" dt="2020-02-18T19:36:23.149" v="1249" actId="2696"/>
        <pc:sldMkLst>
          <pc:docMk/>
          <pc:sldMk cId="1695793943" sldId="293"/>
        </pc:sldMkLst>
      </pc:sldChg>
      <pc:sldChg chg="del">
        <pc:chgData name="richard vidal" userId="13c4c14fef6239e3" providerId="LiveId" clId="{D7607361-A094-400D-8752-79C6059B36C8}" dt="2020-02-18T19:36:23.149" v="1249" actId="2696"/>
        <pc:sldMkLst>
          <pc:docMk/>
          <pc:sldMk cId="3943288199" sldId="294"/>
        </pc:sldMkLst>
      </pc:sldChg>
      <pc:sldChg chg="del">
        <pc:chgData name="richard vidal" userId="13c4c14fef6239e3" providerId="LiveId" clId="{D7607361-A094-400D-8752-79C6059B36C8}" dt="2020-02-18T19:36:23.149" v="1249" actId="2696"/>
        <pc:sldMkLst>
          <pc:docMk/>
          <pc:sldMk cId="671510002" sldId="295"/>
        </pc:sldMkLst>
      </pc:sldChg>
      <pc:sldChg chg="del">
        <pc:chgData name="richard vidal" userId="13c4c14fef6239e3" providerId="LiveId" clId="{D7607361-A094-400D-8752-79C6059B36C8}" dt="2020-02-18T19:36:23.149" v="1249" actId="2696"/>
        <pc:sldMkLst>
          <pc:docMk/>
          <pc:sldMk cId="4158135913" sldId="296"/>
        </pc:sldMkLst>
      </pc:sldChg>
      <pc:sldChg chg="del">
        <pc:chgData name="richard vidal" userId="13c4c14fef6239e3" providerId="LiveId" clId="{D7607361-A094-400D-8752-79C6059B36C8}" dt="2020-02-18T19:36:23.149" v="1249" actId="2696"/>
        <pc:sldMkLst>
          <pc:docMk/>
          <pc:sldMk cId="704815791" sldId="297"/>
        </pc:sldMkLst>
      </pc:sldChg>
      <pc:sldChg chg="del">
        <pc:chgData name="richard vidal" userId="13c4c14fef6239e3" providerId="LiveId" clId="{D7607361-A094-400D-8752-79C6059B36C8}" dt="2020-03-08T21:50:49.838" v="1880" actId="47"/>
        <pc:sldMkLst>
          <pc:docMk/>
          <pc:sldMk cId="4155487087" sldId="298"/>
        </pc:sldMkLst>
      </pc:sldChg>
      <pc:sldChg chg="del">
        <pc:chgData name="richard vidal" userId="13c4c14fef6239e3" providerId="LiveId" clId="{D7607361-A094-400D-8752-79C6059B36C8}" dt="2020-02-18T19:36:23.149" v="1249" actId="2696"/>
        <pc:sldMkLst>
          <pc:docMk/>
          <pc:sldMk cId="1916531867" sldId="299"/>
        </pc:sldMkLst>
      </pc:sldChg>
      <pc:sldChg chg="del">
        <pc:chgData name="richard vidal" userId="13c4c14fef6239e3" providerId="LiveId" clId="{D7607361-A094-400D-8752-79C6059B36C8}" dt="2020-03-08T21:50:49.838" v="1880" actId="47"/>
        <pc:sldMkLst>
          <pc:docMk/>
          <pc:sldMk cId="20515182" sldId="300"/>
        </pc:sldMkLst>
      </pc:sldChg>
      <pc:sldChg chg="del">
        <pc:chgData name="richard vidal" userId="13c4c14fef6239e3" providerId="LiveId" clId="{D7607361-A094-400D-8752-79C6059B36C8}" dt="2020-03-08T21:50:49.838" v="1880" actId="47"/>
        <pc:sldMkLst>
          <pc:docMk/>
          <pc:sldMk cId="3177378501" sldId="301"/>
        </pc:sldMkLst>
      </pc:sldChg>
      <pc:sldChg chg="modSp del">
        <pc:chgData name="richard vidal" userId="13c4c14fef6239e3" providerId="LiveId" clId="{D7607361-A094-400D-8752-79C6059B36C8}" dt="2020-03-08T21:50:49.838" v="1880" actId="47"/>
        <pc:sldMkLst>
          <pc:docMk/>
          <pc:sldMk cId="3003174009" sldId="302"/>
        </pc:sldMkLst>
        <pc:spChg chg="mod">
          <ac:chgData name="richard vidal" userId="13c4c14fef6239e3" providerId="LiveId" clId="{D7607361-A094-400D-8752-79C6059B36C8}" dt="2020-02-18T18:53:06.970" v="118" actId="20577"/>
          <ac:spMkLst>
            <pc:docMk/>
            <pc:sldMk cId="3003174009" sldId="302"/>
            <ac:spMk id="2" creationId="{024443D0-BEB1-49D5-833C-723229FBF26F}"/>
          </ac:spMkLst>
        </pc:spChg>
        <pc:spChg chg="mod">
          <ac:chgData name="richard vidal" userId="13c4c14fef6239e3" providerId="LiveId" clId="{D7607361-A094-400D-8752-79C6059B36C8}" dt="2020-02-18T18:53:04.031" v="117" actId="20577"/>
          <ac:spMkLst>
            <pc:docMk/>
            <pc:sldMk cId="3003174009" sldId="302"/>
            <ac:spMk id="3" creationId="{F1598F41-33DF-4CC6-8749-C5838C877CBF}"/>
          </ac:spMkLst>
        </pc:spChg>
      </pc:sldChg>
      <pc:sldChg chg="del">
        <pc:chgData name="richard vidal" userId="13c4c14fef6239e3" providerId="LiveId" clId="{D7607361-A094-400D-8752-79C6059B36C8}" dt="2020-03-08T21:50:49.838" v="1880" actId="47"/>
        <pc:sldMkLst>
          <pc:docMk/>
          <pc:sldMk cId="2535580431" sldId="303"/>
        </pc:sldMkLst>
      </pc:sldChg>
      <pc:sldChg chg="del">
        <pc:chgData name="richard vidal" userId="13c4c14fef6239e3" providerId="LiveId" clId="{D7607361-A094-400D-8752-79C6059B36C8}" dt="2020-03-08T21:50:49.838" v="1880" actId="47"/>
        <pc:sldMkLst>
          <pc:docMk/>
          <pc:sldMk cId="2391192457" sldId="304"/>
        </pc:sldMkLst>
      </pc:sldChg>
      <pc:sldChg chg="del">
        <pc:chgData name="richard vidal" userId="13c4c14fef6239e3" providerId="LiveId" clId="{D7607361-A094-400D-8752-79C6059B36C8}" dt="2020-03-08T21:50:49.838" v="1880" actId="47"/>
        <pc:sldMkLst>
          <pc:docMk/>
          <pc:sldMk cId="533183211" sldId="355"/>
        </pc:sldMkLst>
      </pc:sldChg>
      <pc:sldChg chg="del">
        <pc:chgData name="richard vidal" userId="13c4c14fef6239e3" providerId="LiveId" clId="{D7607361-A094-400D-8752-79C6059B36C8}" dt="2020-03-08T21:50:49.838" v="1880" actId="47"/>
        <pc:sldMkLst>
          <pc:docMk/>
          <pc:sldMk cId="937383378" sldId="356"/>
        </pc:sldMkLst>
      </pc:sldChg>
      <pc:sldChg chg="del">
        <pc:chgData name="richard vidal" userId="13c4c14fef6239e3" providerId="LiveId" clId="{D7607361-A094-400D-8752-79C6059B36C8}" dt="2020-03-08T21:50:49.838" v="1880" actId="47"/>
        <pc:sldMkLst>
          <pc:docMk/>
          <pc:sldMk cId="1341865744" sldId="357"/>
        </pc:sldMkLst>
      </pc:sldChg>
      <pc:sldChg chg="del">
        <pc:chgData name="richard vidal" userId="13c4c14fef6239e3" providerId="LiveId" clId="{D7607361-A094-400D-8752-79C6059B36C8}" dt="2020-03-08T21:50:49.838" v="1880" actId="47"/>
        <pc:sldMkLst>
          <pc:docMk/>
          <pc:sldMk cId="811984894" sldId="358"/>
        </pc:sldMkLst>
      </pc:sldChg>
      <pc:sldChg chg="del">
        <pc:chgData name="richard vidal" userId="13c4c14fef6239e3" providerId="LiveId" clId="{D7607361-A094-400D-8752-79C6059B36C8}" dt="2020-03-08T21:50:49.838" v="1880" actId="47"/>
        <pc:sldMkLst>
          <pc:docMk/>
          <pc:sldMk cId="291457977" sldId="359"/>
        </pc:sldMkLst>
      </pc:sldChg>
      <pc:sldChg chg="del">
        <pc:chgData name="richard vidal" userId="13c4c14fef6239e3" providerId="LiveId" clId="{D7607361-A094-400D-8752-79C6059B36C8}" dt="2020-03-08T21:50:49.838" v="1880" actId="47"/>
        <pc:sldMkLst>
          <pc:docMk/>
          <pc:sldMk cId="740977475" sldId="360"/>
        </pc:sldMkLst>
      </pc:sldChg>
      <pc:sldChg chg="modSp">
        <pc:chgData name="richard vidal" userId="13c4c14fef6239e3" providerId="LiveId" clId="{D7607361-A094-400D-8752-79C6059B36C8}" dt="2020-03-10T20:40:58.477" v="1897" actId="20577"/>
        <pc:sldMkLst>
          <pc:docMk/>
          <pc:sldMk cId="894583454" sldId="361"/>
        </pc:sldMkLst>
        <pc:spChg chg="mod">
          <ac:chgData name="richard vidal" userId="13c4c14fef6239e3" providerId="LiveId" clId="{D7607361-A094-400D-8752-79C6059B36C8}" dt="2020-03-10T20:40:58.477" v="1897" actId="20577"/>
          <ac:spMkLst>
            <pc:docMk/>
            <pc:sldMk cId="894583454" sldId="361"/>
            <ac:spMk id="2" creationId="{A7EE3F67-3292-4B60-8793-251618B4D704}"/>
          </ac:spMkLst>
        </pc:spChg>
      </pc:sldChg>
      <pc:sldChg chg="del">
        <pc:chgData name="richard vidal" userId="13c4c14fef6239e3" providerId="LiveId" clId="{D7607361-A094-400D-8752-79C6059B36C8}" dt="2020-03-08T21:50:49.838" v="1880" actId="47"/>
        <pc:sldMkLst>
          <pc:docMk/>
          <pc:sldMk cId="3644896454" sldId="362"/>
        </pc:sldMkLst>
      </pc:sldChg>
      <pc:sldChg chg="del">
        <pc:chgData name="richard vidal" userId="13c4c14fef6239e3" providerId="LiveId" clId="{D7607361-A094-400D-8752-79C6059B36C8}" dt="2020-03-08T21:50:49.838" v="1880" actId="47"/>
        <pc:sldMkLst>
          <pc:docMk/>
          <pc:sldMk cId="1345984117" sldId="363"/>
        </pc:sldMkLst>
      </pc:sldChg>
      <pc:sldChg chg="del">
        <pc:chgData name="richard vidal" userId="13c4c14fef6239e3" providerId="LiveId" clId="{D7607361-A094-400D-8752-79C6059B36C8}" dt="2020-03-08T21:50:49.838" v="1880" actId="47"/>
        <pc:sldMkLst>
          <pc:docMk/>
          <pc:sldMk cId="40670136" sldId="364"/>
        </pc:sldMkLst>
      </pc:sldChg>
      <pc:sldChg chg="del">
        <pc:chgData name="richard vidal" userId="13c4c14fef6239e3" providerId="LiveId" clId="{D7607361-A094-400D-8752-79C6059B36C8}" dt="2020-03-08T21:50:49.838" v="1880" actId="47"/>
        <pc:sldMkLst>
          <pc:docMk/>
          <pc:sldMk cId="3642977013" sldId="365"/>
        </pc:sldMkLst>
      </pc:sldChg>
      <pc:sldChg chg="del">
        <pc:chgData name="richard vidal" userId="13c4c14fef6239e3" providerId="LiveId" clId="{D7607361-A094-400D-8752-79C6059B36C8}" dt="2020-03-08T21:50:49.838" v="1880" actId="47"/>
        <pc:sldMkLst>
          <pc:docMk/>
          <pc:sldMk cId="2122009894" sldId="366"/>
        </pc:sldMkLst>
      </pc:sldChg>
      <pc:sldChg chg="del">
        <pc:chgData name="richard vidal" userId="13c4c14fef6239e3" providerId="LiveId" clId="{D7607361-A094-400D-8752-79C6059B36C8}" dt="2020-03-08T21:50:49.838" v="1880" actId="47"/>
        <pc:sldMkLst>
          <pc:docMk/>
          <pc:sldMk cId="3683350657" sldId="367"/>
        </pc:sldMkLst>
      </pc:sldChg>
      <pc:sldChg chg="del">
        <pc:chgData name="richard vidal" userId="13c4c14fef6239e3" providerId="LiveId" clId="{D7607361-A094-400D-8752-79C6059B36C8}" dt="2020-03-08T21:50:49.838" v="1880" actId="47"/>
        <pc:sldMkLst>
          <pc:docMk/>
          <pc:sldMk cId="1933726144" sldId="368"/>
        </pc:sldMkLst>
      </pc:sldChg>
      <pc:sldChg chg="del">
        <pc:chgData name="richard vidal" userId="13c4c14fef6239e3" providerId="LiveId" clId="{D7607361-A094-400D-8752-79C6059B36C8}" dt="2020-03-08T21:50:49.838" v="1880" actId="47"/>
        <pc:sldMkLst>
          <pc:docMk/>
          <pc:sldMk cId="2409859364" sldId="369"/>
        </pc:sldMkLst>
      </pc:sldChg>
      <pc:sldChg chg="del">
        <pc:chgData name="richard vidal" userId="13c4c14fef6239e3" providerId="LiveId" clId="{D7607361-A094-400D-8752-79C6059B36C8}" dt="2020-03-08T21:50:49.838" v="1880" actId="47"/>
        <pc:sldMkLst>
          <pc:docMk/>
          <pc:sldMk cId="2402912358" sldId="370"/>
        </pc:sldMkLst>
      </pc:sldChg>
      <pc:sldChg chg="del">
        <pc:chgData name="richard vidal" userId="13c4c14fef6239e3" providerId="LiveId" clId="{D7607361-A094-400D-8752-79C6059B36C8}" dt="2020-03-08T21:50:49.838" v="1880" actId="47"/>
        <pc:sldMkLst>
          <pc:docMk/>
          <pc:sldMk cId="788610024" sldId="371"/>
        </pc:sldMkLst>
      </pc:sldChg>
      <pc:sldChg chg="del">
        <pc:chgData name="richard vidal" userId="13c4c14fef6239e3" providerId="LiveId" clId="{D7607361-A094-400D-8752-79C6059B36C8}" dt="2020-03-08T21:50:49.838" v="1880" actId="47"/>
        <pc:sldMkLst>
          <pc:docMk/>
          <pc:sldMk cId="1273257381" sldId="372"/>
        </pc:sldMkLst>
      </pc:sldChg>
      <pc:sldChg chg="del">
        <pc:chgData name="richard vidal" userId="13c4c14fef6239e3" providerId="LiveId" clId="{D7607361-A094-400D-8752-79C6059B36C8}" dt="2020-03-08T21:50:49.838" v="1880" actId="47"/>
        <pc:sldMkLst>
          <pc:docMk/>
          <pc:sldMk cId="190091483" sldId="373"/>
        </pc:sldMkLst>
      </pc:sldChg>
      <pc:sldChg chg="del">
        <pc:chgData name="richard vidal" userId="13c4c14fef6239e3" providerId="LiveId" clId="{D7607361-A094-400D-8752-79C6059B36C8}" dt="2020-03-08T21:50:49.838" v="1880" actId="47"/>
        <pc:sldMkLst>
          <pc:docMk/>
          <pc:sldMk cId="1230435135" sldId="374"/>
        </pc:sldMkLst>
      </pc:sldChg>
      <pc:sldChg chg="del">
        <pc:chgData name="richard vidal" userId="13c4c14fef6239e3" providerId="LiveId" clId="{D7607361-A094-400D-8752-79C6059B36C8}" dt="2020-03-08T21:50:49.838" v="1880" actId="47"/>
        <pc:sldMkLst>
          <pc:docMk/>
          <pc:sldMk cId="3090068198" sldId="375"/>
        </pc:sldMkLst>
      </pc:sldChg>
      <pc:sldChg chg="del">
        <pc:chgData name="richard vidal" userId="13c4c14fef6239e3" providerId="LiveId" clId="{D7607361-A094-400D-8752-79C6059B36C8}" dt="2020-03-08T21:50:49.838" v="1880" actId="47"/>
        <pc:sldMkLst>
          <pc:docMk/>
          <pc:sldMk cId="3760383218" sldId="376"/>
        </pc:sldMkLst>
      </pc:sldChg>
      <pc:sldChg chg="del">
        <pc:chgData name="richard vidal" userId="13c4c14fef6239e3" providerId="LiveId" clId="{D7607361-A094-400D-8752-79C6059B36C8}" dt="2020-03-08T21:50:49.838" v="1880" actId="47"/>
        <pc:sldMkLst>
          <pc:docMk/>
          <pc:sldMk cId="3774730954" sldId="377"/>
        </pc:sldMkLst>
      </pc:sldChg>
      <pc:sldChg chg="del">
        <pc:chgData name="richard vidal" userId="13c4c14fef6239e3" providerId="LiveId" clId="{D7607361-A094-400D-8752-79C6059B36C8}" dt="2020-03-08T21:50:49.838" v="1880" actId="47"/>
        <pc:sldMkLst>
          <pc:docMk/>
          <pc:sldMk cId="1419864444" sldId="378"/>
        </pc:sldMkLst>
      </pc:sldChg>
      <pc:sldChg chg="del">
        <pc:chgData name="richard vidal" userId="13c4c14fef6239e3" providerId="LiveId" clId="{D7607361-A094-400D-8752-79C6059B36C8}" dt="2020-03-08T21:50:49.838" v="1880" actId="47"/>
        <pc:sldMkLst>
          <pc:docMk/>
          <pc:sldMk cId="252285464" sldId="379"/>
        </pc:sldMkLst>
      </pc:sldChg>
      <pc:sldChg chg="del">
        <pc:chgData name="richard vidal" userId="13c4c14fef6239e3" providerId="LiveId" clId="{D7607361-A094-400D-8752-79C6059B36C8}" dt="2020-03-08T21:50:49.838" v="1880" actId="47"/>
        <pc:sldMkLst>
          <pc:docMk/>
          <pc:sldMk cId="1866008804" sldId="380"/>
        </pc:sldMkLst>
      </pc:sldChg>
      <pc:sldChg chg="del">
        <pc:chgData name="richard vidal" userId="13c4c14fef6239e3" providerId="LiveId" clId="{D7607361-A094-400D-8752-79C6059B36C8}" dt="2020-03-08T21:50:49.838" v="1880" actId="47"/>
        <pc:sldMkLst>
          <pc:docMk/>
          <pc:sldMk cId="3926304486" sldId="381"/>
        </pc:sldMkLst>
      </pc:sldChg>
      <pc:sldChg chg="del">
        <pc:chgData name="richard vidal" userId="13c4c14fef6239e3" providerId="LiveId" clId="{D7607361-A094-400D-8752-79C6059B36C8}" dt="2020-03-08T21:50:49.838" v="1880" actId="47"/>
        <pc:sldMkLst>
          <pc:docMk/>
          <pc:sldMk cId="2570386020" sldId="382"/>
        </pc:sldMkLst>
      </pc:sldChg>
      <pc:sldChg chg="del">
        <pc:chgData name="richard vidal" userId="13c4c14fef6239e3" providerId="LiveId" clId="{D7607361-A094-400D-8752-79C6059B36C8}" dt="2020-03-08T21:50:49.838" v="1880" actId="47"/>
        <pc:sldMkLst>
          <pc:docMk/>
          <pc:sldMk cId="3867333128" sldId="383"/>
        </pc:sldMkLst>
      </pc:sldChg>
      <pc:sldChg chg="del">
        <pc:chgData name="richard vidal" userId="13c4c14fef6239e3" providerId="LiveId" clId="{D7607361-A094-400D-8752-79C6059B36C8}" dt="2020-03-08T21:50:49.838" v="1880" actId="47"/>
        <pc:sldMkLst>
          <pc:docMk/>
          <pc:sldMk cId="3143895754" sldId="384"/>
        </pc:sldMkLst>
      </pc:sldChg>
      <pc:sldChg chg="del">
        <pc:chgData name="richard vidal" userId="13c4c14fef6239e3" providerId="LiveId" clId="{D7607361-A094-400D-8752-79C6059B36C8}" dt="2020-03-08T21:50:49.838" v="1880" actId="47"/>
        <pc:sldMkLst>
          <pc:docMk/>
          <pc:sldMk cId="102206863" sldId="385"/>
        </pc:sldMkLst>
      </pc:sldChg>
      <pc:sldChg chg="del">
        <pc:chgData name="richard vidal" userId="13c4c14fef6239e3" providerId="LiveId" clId="{D7607361-A094-400D-8752-79C6059B36C8}" dt="2020-02-18T18:52:41.478" v="113" actId="47"/>
        <pc:sldMkLst>
          <pc:docMk/>
          <pc:sldMk cId="2108013381" sldId="386"/>
        </pc:sldMkLst>
      </pc:sldChg>
      <pc:sldChg chg="del">
        <pc:chgData name="richard vidal" userId="13c4c14fef6239e3" providerId="LiveId" clId="{D7607361-A094-400D-8752-79C6059B36C8}" dt="2020-03-08T21:50:49.838" v="1880" actId="47"/>
        <pc:sldMkLst>
          <pc:docMk/>
          <pc:sldMk cId="1308844493" sldId="387"/>
        </pc:sldMkLst>
      </pc:sldChg>
      <pc:sldChg chg="del">
        <pc:chgData name="richard vidal" userId="13c4c14fef6239e3" providerId="LiveId" clId="{D7607361-A094-400D-8752-79C6059B36C8}" dt="2020-03-08T21:50:49.838" v="1880" actId="47"/>
        <pc:sldMkLst>
          <pc:docMk/>
          <pc:sldMk cId="2739935420" sldId="388"/>
        </pc:sldMkLst>
      </pc:sldChg>
      <pc:sldChg chg="del">
        <pc:chgData name="richard vidal" userId="13c4c14fef6239e3" providerId="LiveId" clId="{D7607361-A094-400D-8752-79C6059B36C8}" dt="2020-03-08T21:50:49.838" v="1880" actId="47"/>
        <pc:sldMkLst>
          <pc:docMk/>
          <pc:sldMk cId="2851276569" sldId="389"/>
        </pc:sldMkLst>
      </pc:sldChg>
      <pc:sldChg chg="del">
        <pc:chgData name="richard vidal" userId="13c4c14fef6239e3" providerId="LiveId" clId="{D7607361-A094-400D-8752-79C6059B36C8}" dt="2020-03-08T21:50:49.838" v="1880" actId="47"/>
        <pc:sldMkLst>
          <pc:docMk/>
          <pc:sldMk cId="2273442132" sldId="390"/>
        </pc:sldMkLst>
      </pc:sldChg>
      <pc:sldChg chg="del">
        <pc:chgData name="richard vidal" userId="13c4c14fef6239e3" providerId="LiveId" clId="{D7607361-A094-400D-8752-79C6059B36C8}" dt="2020-03-08T21:50:49.838" v="1880" actId="47"/>
        <pc:sldMkLst>
          <pc:docMk/>
          <pc:sldMk cId="361843810" sldId="391"/>
        </pc:sldMkLst>
      </pc:sldChg>
      <pc:sldChg chg="del">
        <pc:chgData name="richard vidal" userId="13c4c14fef6239e3" providerId="LiveId" clId="{D7607361-A094-400D-8752-79C6059B36C8}" dt="2020-03-08T21:50:49.838" v="1880" actId="47"/>
        <pc:sldMkLst>
          <pc:docMk/>
          <pc:sldMk cId="3329146147" sldId="392"/>
        </pc:sldMkLst>
      </pc:sldChg>
      <pc:sldChg chg="del">
        <pc:chgData name="richard vidal" userId="13c4c14fef6239e3" providerId="LiveId" clId="{D7607361-A094-400D-8752-79C6059B36C8}" dt="2020-03-08T21:50:49.838" v="1880" actId="47"/>
        <pc:sldMkLst>
          <pc:docMk/>
          <pc:sldMk cId="854022387" sldId="393"/>
        </pc:sldMkLst>
      </pc:sldChg>
      <pc:sldChg chg="del">
        <pc:chgData name="richard vidal" userId="13c4c14fef6239e3" providerId="LiveId" clId="{D7607361-A094-400D-8752-79C6059B36C8}" dt="2020-03-08T21:50:49.838" v="1880" actId="47"/>
        <pc:sldMkLst>
          <pc:docMk/>
          <pc:sldMk cId="3964133967" sldId="394"/>
        </pc:sldMkLst>
      </pc:sldChg>
      <pc:sldChg chg="del">
        <pc:chgData name="richard vidal" userId="13c4c14fef6239e3" providerId="LiveId" clId="{D7607361-A094-400D-8752-79C6059B36C8}" dt="2020-03-08T21:50:49.838" v="1880" actId="47"/>
        <pc:sldMkLst>
          <pc:docMk/>
          <pc:sldMk cId="909846987" sldId="395"/>
        </pc:sldMkLst>
      </pc:sldChg>
      <pc:sldChg chg="del">
        <pc:chgData name="richard vidal" userId="13c4c14fef6239e3" providerId="LiveId" clId="{D7607361-A094-400D-8752-79C6059B36C8}" dt="2020-03-08T21:50:49.838" v="1880" actId="47"/>
        <pc:sldMkLst>
          <pc:docMk/>
          <pc:sldMk cId="861098201" sldId="396"/>
        </pc:sldMkLst>
      </pc:sldChg>
      <pc:sldChg chg="modSp del">
        <pc:chgData name="richard vidal" userId="13c4c14fef6239e3" providerId="LiveId" clId="{D7607361-A094-400D-8752-79C6059B36C8}" dt="2020-03-08T21:50:49.838" v="1880" actId="47"/>
        <pc:sldMkLst>
          <pc:docMk/>
          <pc:sldMk cId="3015918670" sldId="397"/>
        </pc:sldMkLst>
        <pc:spChg chg="mod">
          <ac:chgData name="richard vidal" userId="13c4c14fef6239e3" providerId="LiveId" clId="{D7607361-A094-400D-8752-79C6059B36C8}" dt="2020-02-18T18:54:19.211" v="119" actId="20577"/>
          <ac:spMkLst>
            <pc:docMk/>
            <pc:sldMk cId="3015918670" sldId="397"/>
            <ac:spMk id="3" creationId="{3325FED1-B9C0-4824-8675-3E3BFC798039}"/>
          </ac:spMkLst>
        </pc:spChg>
      </pc:sldChg>
      <pc:sldChg chg="del">
        <pc:chgData name="richard vidal" userId="13c4c14fef6239e3" providerId="LiveId" clId="{D7607361-A094-400D-8752-79C6059B36C8}" dt="2020-03-08T21:50:49.838" v="1880" actId="47"/>
        <pc:sldMkLst>
          <pc:docMk/>
          <pc:sldMk cId="3573753985" sldId="398"/>
        </pc:sldMkLst>
      </pc:sldChg>
      <pc:sldChg chg="del">
        <pc:chgData name="richard vidal" userId="13c4c14fef6239e3" providerId="LiveId" clId="{D7607361-A094-400D-8752-79C6059B36C8}" dt="2020-03-08T21:50:49.838" v="1880" actId="47"/>
        <pc:sldMkLst>
          <pc:docMk/>
          <pc:sldMk cId="3420490071" sldId="399"/>
        </pc:sldMkLst>
      </pc:sldChg>
      <pc:sldChg chg="modSp del">
        <pc:chgData name="richard vidal" userId="13c4c14fef6239e3" providerId="LiveId" clId="{D7607361-A094-400D-8752-79C6059B36C8}" dt="2020-03-08T21:50:49.838" v="1880" actId="47"/>
        <pc:sldMkLst>
          <pc:docMk/>
          <pc:sldMk cId="2138668447" sldId="400"/>
        </pc:sldMkLst>
        <pc:spChg chg="mod">
          <ac:chgData name="richard vidal" userId="13c4c14fef6239e3" providerId="LiveId" clId="{D7607361-A094-400D-8752-79C6059B36C8}" dt="2020-02-18T18:55:01.018" v="123" actId="20577"/>
          <ac:spMkLst>
            <pc:docMk/>
            <pc:sldMk cId="2138668447" sldId="400"/>
            <ac:spMk id="2" creationId="{0F4F5D71-113F-4BED-9A6D-5D91D7E22193}"/>
          </ac:spMkLst>
        </pc:spChg>
        <pc:spChg chg="mod">
          <ac:chgData name="richard vidal" userId="13c4c14fef6239e3" providerId="LiveId" clId="{D7607361-A094-400D-8752-79C6059B36C8}" dt="2020-02-18T18:54:47.878" v="120" actId="113"/>
          <ac:spMkLst>
            <pc:docMk/>
            <pc:sldMk cId="2138668447" sldId="400"/>
            <ac:spMk id="3" creationId="{10ACB723-75DF-4ECB-8954-F6D06D48917F}"/>
          </ac:spMkLst>
        </pc:spChg>
      </pc:sldChg>
      <pc:sldChg chg="modSp del">
        <pc:chgData name="richard vidal" userId="13c4c14fef6239e3" providerId="LiveId" clId="{D7607361-A094-400D-8752-79C6059B36C8}" dt="2020-03-08T21:50:49.838" v="1880" actId="47"/>
        <pc:sldMkLst>
          <pc:docMk/>
          <pc:sldMk cId="3226227993" sldId="401"/>
        </pc:sldMkLst>
        <pc:spChg chg="mod">
          <ac:chgData name="richard vidal" userId="13c4c14fef6239e3" providerId="LiveId" clId="{D7607361-A094-400D-8752-79C6059B36C8}" dt="2020-02-20T22:27:30.288" v="1295" actId="20577"/>
          <ac:spMkLst>
            <pc:docMk/>
            <pc:sldMk cId="3226227993" sldId="401"/>
            <ac:spMk id="3" creationId="{4010C65E-942A-4D43-89C7-EEC0BD22C29E}"/>
          </ac:spMkLst>
        </pc:spChg>
      </pc:sldChg>
      <pc:sldChg chg="del">
        <pc:chgData name="richard vidal" userId="13c4c14fef6239e3" providerId="LiveId" clId="{D7607361-A094-400D-8752-79C6059B36C8}" dt="2020-03-08T21:50:49.838" v="1880" actId="47"/>
        <pc:sldMkLst>
          <pc:docMk/>
          <pc:sldMk cId="753102669" sldId="402"/>
        </pc:sldMkLst>
      </pc:sldChg>
      <pc:sldChg chg="del">
        <pc:chgData name="richard vidal" userId="13c4c14fef6239e3" providerId="LiveId" clId="{D7607361-A094-400D-8752-79C6059B36C8}" dt="2020-03-08T21:50:49.838" v="1880" actId="47"/>
        <pc:sldMkLst>
          <pc:docMk/>
          <pc:sldMk cId="3274293907" sldId="403"/>
        </pc:sldMkLst>
      </pc:sldChg>
      <pc:sldChg chg="modSp add del">
        <pc:chgData name="richard vidal" userId="13c4c14fef6239e3" providerId="LiveId" clId="{D7607361-A094-400D-8752-79C6059B36C8}" dt="2020-03-08T21:50:49.838" v="1880" actId="47"/>
        <pc:sldMkLst>
          <pc:docMk/>
          <pc:sldMk cId="3843480549" sldId="404"/>
        </pc:sldMkLst>
        <pc:spChg chg="mod">
          <ac:chgData name="richard vidal" userId="13c4c14fef6239e3" providerId="LiveId" clId="{D7607361-A094-400D-8752-79C6059B36C8}" dt="2020-02-18T18:50:13.082" v="59" actId="20577"/>
          <ac:spMkLst>
            <pc:docMk/>
            <pc:sldMk cId="3843480549" sldId="404"/>
            <ac:spMk id="3" creationId="{FEBE5258-6A71-422C-9BFF-BF6362320EB1}"/>
          </ac:spMkLst>
        </pc:spChg>
      </pc:sldChg>
      <pc:sldChg chg="modSp add del">
        <pc:chgData name="richard vidal" userId="13c4c14fef6239e3" providerId="LiveId" clId="{D7607361-A094-400D-8752-79C6059B36C8}" dt="2020-03-08T21:50:49.838" v="1880" actId="47"/>
        <pc:sldMkLst>
          <pc:docMk/>
          <pc:sldMk cId="951197216" sldId="405"/>
        </pc:sldMkLst>
        <pc:spChg chg="mod">
          <ac:chgData name="richard vidal" userId="13c4c14fef6239e3" providerId="LiveId" clId="{D7607361-A094-400D-8752-79C6059B36C8}" dt="2020-02-18T18:50:45.545" v="77" actId="20577"/>
          <ac:spMkLst>
            <pc:docMk/>
            <pc:sldMk cId="951197216" sldId="405"/>
            <ac:spMk id="2" creationId="{5A1BDEBE-9BD6-4DE6-80CA-57969B4CC57D}"/>
          </ac:spMkLst>
        </pc:spChg>
        <pc:spChg chg="mod">
          <ac:chgData name="richard vidal" userId="13c4c14fef6239e3" providerId="LiveId" clId="{D7607361-A094-400D-8752-79C6059B36C8}" dt="2020-02-18T18:50:37.237" v="61"/>
          <ac:spMkLst>
            <pc:docMk/>
            <pc:sldMk cId="951197216" sldId="405"/>
            <ac:spMk id="3" creationId="{B0C4D14A-2022-4245-A6C8-E873D21531E3}"/>
          </ac:spMkLst>
        </pc:spChg>
      </pc:sldChg>
      <pc:sldChg chg="addSp delSp modSp add del">
        <pc:chgData name="richard vidal" userId="13c4c14fef6239e3" providerId="LiveId" clId="{D7607361-A094-400D-8752-79C6059B36C8}" dt="2020-03-08T21:50:49.838" v="1880" actId="47"/>
        <pc:sldMkLst>
          <pc:docMk/>
          <pc:sldMk cId="851010905" sldId="406"/>
        </pc:sldMkLst>
        <pc:spChg chg="mod">
          <ac:chgData name="richard vidal" userId="13c4c14fef6239e3" providerId="LiveId" clId="{D7607361-A094-400D-8752-79C6059B36C8}" dt="2020-02-18T18:51:17.002" v="90" actId="20577"/>
          <ac:spMkLst>
            <pc:docMk/>
            <pc:sldMk cId="851010905" sldId="406"/>
            <ac:spMk id="2" creationId="{D4F37C37-91FA-45D9-936C-45693F281D59}"/>
          </ac:spMkLst>
        </pc:spChg>
        <pc:spChg chg="mod">
          <ac:chgData name="richard vidal" userId="13c4c14fef6239e3" providerId="LiveId" clId="{D7607361-A094-400D-8752-79C6059B36C8}" dt="2020-02-18T18:52:38.730" v="112" actId="15"/>
          <ac:spMkLst>
            <pc:docMk/>
            <pc:sldMk cId="851010905" sldId="406"/>
            <ac:spMk id="3" creationId="{C754DBC7-3351-451D-B48B-B2F132F4BCCB}"/>
          </ac:spMkLst>
        </pc:spChg>
        <pc:spChg chg="add del">
          <ac:chgData name="richard vidal" userId="13c4c14fef6239e3" providerId="LiveId" clId="{D7607361-A094-400D-8752-79C6059B36C8}" dt="2020-02-18T18:51:48.072" v="103"/>
          <ac:spMkLst>
            <pc:docMk/>
            <pc:sldMk cId="851010905" sldId="406"/>
            <ac:spMk id="5" creationId="{355B4DB2-88E6-4830-8EB2-FDB81823A78B}"/>
          </ac:spMkLst>
        </pc:spChg>
      </pc:sldChg>
      <pc:sldChg chg="modSp add del">
        <pc:chgData name="richard vidal" userId="13c4c14fef6239e3" providerId="LiveId" clId="{D7607361-A094-400D-8752-79C6059B36C8}" dt="2020-03-08T21:50:49.838" v="1880" actId="47"/>
        <pc:sldMkLst>
          <pc:docMk/>
          <pc:sldMk cId="228111731" sldId="407"/>
        </pc:sldMkLst>
        <pc:spChg chg="mod">
          <ac:chgData name="richard vidal" userId="13c4c14fef6239e3" providerId="LiveId" clId="{D7607361-A094-400D-8752-79C6059B36C8}" dt="2020-02-18T19:05:54.392" v="128"/>
          <ac:spMkLst>
            <pc:docMk/>
            <pc:sldMk cId="228111731" sldId="407"/>
            <ac:spMk id="2" creationId="{6CF2AED4-87C2-4621-BA6C-DC340FC4321D}"/>
          </ac:spMkLst>
        </pc:spChg>
        <pc:spChg chg="mod">
          <ac:chgData name="richard vidal" userId="13c4c14fef6239e3" providerId="LiveId" clId="{D7607361-A094-400D-8752-79C6059B36C8}" dt="2020-02-18T19:34:49.645" v="1248" actId="20577"/>
          <ac:spMkLst>
            <pc:docMk/>
            <pc:sldMk cId="228111731" sldId="407"/>
            <ac:spMk id="3" creationId="{15393735-621F-48EB-A88A-B5E00362A97B}"/>
          </ac:spMkLst>
        </pc:spChg>
      </pc:sldChg>
      <pc:sldChg chg="addSp delSp modSp add del">
        <pc:chgData name="richard vidal" userId="13c4c14fef6239e3" providerId="LiveId" clId="{D7607361-A094-400D-8752-79C6059B36C8}" dt="2020-03-08T21:50:49.838" v="1880" actId="47"/>
        <pc:sldMkLst>
          <pc:docMk/>
          <pc:sldMk cId="476003289" sldId="408"/>
        </pc:sldMkLst>
        <pc:spChg chg="mod">
          <ac:chgData name="richard vidal" userId="13c4c14fef6239e3" providerId="LiveId" clId="{D7607361-A094-400D-8752-79C6059B36C8}" dt="2020-02-18T19:08:19.480" v="153" actId="20577"/>
          <ac:spMkLst>
            <pc:docMk/>
            <pc:sldMk cId="476003289" sldId="408"/>
            <ac:spMk id="3" creationId="{1822E9E9-1FEA-4F90-B2F6-18B38DAF8334}"/>
          </ac:spMkLst>
        </pc:spChg>
        <pc:spChg chg="add del">
          <ac:chgData name="richard vidal" userId="13c4c14fef6239e3" providerId="LiveId" clId="{D7607361-A094-400D-8752-79C6059B36C8}" dt="2020-02-18T19:08:09.211" v="147"/>
          <ac:spMkLst>
            <pc:docMk/>
            <pc:sldMk cId="476003289" sldId="408"/>
            <ac:spMk id="5" creationId="{CFB010E8-3BCE-44EE-9AA8-80947D606AE4}"/>
          </ac:spMkLst>
        </pc:spChg>
      </pc:sldChg>
      <pc:sldChg chg="modSp add del">
        <pc:chgData name="richard vidal" userId="13c4c14fef6239e3" providerId="LiveId" clId="{D7607361-A094-400D-8752-79C6059B36C8}" dt="2020-03-08T21:50:49.838" v="1880" actId="47"/>
        <pc:sldMkLst>
          <pc:docMk/>
          <pc:sldMk cId="2468076602" sldId="409"/>
        </pc:sldMkLst>
        <pc:spChg chg="mod">
          <ac:chgData name="richard vidal" userId="13c4c14fef6239e3" providerId="LiveId" clId="{D7607361-A094-400D-8752-79C6059B36C8}" dt="2020-02-18T19:07:10.014" v="133"/>
          <ac:spMkLst>
            <pc:docMk/>
            <pc:sldMk cId="2468076602" sldId="409"/>
            <ac:spMk id="2" creationId="{332AAC66-2329-43C5-8D43-FCB215152954}"/>
          </ac:spMkLst>
        </pc:spChg>
        <pc:spChg chg="mod">
          <ac:chgData name="richard vidal" userId="13c4c14fef6239e3" providerId="LiveId" clId="{D7607361-A094-400D-8752-79C6059B36C8}" dt="2020-02-18T19:07:12.987" v="137" actId="20577"/>
          <ac:spMkLst>
            <pc:docMk/>
            <pc:sldMk cId="2468076602" sldId="409"/>
            <ac:spMk id="3" creationId="{06362384-47E3-4F16-A39D-376ADB680D3A}"/>
          </ac:spMkLst>
        </pc:spChg>
      </pc:sldChg>
      <pc:sldChg chg="modSp add del">
        <pc:chgData name="richard vidal" userId="13c4c14fef6239e3" providerId="LiveId" clId="{D7607361-A094-400D-8752-79C6059B36C8}" dt="2020-03-08T21:50:49.838" v="1880" actId="47"/>
        <pc:sldMkLst>
          <pc:docMk/>
          <pc:sldMk cId="2155364556" sldId="410"/>
        </pc:sldMkLst>
        <pc:spChg chg="mod">
          <ac:chgData name="richard vidal" userId="13c4c14fef6239e3" providerId="LiveId" clId="{D7607361-A094-400D-8752-79C6059B36C8}" dt="2020-02-18T19:25:33.389" v="529" actId="15"/>
          <ac:spMkLst>
            <pc:docMk/>
            <pc:sldMk cId="2155364556" sldId="410"/>
            <ac:spMk id="3" creationId="{446E71AA-DAD5-4501-B069-15B1EB9E27CE}"/>
          </ac:spMkLst>
        </pc:spChg>
      </pc:sldChg>
      <pc:sldChg chg="modSp add del">
        <pc:chgData name="richard vidal" userId="13c4c14fef6239e3" providerId="LiveId" clId="{D7607361-A094-400D-8752-79C6059B36C8}" dt="2020-03-08T21:50:49.838" v="1880" actId="47"/>
        <pc:sldMkLst>
          <pc:docMk/>
          <pc:sldMk cId="1859810128" sldId="411"/>
        </pc:sldMkLst>
        <pc:spChg chg="mod">
          <ac:chgData name="richard vidal" userId="13c4c14fef6239e3" providerId="LiveId" clId="{D7607361-A094-400D-8752-79C6059B36C8}" dt="2020-02-18T19:10:26.236" v="162" actId="20577"/>
          <ac:spMkLst>
            <pc:docMk/>
            <pc:sldMk cId="1859810128" sldId="411"/>
            <ac:spMk id="3" creationId="{A6E27D0D-9E7D-474C-BCA6-CC08FB131BF9}"/>
          </ac:spMkLst>
        </pc:spChg>
      </pc:sldChg>
      <pc:sldChg chg="modSp add del">
        <pc:chgData name="richard vidal" userId="13c4c14fef6239e3" providerId="LiveId" clId="{D7607361-A094-400D-8752-79C6059B36C8}" dt="2020-03-08T21:50:49.838" v="1880" actId="47"/>
        <pc:sldMkLst>
          <pc:docMk/>
          <pc:sldMk cId="715478121" sldId="412"/>
        </pc:sldMkLst>
        <pc:spChg chg="mod">
          <ac:chgData name="richard vidal" userId="13c4c14fef6239e3" providerId="LiveId" clId="{D7607361-A094-400D-8752-79C6059B36C8}" dt="2020-02-18T19:11:42.460" v="179" actId="20577"/>
          <ac:spMkLst>
            <pc:docMk/>
            <pc:sldMk cId="715478121" sldId="412"/>
            <ac:spMk id="3" creationId="{A83C3C8B-462C-4AE3-9A6E-2652CF6D49CC}"/>
          </ac:spMkLst>
        </pc:spChg>
      </pc:sldChg>
      <pc:sldChg chg="modSp add del">
        <pc:chgData name="richard vidal" userId="13c4c14fef6239e3" providerId="LiveId" clId="{D7607361-A094-400D-8752-79C6059B36C8}" dt="2020-03-08T21:50:49.838" v="1880" actId="47"/>
        <pc:sldMkLst>
          <pc:docMk/>
          <pc:sldMk cId="1808285372" sldId="413"/>
        </pc:sldMkLst>
        <pc:spChg chg="mod">
          <ac:chgData name="richard vidal" userId="13c4c14fef6239e3" providerId="LiveId" clId="{D7607361-A094-400D-8752-79C6059B36C8}" dt="2020-02-18T19:29:41.261" v="1026" actId="20577"/>
          <ac:spMkLst>
            <pc:docMk/>
            <pc:sldMk cId="1808285372" sldId="413"/>
            <ac:spMk id="3" creationId="{F01C432E-192F-4301-91F6-B4A41A0F535D}"/>
          </ac:spMkLst>
        </pc:spChg>
      </pc:sldChg>
      <pc:sldChg chg="addSp modSp add del">
        <pc:chgData name="richard vidal" userId="13c4c14fef6239e3" providerId="LiveId" clId="{D7607361-A094-400D-8752-79C6059B36C8}" dt="2020-03-08T21:50:49.838" v="1880" actId="47"/>
        <pc:sldMkLst>
          <pc:docMk/>
          <pc:sldMk cId="3160800905" sldId="414"/>
        </pc:sldMkLst>
        <pc:spChg chg="mod">
          <ac:chgData name="richard vidal" userId="13c4c14fef6239e3" providerId="LiveId" clId="{D7607361-A094-400D-8752-79C6059B36C8}" dt="2020-02-18T19:34:14.991" v="1237" actId="115"/>
          <ac:spMkLst>
            <pc:docMk/>
            <pc:sldMk cId="3160800905" sldId="414"/>
            <ac:spMk id="3" creationId="{57973FAE-8843-4E26-829C-8AE45A0EC9DB}"/>
          </ac:spMkLst>
        </pc:spChg>
        <pc:picChg chg="add mod">
          <ac:chgData name="richard vidal" userId="13c4c14fef6239e3" providerId="LiveId" clId="{D7607361-A094-400D-8752-79C6059B36C8}" dt="2020-02-18T19:34:10.059" v="1235" actId="1076"/>
          <ac:picMkLst>
            <pc:docMk/>
            <pc:sldMk cId="3160800905" sldId="414"/>
            <ac:picMk id="5" creationId="{AD46378A-5F09-4DD5-8090-9066605B739E}"/>
          </ac:picMkLst>
        </pc:picChg>
        <pc:picChg chg="add mod">
          <ac:chgData name="richard vidal" userId="13c4c14fef6239e3" providerId="LiveId" clId="{D7607361-A094-400D-8752-79C6059B36C8}" dt="2020-02-18T19:34:11.749" v="1236" actId="1076"/>
          <ac:picMkLst>
            <pc:docMk/>
            <pc:sldMk cId="3160800905" sldId="414"/>
            <ac:picMk id="6" creationId="{DA64ECB5-1DA2-4D46-A5BB-0A5DDA652106}"/>
          </ac:picMkLst>
        </pc:picChg>
      </pc:sldChg>
      <pc:sldChg chg="del">
        <pc:chgData name="richard vidal" userId="13c4c14fef6239e3" providerId="LiveId" clId="{D7607361-A094-400D-8752-79C6059B36C8}" dt="2020-03-08T21:50:49.838" v="1880" actId="47"/>
        <pc:sldMkLst>
          <pc:docMk/>
          <pc:sldMk cId="61803452" sldId="415"/>
        </pc:sldMkLst>
      </pc:sldChg>
      <pc:sldChg chg="add del">
        <pc:chgData name="richard vidal" userId="13c4c14fef6239e3" providerId="LiveId" clId="{D7607361-A094-400D-8752-79C6059B36C8}" dt="2020-02-23T18:12:11.492" v="1341" actId="47"/>
        <pc:sldMkLst>
          <pc:docMk/>
          <pc:sldMk cId="566364028" sldId="415"/>
        </pc:sldMkLst>
      </pc:sldChg>
      <pc:sldChg chg="del">
        <pc:chgData name="richard vidal" userId="13c4c14fef6239e3" providerId="LiveId" clId="{D7607361-A094-400D-8752-79C6059B36C8}" dt="2020-03-08T21:50:49.838" v="1880" actId="47"/>
        <pc:sldMkLst>
          <pc:docMk/>
          <pc:sldMk cId="347355780" sldId="416"/>
        </pc:sldMkLst>
      </pc:sldChg>
      <pc:sldChg chg="del">
        <pc:chgData name="richard vidal" userId="13c4c14fef6239e3" providerId="LiveId" clId="{D7607361-A094-400D-8752-79C6059B36C8}" dt="2020-03-08T21:50:49.838" v="1880" actId="47"/>
        <pc:sldMkLst>
          <pc:docMk/>
          <pc:sldMk cId="2946208002" sldId="417"/>
        </pc:sldMkLst>
      </pc:sldChg>
      <pc:sldChg chg="del">
        <pc:chgData name="richard vidal" userId="13c4c14fef6239e3" providerId="LiveId" clId="{D7607361-A094-400D-8752-79C6059B36C8}" dt="2020-03-08T21:50:49.838" v="1880" actId="47"/>
        <pc:sldMkLst>
          <pc:docMk/>
          <pc:sldMk cId="1948394911" sldId="418"/>
        </pc:sldMkLst>
      </pc:sldChg>
      <pc:sldChg chg="modSp add ord">
        <pc:chgData name="richard vidal" userId="13c4c14fef6239e3" providerId="LiveId" clId="{D7607361-A094-400D-8752-79C6059B36C8}" dt="2020-03-08T21:00:03.883" v="1369" actId="20577"/>
        <pc:sldMkLst>
          <pc:docMk/>
          <pc:sldMk cId="3251052767" sldId="419"/>
        </pc:sldMkLst>
        <pc:spChg chg="mod">
          <ac:chgData name="richard vidal" userId="13c4c14fef6239e3" providerId="LiveId" clId="{D7607361-A094-400D-8752-79C6059B36C8}" dt="2020-03-08T20:59:08.522" v="1349"/>
          <ac:spMkLst>
            <pc:docMk/>
            <pc:sldMk cId="3251052767" sldId="419"/>
            <ac:spMk id="2" creationId="{B2E27C85-F385-4D75-B6C6-CA2DF6D6CB0E}"/>
          </ac:spMkLst>
        </pc:spChg>
        <pc:spChg chg="mod">
          <ac:chgData name="richard vidal" userId="13c4c14fef6239e3" providerId="LiveId" clId="{D7607361-A094-400D-8752-79C6059B36C8}" dt="2020-03-08T21:00:03.883" v="1369" actId="20577"/>
          <ac:spMkLst>
            <pc:docMk/>
            <pc:sldMk cId="3251052767" sldId="419"/>
            <ac:spMk id="3" creationId="{20FBE1C6-A3D7-4551-A4FA-9E1846A3220D}"/>
          </ac:spMkLst>
        </pc:spChg>
      </pc:sldChg>
      <pc:sldChg chg="modSp add">
        <pc:chgData name="richard vidal" userId="13c4c14fef6239e3" providerId="LiveId" clId="{D7607361-A094-400D-8752-79C6059B36C8}" dt="2020-03-08T21:00:42.026" v="1380" actId="20577"/>
        <pc:sldMkLst>
          <pc:docMk/>
          <pc:sldMk cId="2796003775" sldId="420"/>
        </pc:sldMkLst>
        <pc:spChg chg="mod">
          <ac:chgData name="richard vidal" userId="13c4c14fef6239e3" providerId="LiveId" clId="{D7607361-A094-400D-8752-79C6059B36C8}" dt="2020-03-08T21:00:19.935" v="1370"/>
          <ac:spMkLst>
            <pc:docMk/>
            <pc:sldMk cId="2796003775" sldId="420"/>
            <ac:spMk id="2" creationId="{3EEA3718-A0B2-486C-82C6-CFCB74891672}"/>
          </ac:spMkLst>
        </pc:spChg>
        <pc:spChg chg="mod">
          <ac:chgData name="richard vidal" userId="13c4c14fef6239e3" providerId="LiveId" clId="{D7607361-A094-400D-8752-79C6059B36C8}" dt="2020-03-08T21:00:42.026" v="1380" actId="20577"/>
          <ac:spMkLst>
            <pc:docMk/>
            <pc:sldMk cId="2796003775" sldId="420"/>
            <ac:spMk id="3" creationId="{50FE554E-340D-4A00-A39A-2780B15F7D4B}"/>
          </ac:spMkLst>
        </pc:spChg>
      </pc:sldChg>
      <pc:sldChg chg="modSp add ord">
        <pc:chgData name="richard vidal" userId="13c4c14fef6239e3" providerId="LiveId" clId="{D7607361-A094-400D-8752-79C6059B36C8}" dt="2020-03-08T21:09:22.330" v="1399" actId="20577"/>
        <pc:sldMkLst>
          <pc:docMk/>
          <pc:sldMk cId="2129818815" sldId="421"/>
        </pc:sldMkLst>
        <pc:spChg chg="mod">
          <ac:chgData name="richard vidal" userId="13c4c14fef6239e3" providerId="LiveId" clId="{D7607361-A094-400D-8752-79C6059B36C8}" dt="2020-03-08T21:06:34.571" v="1381"/>
          <ac:spMkLst>
            <pc:docMk/>
            <pc:sldMk cId="2129818815" sldId="421"/>
            <ac:spMk id="2" creationId="{B22FB19E-DAA9-4986-997F-70620D49E473}"/>
          </ac:spMkLst>
        </pc:spChg>
        <pc:spChg chg="mod">
          <ac:chgData name="richard vidal" userId="13c4c14fef6239e3" providerId="LiveId" clId="{D7607361-A094-400D-8752-79C6059B36C8}" dt="2020-03-08T21:09:22.330" v="1399" actId="20577"/>
          <ac:spMkLst>
            <pc:docMk/>
            <pc:sldMk cId="2129818815" sldId="421"/>
            <ac:spMk id="3" creationId="{D89395D3-1180-4256-9861-E579E173B617}"/>
          </ac:spMkLst>
        </pc:spChg>
      </pc:sldChg>
      <pc:sldChg chg="addSp delSp modSp add">
        <pc:chgData name="richard vidal" userId="13c4c14fef6239e3" providerId="LiveId" clId="{D7607361-A094-400D-8752-79C6059B36C8}" dt="2020-03-08T21:12:11.479" v="1427" actId="1076"/>
        <pc:sldMkLst>
          <pc:docMk/>
          <pc:sldMk cId="1532991000" sldId="422"/>
        </pc:sldMkLst>
        <pc:spChg chg="mod">
          <ac:chgData name="richard vidal" userId="13c4c14fef6239e3" providerId="LiveId" clId="{D7607361-A094-400D-8752-79C6059B36C8}" dt="2020-03-08T21:11:07.161" v="1420" actId="20577"/>
          <ac:spMkLst>
            <pc:docMk/>
            <pc:sldMk cId="1532991000" sldId="422"/>
            <ac:spMk id="3" creationId="{F71FE5A1-CF2F-45E3-8B5C-5F88BC231C9E}"/>
          </ac:spMkLst>
        </pc:spChg>
        <pc:picChg chg="add del mod">
          <ac:chgData name="richard vidal" userId="13c4c14fef6239e3" providerId="LiveId" clId="{D7607361-A094-400D-8752-79C6059B36C8}" dt="2020-03-08T21:11:35.850" v="1422" actId="478"/>
          <ac:picMkLst>
            <pc:docMk/>
            <pc:sldMk cId="1532991000" sldId="422"/>
            <ac:picMk id="6" creationId="{478B2084-E3B3-4DDA-90CF-EDAC503867A8}"/>
          </ac:picMkLst>
        </pc:picChg>
        <pc:picChg chg="add mod">
          <ac:chgData name="richard vidal" userId="13c4c14fef6239e3" providerId="LiveId" clId="{D7607361-A094-400D-8752-79C6059B36C8}" dt="2020-03-08T21:12:11.479" v="1427" actId="1076"/>
          <ac:picMkLst>
            <pc:docMk/>
            <pc:sldMk cId="1532991000" sldId="422"/>
            <ac:picMk id="7" creationId="{5530E23E-5B9D-4E60-A5C4-B6C8313B42C5}"/>
          </ac:picMkLst>
        </pc:picChg>
      </pc:sldChg>
      <pc:sldChg chg="addSp delSp modSp add">
        <pc:chgData name="richard vidal" userId="13c4c14fef6239e3" providerId="LiveId" clId="{D7607361-A094-400D-8752-79C6059B36C8}" dt="2020-03-08T21:14:29.290" v="1441" actId="20577"/>
        <pc:sldMkLst>
          <pc:docMk/>
          <pc:sldMk cId="3372648853" sldId="423"/>
        </pc:sldMkLst>
        <pc:spChg chg="mod">
          <ac:chgData name="richard vidal" userId="13c4c14fef6239e3" providerId="LiveId" clId="{D7607361-A094-400D-8752-79C6059B36C8}" dt="2020-03-08T21:13:46.913" v="1430"/>
          <ac:spMkLst>
            <pc:docMk/>
            <pc:sldMk cId="3372648853" sldId="423"/>
            <ac:spMk id="2" creationId="{EB32E2EF-15F6-46B9-B74D-0AE3C1B7EF95}"/>
          </ac:spMkLst>
        </pc:spChg>
        <pc:spChg chg="add del mod">
          <ac:chgData name="richard vidal" userId="13c4c14fef6239e3" providerId="LiveId" clId="{D7607361-A094-400D-8752-79C6059B36C8}" dt="2020-03-08T21:14:29.290" v="1441" actId="20577"/>
          <ac:spMkLst>
            <pc:docMk/>
            <pc:sldMk cId="3372648853" sldId="423"/>
            <ac:spMk id="3" creationId="{A42F50EB-E613-4195-B644-7D420ACB84F1}"/>
          </ac:spMkLst>
        </pc:spChg>
        <pc:picChg chg="add del mod">
          <ac:chgData name="richard vidal" userId="13c4c14fef6239e3" providerId="LiveId" clId="{D7607361-A094-400D-8752-79C6059B36C8}" dt="2020-03-08T21:13:23.929" v="1429"/>
          <ac:picMkLst>
            <pc:docMk/>
            <pc:sldMk cId="3372648853" sldId="423"/>
            <ac:picMk id="5" creationId="{40BC77E2-EA63-4697-80AE-A05917ABD44D}"/>
          </ac:picMkLst>
        </pc:picChg>
      </pc:sldChg>
      <pc:sldChg chg="addSp modSp add">
        <pc:chgData name="richard vidal" userId="13c4c14fef6239e3" providerId="LiveId" clId="{D7607361-A094-400D-8752-79C6059B36C8}" dt="2020-03-08T21:10:46.202" v="1413" actId="1076"/>
        <pc:sldMkLst>
          <pc:docMk/>
          <pc:sldMk cId="2013860284" sldId="424"/>
        </pc:sldMkLst>
        <pc:spChg chg="mod">
          <ac:chgData name="richard vidal" userId="13c4c14fef6239e3" providerId="LiveId" clId="{D7607361-A094-400D-8752-79C6059B36C8}" dt="2020-03-08T21:09:39.254" v="1400"/>
          <ac:spMkLst>
            <pc:docMk/>
            <pc:sldMk cId="2013860284" sldId="424"/>
            <ac:spMk id="2" creationId="{4C876CF6-F2B8-42EA-B1CF-85B2DDADF1D7}"/>
          </ac:spMkLst>
        </pc:spChg>
        <pc:spChg chg="mod">
          <ac:chgData name="richard vidal" userId="13c4c14fef6239e3" providerId="LiveId" clId="{D7607361-A094-400D-8752-79C6059B36C8}" dt="2020-03-08T21:10:08.874" v="1408" actId="20577"/>
          <ac:spMkLst>
            <pc:docMk/>
            <pc:sldMk cId="2013860284" sldId="424"/>
            <ac:spMk id="3" creationId="{F71D3E45-2E38-4ED3-9354-FEC1F7A0AD06}"/>
          </ac:spMkLst>
        </pc:spChg>
        <pc:picChg chg="add mod">
          <ac:chgData name="richard vidal" userId="13c4c14fef6239e3" providerId="LiveId" clId="{D7607361-A094-400D-8752-79C6059B36C8}" dt="2020-03-08T21:10:46.202" v="1413" actId="1076"/>
          <ac:picMkLst>
            <pc:docMk/>
            <pc:sldMk cId="2013860284" sldId="424"/>
            <ac:picMk id="6" creationId="{2A274B86-1DF9-4294-A40D-01854680371B}"/>
          </ac:picMkLst>
        </pc:picChg>
      </pc:sldChg>
      <pc:sldChg chg="addSp delSp modSp add">
        <pc:chgData name="richard vidal" userId="13c4c14fef6239e3" providerId="LiveId" clId="{D7607361-A094-400D-8752-79C6059B36C8}" dt="2020-03-08T21:14:45.612" v="1446" actId="931"/>
        <pc:sldMkLst>
          <pc:docMk/>
          <pc:sldMk cId="3432254739" sldId="425"/>
        </pc:sldMkLst>
        <pc:spChg chg="del">
          <ac:chgData name="richard vidal" userId="13c4c14fef6239e3" providerId="LiveId" clId="{D7607361-A094-400D-8752-79C6059B36C8}" dt="2020-03-08T21:14:45.612" v="1446" actId="931"/>
          <ac:spMkLst>
            <pc:docMk/>
            <pc:sldMk cId="3432254739" sldId="425"/>
            <ac:spMk id="3" creationId="{928EBF9E-6737-4730-9A65-E683D7332F0E}"/>
          </ac:spMkLst>
        </pc:spChg>
        <pc:picChg chg="add mod">
          <ac:chgData name="richard vidal" userId="13c4c14fef6239e3" providerId="LiveId" clId="{D7607361-A094-400D-8752-79C6059B36C8}" dt="2020-03-08T21:14:45.612" v="1446" actId="931"/>
          <ac:picMkLst>
            <pc:docMk/>
            <pc:sldMk cId="3432254739" sldId="425"/>
            <ac:picMk id="6" creationId="{2AC86E56-0A27-41B0-AE70-28E3772DB2F6}"/>
          </ac:picMkLst>
        </pc:picChg>
      </pc:sldChg>
      <pc:sldChg chg="modSp add">
        <pc:chgData name="richard vidal" userId="13c4c14fef6239e3" providerId="LiveId" clId="{D7607361-A094-400D-8752-79C6059B36C8}" dt="2020-03-08T21:15:53.051" v="1459" actId="20577"/>
        <pc:sldMkLst>
          <pc:docMk/>
          <pc:sldMk cId="1803326212" sldId="426"/>
        </pc:sldMkLst>
        <pc:spChg chg="mod">
          <ac:chgData name="richard vidal" userId="13c4c14fef6239e3" providerId="LiveId" clId="{D7607361-A094-400D-8752-79C6059B36C8}" dt="2020-03-08T21:15:53.051" v="1459" actId="20577"/>
          <ac:spMkLst>
            <pc:docMk/>
            <pc:sldMk cId="1803326212" sldId="426"/>
            <ac:spMk id="3" creationId="{5F521097-B6B8-4957-AC11-08A8806A26B4}"/>
          </ac:spMkLst>
        </pc:spChg>
      </pc:sldChg>
      <pc:sldChg chg="modSp add">
        <pc:chgData name="richard vidal" userId="13c4c14fef6239e3" providerId="LiveId" clId="{D7607361-A094-400D-8752-79C6059B36C8}" dt="2020-03-08T21:17:07.209" v="1492" actId="20577"/>
        <pc:sldMkLst>
          <pc:docMk/>
          <pc:sldMk cId="1042992221" sldId="427"/>
        </pc:sldMkLst>
        <pc:spChg chg="mod">
          <ac:chgData name="richard vidal" userId="13c4c14fef6239e3" providerId="LiveId" clId="{D7607361-A094-400D-8752-79C6059B36C8}" dt="2020-03-08T21:17:07.209" v="1492" actId="20577"/>
          <ac:spMkLst>
            <pc:docMk/>
            <pc:sldMk cId="1042992221" sldId="427"/>
            <ac:spMk id="3" creationId="{10137274-13D0-4B36-95B2-BF7DCDC6DC30}"/>
          </ac:spMkLst>
        </pc:spChg>
      </pc:sldChg>
      <pc:sldChg chg="modSp add">
        <pc:chgData name="richard vidal" userId="13c4c14fef6239e3" providerId="LiveId" clId="{D7607361-A094-400D-8752-79C6059B36C8}" dt="2020-03-08T21:17:36.825" v="1506" actId="20577"/>
        <pc:sldMkLst>
          <pc:docMk/>
          <pc:sldMk cId="1967039136" sldId="428"/>
        </pc:sldMkLst>
        <pc:spChg chg="mod">
          <ac:chgData name="richard vidal" userId="13c4c14fef6239e3" providerId="LiveId" clId="{D7607361-A094-400D-8752-79C6059B36C8}" dt="2020-03-08T21:17:36.825" v="1506" actId="20577"/>
          <ac:spMkLst>
            <pc:docMk/>
            <pc:sldMk cId="1967039136" sldId="428"/>
            <ac:spMk id="3" creationId="{EF5B05D0-26CC-44A2-BC20-35A856C9782A}"/>
          </ac:spMkLst>
        </pc:spChg>
      </pc:sldChg>
      <pc:sldChg chg="modSp add">
        <pc:chgData name="richard vidal" userId="13c4c14fef6239e3" providerId="LiveId" clId="{D7607361-A094-400D-8752-79C6059B36C8}" dt="2020-03-08T21:16:28.490" v="1475" actId="20577"/>
        <pc:sldMkLst>
          <pc:docMk/>
          <pc:sldMk cId="681495667" sldId="429"/>
        </pc:sldMkLst>
        <pc:spChg chg="mod">
          <ac:chgData name="richard vidal" userId="13c4c14fef6239e3" providerId="LiveId" clId="{D7607361-A094-400D-8752-79C6059B36C8}" dt="2020-03-08T21:16:28.490" v="1475" actId="20577"/>
          <ac:spMkLst>
            <pc:docMk/>
            <pc:sldMk cId="681495667" sldId="429"/>
            <ac:spMk id="3" creationId="{3731CA82-E3AE-429E-AE09-223BA341A4C0}"/>
          </ac:spMkLst>
        </pc:spChg>
      </pc:sldChg>
      <pc:sldChg chg="modSp add">
        <pc:chgData name="richard vidal" userId="13c4c14fef6239e3" providerId="LiveId" clId="{D7607361-A094-400D-8752-79C6059B36C8}" dt="2020-03-08T21:18:37.722" v="1530" actId="20577"/>
        <pc:sldMkLst>
          <pc:docMk/>
          <pc:sldMk cId="3544307238" sldId="430"/>
        </pc:sldMkLst>
        <pc:spChg chg="mod">
          <ac:chgData name="richard vidal" userId="13c4c14fef6239e3" providerId="LiveId" clId="{D7607361-A094-400D-8752-79C6059B36C8}" dt="2020-03-08T21:18:37.722" v="1530" actId="20577"/>
          <ac:spMkLst>
            <pc:docMk/>
            <pc:sldMk cId="3544307238" sldId="430"/>
            <ac:spMk id="3" creationId="{36EDDB28-BEF7-4C60-8522-1C292F0F16FC}"/>
          </ac:spMkLst>
        </pc:spChg>
      </pc:sldChg>
      <pc:sldChg chg="add del">
        <pc:chgData name="richard vidal" userId="13c4c14fef6239e3" providerId="LiveId" clId="{D7607361-A094-400D-8752-79C6059B36C8}" dt="2020-03-08T21:20:27.046" v="1566" actId="47"/>
        <pc:sldMkLst>
          <pc:docMk/>
          <pc:sldMk cId="2179663982" sldId="431"/>
        </pc:sldMkLst>
      </pc:sldChg>
      <pc:sldChg chg="modSp add">
        <pc:chgData name="richard vidal" userId="13c4c14fef6239e3" providerId="LiveId" clId="{D7607361-A094-400D-8752-79C6059B36C8}" dt="2020-03-08T21:19:06.185" v="1550" actId="20577"/>
        <pc:sldMkLst>
          <pc:docMk/>
          <pc:sldMk cId="2468801515" sldId="432"/>
        </pc:sldMkLst>
        <pc:spChg chg="mod">
          <ac:chgData name="richard vidal" userId="13c4c14fef6239e3" providerId="LiveId" clId="{D7607361-A094-400D-8752-79C6059B36C8}" dt="2020-03-08T21:19:06.185" v="1550" actId="20577"/>
          <ac:spMkLst>
            <pc:docMk/>
            <pc:sldMk cId="2468801515" sldId="432"/>
            <ac:spMk id="3" creationId="{758562EA-11C8-43C5-8D26-69281502AC05}"/>
          </ac:spMkLst>
        </pc:spChg>
      </pc:sldChg>
      <pc:sldChg chg="modSp add">
        <pc:chgData name="richard vidal" userId="13c4c14fef6239e3" providerId="LiveId" clId="{D7607361-A094-400D-8752-79C6059B36C8}" dt="2020-03-08T21:19:27.984" v="1561" actId="113"/>
        <pc:sldMkLst>
          <pc:docMk/>
          <pc:sldMk cId="3868248846" sldId="433"/>
        </pc:sldMkLst>
        <pc:spChg chg="mod">
          <ac:chgData name="richard vidal" userId="13c4c14fef6239e3" providerId="LiveId" clId="{D7607361-A094-400D-8752-79C6059B36C8}" dt="2020-03-08T21:19:27.984" v="1561" actId="113"/>
          <ac:spMkLst>
            <pc:docMk/>
            <pc:sldMk cId="3868248846" sldId="433"/>
            <ac:spMk id="3" creationId="{ABE13B39-74FE-46FF-B8FC-1BAEBC7FFE7C}"/>
          </ac:spMkLst>
        </pc:spChg>
      </pc:sldChg>
      <pc:sldChg chg="modSp add">
        <pc:chgData name="richard vidal" userId="13c4c14fef6239e3" providerId="LiveId" clId="{D7607361-A094-400D-8752-79C6059B36C8}" dt="2020-03-08T21:20:25.112" v="1565"/>
        <pc:sldMkLst>
          <pc:docMk/>
          <pc:sldMk cId="1104410418" sldId="434"/>
        </pc:sldMkLst>
        <pc:spChg chg="mod">
          <ac:chgData name="richard vidal" userId="13c4c14fef6239e3" providerId="LiveId" clId="{D7607361-A094-400D-8752-79C6059B36C8}" dt="2020-03-08T21:20:25.112" v="1565"/>
          <ac:spMkLst>
            <pc:docMk/>
            <pc:sldMk cId="1104410418" sldId="434"/>
            <ac:spMk id="2" creationId="{BB73B58F-C333-4480-8605-B450BA8041CE}"/>
          </ac:spMkLst>
        </pc:spChg>
      </pc:sldChg>
      <pc:sldChg chg="modSp add">
        <pc:chgData name="richard vidal" userId="13c4c14fef6239e3" providerId="LiveId" clId="{D7607361-A094-400D-8752-79C6059B36C8}" dt="2020-03-08T21:21:45.976" v="1577" actId="15"/>
        <pc:sldMkLst>
          <pc:docMk/>
          <pc:sldMk cId="1829011666" sldId="435"/>
        </pc:sldMkLst>
        <pc:spChg chg="mod">
          <ac:chgData name="richard vidal" userId="13c4c14fef6239e3" providerId="LiveId" clId="{D7607361-A094-400D-8752-79C6059B36C8}" dt="2020-03-08T21:21:45.976" v="1577" actId="15"/>
          <ac:spMkLst>
            <pc:docMk/>
            <pc:sldMk cId="1829011666" sldId="435"/>
            <ac:spMk id="3" creationId="{326A5860-774E-46FF-AE63-F674057409D7}"/>
          </ac:spMkLst>
        </pc:spChg>
      </pc:sldChg>
      <pc:sldChg chg="modSp add">
        <pc:chgData name="richard vidal" userId="13c4c14fef6239e3" providerId="LiveId" clId="{D7607361-A094-400D-8752-79C6059B36C8}" dt="2020-03-08T21:23:06.333" v="1596"/>
        <pc:sldMkLst>
          <pc:docMk/>
          <pc:sldMk cId="1093640063" sldId="436"/>
        </pc:sldMkLst>
        <pc:spChg chg="mod">
          <ac:chgData name="richard vidal" userId="13c4c14fef6239e3" providerId="LiveId" clId="{D7607361-A094-400D-8752-79C6059B36C8}" dt="2020-03-08T21:22:27.240" v="1585" actId="20577"/>
          <ac:spMkLst>
            <pc:docMk/>
            <pc:sldMk cId="1093640063" sldId="436"/>
            <ac:spMk id="2" creationId="{4B5AF69D-C587-4BF1-80A1-B5C49F3C0BE3}"/>
          </ac:spMkLst>
        </pc:spChg>
        <pc:spChg chg="mod">
          <ac:chgData name="richard vidal" userId="13c4c14fef6239e3" providerId="LiveId" clId="{D7607361-A094-400D-8752-79C6059B36C8}" dt="2020-03-08T21:23:06.333" v="1596"/>
          <ac:spMkLst>
            <pc:docMk/>
            <pc:sldMk cId="1093640063" sldId="436"/>
            <ac:spMk id="3" creationId="{08761C5C-7776-4539-B37D-FC8ED342D361}"/>
          </ac:spMkLst>
        </pc:spChg>
      </pc:sldChg>
      <pc:sldChg chg="modSp add">
        <pc:chgData name="richard vidal" userId="13c4c14fef6239e3" providerId="LiveId" clId="{D7607361-A094-400D-8752-79C6059B36C8}" dt="2020-03-08T21:23:59.168" v="1611"/>
        <pc:sldMkLst>
          <pc:docMk/>
          <pc:sldMk cId="3215826877" sldId="437"/>
        </pc:sldMkLst>
        <pc:spChg chg="mod">
          <ac:chgData name="richard vidal" userId="13c4c14fef6239e3" providerId="LiveId" clId="{D7607361-A094-400D-8752-79C6059B36C8}" dt="2020-03-08T21:23:59.168" v="1611"/>
          <ac:spMkLst>
            <pc:docMk/>
            <pc:sldMk cId="3215826877" sldId="437"/>
            <ac:spMk id="3" creationId="{3B712D9B-1EF0-4EAC-9386-D33457244765}"/>
          </ac:spMkLst>
        </pc:spChg>
      </pc:sldChg>
      <pc:sldChg chg="addSp delSp modSp add">
        <pc:chgData name="richard vidal" userId="13c4c14fef6239e3" providerId="LiveId" clId="{D7607361-A094-400D-8752-79C6059B36C8}" dt="2020-03-08T21:25:50.252" v="1613"/>
        <pc:sldMkLst>
          <pc:docMk/>
          <pc:sldMk cId="3916257589" sldId="438"/>
        </pc:sldMkLst>
        <pc:spChg chg="del">
          <ac:chgData name="richard vidal" userId="13c4c14fef6239e3" providerId="LiveId" clId="{D7607361-A094-400D-8752-79C6059B36C8}" dt="2020-03-08T21:25:50.252" v="1613"/>
          <ac:spMkLst>
            <pc:docMk/>
            <pc:sldMk cId="3916257589" sldId="438"/>
            <ac:spMk id="3" creationId="{22AB4131-7EBB-4880-B141-20B92113814A}"/>
          </ac:spMkLst>
        </pc:spChg>
        <pc:picChg chg="add mod">
          <ac:chgData name="richard vidal" userId="13c4c14fef6239e3" providerId="LiveId" clId="{D7607361-A094-400D-8752-79C6059B36C8}" dt="2020-03-08T21:25:50.252" v="1613"/>
          <ac:picMkLst>
            <pc:docMk/>
            <pc:sldMk cId="3916257589" sldId="438"/>
            <ac:picMk id="5" creationId="{A0E52C88-CC27-4D9C-AF33-169BB5BFFEEB}"/>
          </ac:picMkLst>
        </pc:picChg>
      </pc:sldChg>
      <pc:sldChg chg="modSp add">
        <pc:chgData name="richard vidal" userId="13c4c14fef6239e3" providerId="LiveId" clId="{D7607361-A094-400D-8752-79C6059B36C8}" dt="2020-03-08T21:28:19.032" v="1621" actId="20577"/>
        <pc:sldMkLst>
          <pc:docMk/>
          <pc:sldMk cId="1578750585" sldId="439"/>
        </pc:sldMkLst>
        <pc:spChg chg="mod">
          <ac:chgData name="richard vidal" userId="13c4c14fef6239e3" providerId="LiveId" clId="{D7607361-A094-400D-8752-79C6059B36C8}" dt="2020-03-08T21:28:08.245" v="1617"/>
          <ac:spMkLst>
            <pc:docMk/>
            <pc:sldMk cId="1578750585" sldId="439"/>
            <ac:spMk id="2" creationId="{C3270575-0D79-4950-AEE1-A3E26847499E}"/>
          </ac:spMkLst>
        </pc:spChg>
        <pc:spChg chg="mod">
          <ac:chgData name="richard vidal" userId="13c4c14fef6239e3" providerId="LiveId" clId="{D7607361-A094-400D-8752-79C6059B36C8}" dt="2020-03-08T21:28:19.032" v="1621" actId="20577"/>
          <ac:spMkLst>
            <pc:docMk/>
            <pc:sldMk cId="1578750585" sldId="439"/>
            <ac:spMk id="3" creationId="{079E5CAE-A496-41C3-8C94-AD309312FF87}"/>
          </ac:spMkLst>
        </pc:spChg>
      </pc:sldChg>
      <pc:sldChg chg="modSp add">
        <pc:chgData name="richard vidal" userId="13c4c14fef6239e3" providerId="LiveId" clId="{D7607361-A094-400D-8752-79C6059B36C8}" dt="2020-03-08T21:29:50.113" v="1634" actId="113"/>
        <pc:sldMkLst>
          <pc:docMk/>
          <pc:sldMk cId="986388355" sldId="440"/>
        </pc:sldMkLst>
        <pc:spChg chg="mod">
          <ac:chgData name="richard vidal" userId="13c4c14fef6239e3" providerId="LiveId" clId="{D7607361-A094-400D-8752-79C6059B36C8}" dt="2020-03-08T21:29:22.320" v="1622"/>
          <ac:spMkLst>
            <pc:docMk/>
            <pc:sldMk cId="986388355" sldId="440"/>
            <ac:spMk id="2" creationId="{E0E5C16F-3E0D-41FA-B6C4-71D8EF16DCCD}"/>
          </ac:spMkLst>
        </pc:spChg>
        <pc:spChg chg="mod">
          <ac:chgData name="richard vidal" userId="13c4c14fef6239e3" providerId="LiveId" clId="{D7607361-A094-400D-8752-79C6059B36C8}" dt="2020-03-08T21:29:50.113" v="1634" actId="113"/>
          <ac:spMkLst>
            <pc:docMk/>
            <pc:sldMk cId="986388355" sldId="440"/>
            <ac:spMk id="3" creationId="{D0782752-2F58-4AD6-8DED-D4A4AB831633}"/>
          </ac:spMkLst>
        </pc:spChg>
      </pc:sldChg>
      <pc:sldChg chg="modSp add">
        <pc:chgData name="richard vidal" userId="13c4c14fef6239e3" providerId="LiveId" clId="{D7607361-A094-400D-8752-79C6059B36C8}" dt="2020-03-08T21:30:27.209" v="1659" actId="20577"/>
        <pc:sldMkLst>
          <pc:docMk/>
          <pc:sldMk cId="1372738652" sldId="441"/>
        </pc:sldMkLst>
        <pc:spChg chg="mod">
          <ac:chgData name="richard vidal" userId="13c4c14fef6239e3" providerId="LiveId" clId="{D7607361-A094-400D-8752-79C6059B36C8}" dt="2020-03-08T21:30:00.267" v="1635"/>
          <ac:spMkLst>
            <pc:docMk/>
            <pc:sldMk cId="1372738652" sldId="441"/>
            <ac:spMk id="2" creationId="{563589A1-AFCD-4F68-8B82-54C058A3DD00}"/>
          </ac:spMkLst>
        </pc:spChg>
        <pc:spChg chg="mod">
          <ac:chgData name="richard vidal" userId="13c4c14fef6239e3" providerId="LiveId" clId="{D7607361-A094-400D-8752-79C6059B36C8}" dt="2020-03-08T21:30:27.209" v="1659" actId="20577"/>
          <ac:spMkLst>
            <pc:docMk/>
            <pc:sldMk cId="1372738652" sldId="441"/>
            <ac:spMk id="3" creationId="{52BA9BD5-7548-4FC4-AD70-199D9C0C957F}"/>
          </ac:spMkLst>
        </pc:spChg>
      </pc:sldChg>
      <pc:sldChg chg="modSp add">
        <pc:chgData name="richard vidal" userId="13c4c14fef6239e3" providerId="LiveId" clId="{D7607361-A094-400D-8752-79C6059B36C8}" dt="2020-03-08T21:31:06.137" v="1672" actId="20577"/>
        <pc:sldMkLst>
          <pc:docMk/>
          <pc:sldMk cId="1038619263" sldId="442"/>
        </pc:sldMkLst>
        <pc:spChg chg="mod">
          <ac:chgData name="richard vidal" userId="13c4c14fef6239e3" providerId="LiveId" clId="{D7607361-A094-400D-8752-79C6059B36C8}" dt="2020-03-08T21:30:46.069" v="1661"/>
          <ac:spMkLst>
            <pc:docMk/>
            <pc:sldMk cId="1038619263" sldId="442"/>
            <ac:spMk id="2" creationId="{8DFBCCF1-117B-47D6-9C78-78E1384BBD13}"/>
          </ac:spMkLst>
        </pc:spChg>
        <pc:spChg chg="mod">
          <ac:chgData name="richard vidal" userId="13c4c14fef6239e3" providerId="LiveId" clId="{D7607361-A094-400D-8752-79C6059B36C8}" dt="2020-03-08T21:31:06.137" v="1672" actId="20577"/>
          <ac:spMkLst>
            <pc:docMk/>
            <pc:sldMk cId="1038619263" sldId="442"/>
            <ac:spMk id="3" creationId="{437F231C-ACF5-4943-BCEC-4C8335BA0AAF}"/>
          </ac:spMkLst>
        </pc:spChg>
      </pc:sldChg>
      <pc:sldChg chg="modSp add">
        <pc:chgData name="richard vidal" userId="13c4c14fef6239e3" providerId="LiveId" clId="{D7607361-A094-400D-8752-79C6059B36C8}" dt="2020-03-08T21:32:45.913" v="1681" actId="20577"/>
        <pc:sldMkLst>
          <pc:docMk/>
          <pc:sldMk cId="671050911" sldId="443"/>
        </pc:sldMkLst>
        <pc:spChg chg="mod">
          <ac:chgData name="richard vidal" userId="13c4c14fef6239e3" providerId="LiveId" clId="{D7607361-A094-400D-8752-79C6059B36C8}" dt="2020-03-08T21:32:30.178" v="1674"/>
          <ac:spMkLst>
            <pc:docMk/>
            <pc:sldMk cId="671050911" sldId="443"/>
            <ac:spMk id="2" creationId="{4C467628-E194-4BC3-8698-AFC9DE9025DE}"/>
          </ac:spMkLst>
        </pc:spChg>
        <pc:spChg chg="mod">
          <ac:chgData name="richard vidal" userId="13c4c14fef6239e3" providerId="LiveId" clId="{D7607361-A094-400D-8752-79C6059B36C8}" dt="2020-03-08T21:32:45.913" v="1681" actId="20577"/>
          <ac:spMkLst>
            <pc:docMk/>
            <pc:sldMk cId="671050911" sldId="443"/>
            <ac:spMk id="3" creationId="{2652F76F-37AD-4812-A804-F476153EA2F9}"/>
          </ac:spMkLst>
        </pc:spChg>
      </pc:sldChg>
      <pc:sldChg chg="modSp add">
        <pc:chgData name="richard vidal" userId="13c4c14fef6239e3" providerId="LiveId" clId="{D7607361-A094-400D-8752-79C6059B36C8}" dt="2020-03-08T21:33:03.560" v="1689" actId="20577"/>
        <pc:sldMkLst>
          <pc:docMk/>
          <pc:sldMk cId="1472138487" sldId="444"/>
        </pc:sldMkLst>
        <pc:spChg chg="mod">
          <ac:chgData name="richard vidal" userId="13c4c14fef6239e3" providerId="LiveId" clId="{D7607361-A094-400D-8752-79C6059B36C8}" dt="2020-03-08T21:33:03.560" v="1689" actId="20577"/>
          <ac:spMkLst>
            <pc:docMk/>
            <pc:sldMk cId="1472138487" sldId="444"/>
            <ac:spMk id="3" creationId="{CA1079E3-90E6-40F1-B0C3-5610090559D0}"/>
          </ac:spMkLst>
        </pc:spChg>
      </pc:sldChg>
      <pc:sldChg chg="addSp delSp modSp add">
        <pc:chgData name="richard vidal" userId="13c4c14fef6239e3" providerId="LiveId" clId="{D7607361-A094-400D-8752-79C6059B36C8}" dt="2020-03-08T21:36:38.711" v="1691"/>
        <pc:sldMkLst>
          <pc:docMk/>
          <pc:sldMk cId="762656703" sldId="445"/>
        </pc:sldMkLst>
        <pc:spChg chg="del">
          <ac:chgData name="richard vidal" userId="13c4c14fef6239e3" providerId="LiveId" clId="{D7607361-A094-400D-8752-79C6059B36C8}" dt="2020-03-08T21:36:38.711" v="1691"/>
          <ac:spMkLst>
            <pc:docMk/>
            <pc:sldMk cId="762656703" sldId="445"/>
            <ac:spMk id="3" creationId="{96D6AFC8-CDC2-422C-AA18-7C3C3CD208FE}"/>
          </ac:spMkLst>
        </pc:spChg>
        <pc:picChg chg="add mod">
          <ac:chgData name="richard vidal" userId="13c4c14fef6239e3" providerId="LiveId" clId="{D7607361-A094-400D-8752-79C6059B36C8}" dt="2020-03-08T21:36:38.711" v="1691"/>
          <ac:picMkLst>
            <pc:docMk/>
            <pc:sldMk cId="762656703" sldId="445"/>
            <ac:picMk id="5" creationId="{AC800BB0-2740-42CD-AC72-CC7FF5D6B402}"/>
          </ac:picMkLst>
        </pc:picChg>
      </pc:sldChg>
      <pc:sldChg chg="modSp add">
        <pc:chgData name="richard vidal" userId="13c4c14fef6239e3" providerId="LiveId" clId="{D7607361-A094-400D-8752-79C6059B36C8}" dt="2020-03-10T21:12:23.389" v="2149" actId="20577"/>
        <pc:sldMkLst>
          <pc:docMk/>
          <pc:sldMk cId="2359747077" sldId="446"/>
        </pc:sldMkLst>
        <pc:spChg chg="mod">
          <ac:chgData name="richard vidal" userId="13c4c14fef6239e3" providerId="LiveId" clId="{D7607361-A094-400D-8752-79C6059B36C8}" dt="2020-03-10T21:12:23.389" v="2149" actId="20577"/>
          <ac:spMkLst>
            <pc:docMk/>
            <pc:sldMk cId="2359747077" sldId="446"/>
            <ac:spMk id="2" creationId="{1EA47C1A-F867-4001-91F9-AD8B667182FC}"/>
          </ac:spMkLst>
        </pc:spChg>
        <pc:spChg chg="mod">
          <ac:chgData name="richard vidal" userId="13c4c14fef6239e3" providerId="LiveId" clId="{D7607361-A094-400D-8752-79C6059B36C8}" dt="2020-03-08T21:42:39.590" v="1795" actId="20577"/>
          <ac:spMkLst>
            <pc:docMk/>
            <pc:sldMk cId="2359747077" sldId="446"/>
            <ac:spMk id="3" creationId="{E2D988B2-35AA-422F-8ECD-C1C6CFDE2BCD}"/>
          </ac:spMkLst>
        </pc:spChg>
      </pc:sldChg>
      <pc:sldChg chg="modSp add">
        <pc:chgData name="richard vidal" userId="13c4c14fef6239e3" providerId="LiveId" clId="{D7607361-A094-400D-8752-79C6059B36C8}" dt="2020-03-08T21:41:43.446" v="1771" actId="20577"/>
        <pc:sldMkLst>
          <pc:docMk/>
          <pc:sldMk cId="193239093" sldId="447"/>
        </pc:sldMkLst>
        <pc:spChg chg="mod">
          <ac:chgData name="richard vidal" userId="13c4c14fef6239e3" providerId="LiveId" clId="{D7607361-A094-400D-8752-79C6059B36C8}" dt="2020-03-08T21:41:17.708" v="1759"/>
          <ac:spMkLst>
            <pc:docMk/>
            <pc:sldMk cId="193239093" sldId="447"/>
            <ac:spMk id="2" creationId="{8F3BFA12-0A03-4BE2-9C3D-03C7789F5A3A}"/>
          </ac:spMkLst>
        </pc:spChg>
        <pc:spChg chg="mod">
          <ac:chgData name="richard vidal" userId="13c4c14fef6239e3" providerId="LiveId" clId="{D7607361-A094-400D-8752-79C6059B36C8}" dt="2020-03-08T21:41:43.446" v="1771" actId="20577"/>
          <ac:spMkLst>
            <pc:docMk/>
            <pc:sldMk cId="193239093" sldId="447"/>
            <ac:spMk id="3" creationId="{FF326D70-4ABB-4265-8ABA-A008EA0EC1E7}"/>
          </ac:spMkLst>
        </pc:spChg>
      </pc:sldChg>
      <pc:sldChg chg="modSp add">
        <pc:chgData name="richard vidal" userId="13c4c14fef6239e3" providerId="LiveId" clId="{D7607361-A094-400D-8752-79C6059B36C8}" dt="2020-03-08T21:42:23.095" v="1786" actId="20577"/>
        <pc:sldMkLst>
          <pc:docMk/>
          <pc:sldMk cId="2436766258" sldId="448"/>
        </pc:sldMkLst>
        <pc:spChg chg="mod">
          <ac:chgData name="richard vidal" userId="13c4c14fef6239e3" providerId="LiveId" clId="{D7607361-A094-400D-8752-79C6059B36C8}" dt="2020-03-08T21:41:51.895" v="1773"/>
          <ac:spMkLst>
            <pc:docMk/>
            <pc:sldMk cId="2436766258" sldId="448"/>
            <ac:spMk id="2" creationId="{04EA0CA9-D7D6-4A6D-A5DF-61C21ECA88DE}"/>
          </ac:spMkLst>
        </pc:spChg>
        <pc:spChg chg="mod">
          <ac:chgData name="richard vidal" userId="13c4c14fef6239e3" providerId="LiveId" clId="{D7607361-A094-400D-8752-79C6059B36C8}" dt="2020-03-08T21:42:23.095" v="1786" actId="20577"/>
          <ac:spMkLst>
            <pc:docMk/>
            <pc:sldMk cId="2436766258" sldId="448"/>
            <ac:spMk id="3" creationId="{65C81A5E-C489-4182-AAC7-813F7EE6F215}"/>
          </ac:spMkLst>
        </pc:spChg>
      </pc:sldChg>
      <pc:sldChg chg="modSp add">
        <pc:chgData name="richard vidal" userId="13c4c14fef6239e3" providerId="LiveId" clId="{D7607361-A094-400D-8752-79C6059B36C8}" dt="2020-03-08T21:43:24.712" v="1804" actId="15"/>
        <pc:sldMkLst>
          <pc:docMk/>
          <pc:sldMk cId="822341245" sldId="449"/>
        </pc:sldMkLst>
        <pc:spChg chg="mod">
          <ac:chgData name="richard vidal" userId="13c4c14fef6239e3" providerId="LiveId" clId="{D7607361-A094-400D-8752-79C6059B36C8}" dt="2020-03-08T21:43:24.712" v="1804" actId="15"/>
          <ac:spMkLst>
            <pc:docMk/>
            <pc:sldMk cId="822341245" sldId="449"/>
            <ac:spMk id="3" creationId="{71D39320-897E-4C41-AC20-85C4079F12DE}"/>
          </ac:spMkLst>
        </pc:spChg>
      </pc:sldChg>
      <pc:sldChg chg="modSp add">
        <pc:chgData name="richard vidal" userId="13c4c14fef6239e3" providerId="LiveId" clId="{D7607361-A094-400D-8752-79C6059B36C8}" dt="2020-03-08T21:44:35.446" v="1842" actId="20577"/>
        <pc:sldMkLst>
          <pc:docMk/>
          <pc:sldMk cId="1527908440" sldId="450"/>
        </pc:sldMkLst>
        <pc:spChg chg="mod">
          <ac:chgData name="richard vidal" userId="13c4c14fef6239e3" providerId="LiveId" clId="{D7607361-A094-400D-8752-79C6059B36C8}" dt="2020-03-08T21:44:15.243" v="1829"/>
          <ac:spMkLst>
            <pc:docMk/>
            <pc:sldMk cId="1527908440" sldId="450"/>
            <ac:spMk id="2" creationId="{A45F5453-0EAC-439A-9856-95D3D73E2F27}"/>
          </ac:spMkLst>
        </pc:spChg>
        <pc:spChg chg="mod">
          <ac:chgData name="richard vidal" userId="13c4c14fef6239e3" providerId="LiveId" clId="{D7607361-A094-400D-8752-79C6059B36C8}" dt="2020-03-08T21:44:35.446" v="1842" actId="20577"/>
          <ac:spMkLst>
            <pc:docMk/>
            <pc:sldMk cId="1527908440" sldId="450"/>
            <ac:spMk id="3" creationId="{C7B3D580-F631-4A05-BDDC-8FAAE22472F1}"/>
          </ac:spMkLst>
        </pc:spChg>
      </pc:sldChg>
      <pc:sldChg chg="add del">
        <pc:chgData name="richard vidal" userId="13c4c14fef6239e3" providerId="LiveId" clId="{D7607361-A094-400D-8752-79C6059B36C8}" dt="2020-03-08T21:44:11.974" v="1827"/>
        <pc:sldMkLst>
          <pc:docMk/>
          <pc:sldMk cId="4189545786" sldId="450"/>
        </pc:sldMkLst>
      </pc:sldChg>
      <pc:sldChg chg="modSp add">
        <pc:chgData name="richard vidal" userId="13c4c14fef6239e3" providerId="LiveId" clId="{D7607361-A094-400D-8752-79C6059B36C8}" dt="2020-03-08T21:45:11.416" v="1854" actId="20577"/>
        <pc:sldMkLst>
          <pc:docMk/>
          <pc:sldMk cId="167797394" sldId="451"/>
        </pc:sldMkLst>
        <pc:spChg chg="mod">
          <ac:chgData name="richard vidal" userId="13c4c14fef6239e3" providerId="LiveId" clId="{D7607361-A094-400D-8752-79C6059B36C8}" dt="2020-03-08T21:44:52.012" v="1844"/>
          <ac:spMkLst>
            <pc:docMk/>
            <pc:sldMk cId="167797394" sldId="451"/>
            <ac:spMk id="2" creationId="{A135D81C-D5C9-4197-B906-D97E61236431}"/>
          </ac:spMkLst>
        </pc:spChg>
        <pc:spChg chg="mod">
          <ac:chgData name="richard vidal" userId="13c4c14fef6239e3" providerId="LiveId" clId="{D7607361-A094-400D-8752-79C6059B36C8}" dt="2020-03-08T21:45:11.416" v="1854" actId="20577"/>
          <ac:spMkLst>
            <pc:docMk/>
            <pc:sldMk cId="167797394" sldId="451"/>
            <ac:spMk id="3" creationId="{D5DDDA4B-F324-4037-BE8C-DF8190098A7A}"/>
          </ac:spMkLst>
        </pc:spChg>
      </pc:sldChg>
      <pc:sldChg chg="modSp add">
        <pc:chgData name="richard vidal" userId="13c4c14fef6239e3" providerId="LiveId" clId="{D7607361-A094-400D-8752-79C6059B36C8}" dt="2020-03-08T21:48:02.375" v="1879" actId="15"/>
        <pc:sldMkLst>
          <pc:docMk/>
          <pc:sldMk cId="3644669126" sldId="452"/>
        </pc:sldMkLst>
        <pc:spChg chg="mod">
          <ac:chgData name="richard vidal" userId="13c4c14fef6239e3" providerId="LiveId" clId="{D7607361-A094-400D-8752-79C6059B36C8}" dt="2020-03-08T21:48:02.375" v="1879" actId="15"/>
          <ac:spMkLst>
            <pc:docMk/>
            <pc:sldMk cId="3644669126" sldId="452"/>
            <ac:spMk id="3" creationId="{A31361A8-CAFD-4D6F-9869-5AEB94450FC0}"/>
          </ac:spMkLst>
        </pc:spChg>
      </pc:sldChg>
      <pc:sldChg chg="modSp add">
        <pc:chgData name="richard vidal" userId="13c4c14fef6239e3" providerId="LiveId" clId="{D7607361-A094-400D-8752-79C6059B36C8}" dt="2020-03-10T20:42:21.641" v="1930" actId="207"/>
        <pc:sldMkLst>
          <pc:docMk/>
          <pc:sldMk cId="2655540740" sldId="453"/>
        </pc:sldMkLst>
        <pc:spChg chg="mod">
          <ac:chgData name="richard vidal" userId="13c4c14fef6239e3" providerId="LiveId" clId="{D7607361-A094-400D-8752-79C6059B36C8}" dt="2020-03-10T20:42:21.641" v="1930" actId="207"/>
          <ac:spMkLst>
            <pc:docMk/>
            <pc:sldMk cId="2655540740" sldId="453"/>
            <ac:spMk id="3" creationId="{DBFC4F7B-87F0-4207-946F-68B997CD6844}"/>
          </ac:spMkLst>
        </pc:spChg>
      </pc:sldChg>
      <pc:sldChg chg="modSp add">
        <pc:chgData name="richard vidal" userId="13c4c14fef6239e3" providerId="LiveId" clId="{D7607361-A094-400D-8752-79C6059B36C8}" dt="2020-03-10T20:42:46.687" v="1944" actId="20577"/>
        <pc:sldMkLst>
          <pc:docMk/>
          <pc:sldMk cId="3411900078" sldId="454"/>
        </pc:sldMkLst>
        <pc:spChg chg="mod">
          <ac:chgData name="richard vidal" userId="13c4c14fef6239e3" providerId="LiveId" clId="{D7607361-A094-400D-8752-79C6059B36C8}" dt="2020-03-10T20:42:46.687" v="1944" actId="20577"/>
          <ac:spMkLst>
            <pc:docMk/>
            <pc:sldMk cId="3411900078" sldId="454"/>
            <ac:spMk id="3" creationId="{E5B3671E-9080-4571-8918-6BF8FCDF0654}"/>
          </ac:spMkLst>
        </pc:spChg>
      </pc:sldChg>
      <pc:sldChg chg="addSp delSp modSp add">
        <pc:chgData name="richard vidal" userId="13c4c14fef6239e3" providerId="LiveId" clId="{D7607361-A094-400D-8752-79C6059B36C8}" dt="2020-03-10T20:48:10.579" v="1992" actId="115"/>
        <pc:sldMkLst>
          <pc:docMk/>
          <pc:sldMk cId="3233244724" sldId="455"/>
        </pc:sldMkLst>
        <pc:spChg chg="mod">
          <ac:chgData name="richard vidal" userId="13c4c14fef6239e3" providerId="LiveId" clId="{D7607361-A094-400D-8752-79C6059B36C8}" dt="2020-03-10T20:48:10.579" v="1992" actId="115"/>
          <ac:spMkLst>
            <pc:docMk/>
            <pc:sldMk cId="3233244724" sldId="455"/>
            <ac:spMk id="3" creationId="{0BA36A89-67A8-42F9-B986-E24EA36B9020}"/>
          </ac:spMkLst>
        </pc:spChg>
        <pc:spChg chg="add del">
          <ac:chgData name="richard vidal" userId="13c4c14fef6239e3" providerId="LiveId" clId="{D7607361-A094-400D-8752-79C6059B36C8}" dt="2020-03-10T20:47:03.810" v="1963"/>
          <ac:spMkLst>
            <pc:docMk/>
            <pc:sldMk cId="3233244724" sldId="455"/>
            <ac:spMk id="5" creationId="{99597C3E-A53C-4ECC-AB14-EA04B27D5287}"/>
          </ac:spMkLst>
        </pc:spChg>
        <pc:spChg chg="add del">
          <ac:chgData name="richard vidal" userId="13c4c14fef6239e3" providerId="LiveId" clId="{D7607361-A094-400D-8752-79C6059B36C8}" dt="2020-03-10T20:47:56.234" v="1967"/>
          <ac:spMkLst>
            <pc:docMk/>
            <pc:sldMk cId="3233244724" sldId="455"/>
            <ac:spMk id="6" creationId="{8C8FF1A3-1D63-4240-83A8-4C725AAFC43E}"/>
          </ac:spMkLst>
        </pc:spChg>
      </pc:sldChg>
      <pc:sldChg chg="modSp add del">
        <pc:chgData name="richard vidal" userId="13c4c14fef6239e3" providerId="LiveId" clId="{D7607361-A094-400D-8752-79C6059B36C8}" dt="2020-03-16T09:04:23.249" v="2285" actId="2696"/>
        <pc:sldMkLst>
          <pc:docMk/>
          <pc:sldMk cId="3117337080" sldId="456"/>
        </pc:sldMkLst>
        <pc:spChg chg="mod">
          <ac:chgData name="richard vidal" userId="13c4c14fef6239e3" providerId="LiveId" clId="{D7607361-A094-400D-8752-79C6059B36C8}" dt="2020-03-10T20:56:46.294" v="2042" actId="113"/>
          <ac:spMkLst>
            <pc:docMk/>
            <pc:sldMk cId="3117337080" sldId="456"/>
            <ac:spMk id="3" creationId="{A3ACC00C-5790-41AB-9E01-900DF0292C84}"/>
          </ac:spMkLst>
        </pc:spChg>
      </pc:sldChg>
      <pc:sldChg chg="add">
        <pc:chgData name="richard vidal" userId="13c4c14fef6239e3" providerId="LiveId" clId="{D7607361-A094-400D-8752-79C6059B36C8}" dt="2020-03-10T20:41:16.701" v="1902"/>
        <pc:sldMkLst>
          <pc:docMk/>
          <pc:sldMk cId="2578441003" sldId="457"/>
        </pc:sldMkLst>
      </pc:sldChg>
      <pc:sldChg chg="add">
        <pc:chgData name="richard vidal" userId="13c4c14fef6239e3" providerId="LiveId" clId="{D7607361-A094-400D-8752-79C6059B36C8}" dt="2020-03-10T20:41:16.857" v="1903"/>
        <pc:sldMkLst>
          <pc:docMk/>
          <pc:sldMk cId="366713135" sldId="458"/>
        </pc:sldMkLst>
      </pc:sldChg>
      <pc:sldChg chg="modSp add ord">
        <pc:chgData name="richard vidal" userId="13c4c14fef6239e3" providerId="LiveId" clId="{D7607361-A094-400D-8752-79C6059B36C8}" dt="2020-03-10T20:49:14.539" v="2023" actId="20577"/>
        <pc:sldMkLst>
          <pc:docMk/>
          <pc:sldMk cId="1720658543" sldId="459"/>
        </pc:sldMkLst>
        <pc:spChg chg="mod">
          <ac:chgData name="richard vidal" userId="13c4c14fef6239e3" providerId="LiveId" clId="{D7607361-A094-400D-8752-79C6059B36C8}" dt="2020-03-10T20:49:14.539" v="2023" actId="20577"/>
          <ac:spMkLst>
            <pc:docMk/>
            <pc:sldMk cId="1720658543" sldId="459"/>
            <ac:spMk id="2" creationId="{71A9358B-F102-4B6B-9391-C5184D8CCA62}"/>
          </ac:spMkLst>
        </pc:spChg>
      </pc:sldChg>
      <pc:sldChg chg="modSp add del">
        <pc:chgData name="richard vidal" userId="13c4c14fef6239e3" providerId="LiveId" clId="{D7607361-A094-400D-8752-79C6059B36C8}" dt="2020-03-16T09:04:23.249" v="2285" actId="2696"/>
        <pc:sldMkLst>
          <pc:docMk/>
          <pc:sldMk cId="3042639718" sldId="460"/>
        </pc:sldMkLst>
        <pc:spChg chg="mod">
          <ac:chgData name="richard vidal" userId="13c4c14fef6239e3" providerId="LiveId" clId="{D7607361-A094-400D-8752-79C6059B36C8}" dt="2020-03-10T20:58:07.798" v="2069" actId="113"/>
          <ac:spMkLst>
            <pc:docMk/>
            <pc:sldMk cId="3042639718" sldId="460"/>
            <ac:spMk id="3" creationId="{60D9889E-4A10-44D7-88C9-561728B0A4FA}"/>
          </ac:spMkLst>
        </pc:spChg>
      </pc:sldChg>
      <pc:sldChg chg="addSp delSp modSp add del">
        <pc:chgData name="richard vidal" userId="13c4c14fef6239e3" providerId="LiveId" clId="{D7607361-A094-400D-8752-79C6059B36C8}" dt="2020-03-16T09:04:23.249" v="2285" actId="2696"/>
        <pc:sldMkLst>
          <pc:docMk/>
          <pc:sldMk cId="901699120" sldId="461"/>
        </pc:sldMkLst>
        <pc:spChg chg="mod">
          <ac:chgData name="richard vidal" userId="13c4c14fef6239e3" providerId="LiveId" clId="{D7607361-A094-400D-8752-79C6059B36C8}" dt="2020-03-10T21:00:34.407" v="2071"/>
          <ac:spMkLst>
            <pc:docMk/>
            <pc:sldMk cId="901699120" sldId="461"/>
            <ac:spMk id="2" creationId="{73B72763-0A72-40CA-9EA8-EE59A324E4FC}"/>
          </ac:spMkLst>
        </pc:spChg>
        <pc:spChg chg="del">
          <ac:chgData name="richard vidal" userId="13c4c14fef6239e3" providerId="LiveId" clId="{D7607361-A094-400D-8752-79C6059B36C8}" dt="2020-03-10T21:00:19.698" v="2070"/>
          <ac:spMkLst>
            <pc:docMk/>
            <pc:sldMk cId="901699120" sldId="461"/>
            <ac:spMk id="3" creationId="{721E7D80-B77F-4187-86F9-C4A1A8CC93FE}"/>
          </ac:spMkLst>
        </pc:spChg>
        <pc:spChg chg="add del mod">
          <ac:chgData name="richard vidal" userId="13c4c14fef6239e3" providerId="LiveId" clId="{D7607361-A094-400D-8752-79C6059B36C8}" dt="2020-03-10T21:04:08.951" v="2086"/>
          <ac:spMkLst>
            <pc:docMk/>
            <pc:sldMk cId="901699120" sldId="461"/>
            <ac:spMk id="7" creationId="{44BF5209-8BFA-4EF4-9ED9-BF590E882597}"/>
          </ac:spMkLst>
        </pc:spChg>
        <pc:picChg chg="add del mod">
          <ac:chgData name="richard vidal" userId="13c4c14fef6239e3" providerId="LiveId" clId="{D7607361-A094-400D-8752-79C6059B36C8}" dt="2020-03-10T21:02:42.532" v="2074" actId="478"/>
          <ac:picMkLst>
            <pc:docMk/>
            <pc:sldMk cId="901699120" sldId="461"/>
            <ac:picMk id="5" creationId="{32CB5E64-A203-47A4-9309-C59ABE0E2494}"/>
          </ac:picMkLst>
        </pc:picChg>
        <pc:picChg chg="add mod">
          <ac:chgData name="richard vidal" userId="13c4c14fef6239e3" providerId="LiveId" clId="{D7607361-A094-400D-8752-79C6059B36C8}" dt="2020-03-10T21:04:08.951" v="2086"/>
          <ac:picMkLst>
            <pc:docMk/>
            <pc:sldMk cId="901699120" sldId="461"/>
            <ac:picMk id="8" creationId="{083B0CD9-1C6C-4B3C-9C2C-B6DCE78DD9C8}"/>
          </ac:picMkLst>
        </pc:picChg>
      </pc:sldChg>
      <pc:sldChg chg="addSp delSp modSp add del">
        <pc:chgData name="richard vidal" userId="13c4c14fef6239e3" providerId="LiveId" clId="{D7607361-A094-400D-8752-79C6059B36C8}" dt="2020-03-16T09:04:23.249" v="2285" actId="2696"/>
        <pc:sldMkLst>
          <pc:docMk/>
          <pc:sldMk cId="2068505225" sldId="462"/>
        </pc:sldMkLst>
        <pc:spChg chg="mod">
          <ac:chgData name="richard vidal" userId="13c4c14fef6239e3" providerId="LiveId" clId="{D7607361-A094-400D-8752-79C6059B36C8}" dt="2020-03-10T21:01:55.630" v="2073"/>
          <ac:spMkLst>
            <pc:docMk/>
            <pc:sldMk cId="2068505225" sldId="462"/>
            <ac:spMk id="2" creationId="{422D3117-6251-49BE-883E-89660F8B0519}"/>
          </ac:spMkLst>
        </pc:spChg>
        <pc:spChg chg="del">
          <ac:chgData name="richard vidal" userId="13c4c14fef6239e3" providerId="LiveId" clId="{D7607361-A094-400D-8752-79C6059B36C8}" dt="2020-03-10T21:01:23.219" v="2072"/>
          <ac:spMkLst>
            <pc:docMk/>
            <pc:sldMk cId="2068505225" sldId="462"/>
            <ac:spMk id="3" creationId="{C4F3CABE-A0B2-4B77-87DC-D043B25C55B2}"/>
          </ac:spMkLst>
        </pc:spChg>
        <pc:spChg chg="add del mod">
          <ac:chgData name="richard vidal" userId="13c4c14fef6239e3" providerId="LiveId" clId="{D7607361-A094-400D-8752-79C6059B36C8}" dt="2020-03-10T21:04:33.991" v="2087"/>
          <ac:spMkLst>
            <pc:docMk/>
            <pc:sldMk cId="2068505225" sldId="462"/>
            <ac:spMk id="7" creationId="{A2AC6FF9-55D4-4C04-9210-70B9C23F0FA9}"/>
          </ac:spMkLst>
        </pc:spChg>
        <pc:picChg chg="add del mod">
          <ac:chgData name="richard vidal" userId="13c4c14fef6239e3" providerId="LiveId" clId="{D7607361-A094-400D-8752-79C6059B36C8}" dt="2020-03-10T21:02:45.469" v="2075" actId="478"/>
          <ac:picMkLst>
            <pc:docMk/>
            <pc:sldMk cId="2068505225" sldId="462"/>
            <ac:picMk id="5" creationId="{B887C7A9-69A2-48B8-8DA0-85F0CDDD60D5}"/>
          </ac:picMkLst>
        </pc:picChg>
        <pc:picChg chg="add mod">
          <ac:chgData name="richard vidal" userId="13c4c14fef6239e3" providerId="LiveId" clId="{D7607361-A094-400D-8752-79C6059B36C8}" dt="2020-03-10T21:04:33.991" v="2087"/>
          <ac:picMkLst>
            <pc:docMk/>
            <pc:sldMk cId="2068505225" sldId="462"/>
            <ac:picMk id="8" creationId="{0BA63F46-77CD-4B84-950A-535663A0F43B}"/>
          </ac:picMkLst>
        </pc:picChg>
      </pc:sldChg>
      <pc:sldChg chg="modSp add">
        <pc:chgData name="richard vidal" userId="13c4c14fef6239e3" providerId="LiveId" clId="{D7607361-A094-400D-8752-79C6059B36C8}" dt="2020-03-16T09:04:40.265" v="2300" actId="20577"/>
        <pc:sldMkLst>
          <pc:docMk/>
          <pc:sldMk cId="214126956" sldId="463"/>
        </pc:sldMkLst>
        <pc:spChg chg="mod">
          <ac:chgData name="richard vidal" userId="13c4c14fef6239e3" providerId="LiveId" clId="{D7607361-A094-400D-8752-79C6059B36C8}" dt="2020-03-16T09:04:40.265" v="2300" actId="20577"/>
          <ac:spMkLst>
            <pc:docMk/>
            <pc:sldMk cId="214126956" sldId="463"/>
            <ac:spMk id="3" creationId="{5B950377-E946-4D9E-B3D4-1960892E3D4E}"/>
          </ac:spMkLst>
        </pc:spChg>
      </pc:sldChg>
      <pc:sldChg chg="add">
        <pc:chgData name="richard vidal" userId="13c4c14fef6239e3" providerId="LiveId" clId="{D7607361-A094-400D-8752-79C6059B36C8}" dt="2020-03-10T20:49:24.099" v="2028"/>
        <pc:sldMkLst>
          <pc:docMk/>
          <pc:sldMk cId="2118392259" sldId="464"/>
        </pc:sldMkLst>
      </pc:sldChg>
      <pc:sldChg chg="addSp delSp modSp add del ord">
        <pc:chgData name="richard vidal" userId="13c4c14fef6239e3" providerId="LiveId" clId="{D7607361-A094-400D-8752-79C6059B36C8}" dt="2020-03-16T09:04:23.249" v="2285" actId="2696"/>
        <pc:sldMkLst>
          <pc:docMk/>
          <pc:sldMk cId="1289309655" sldId="465"/>
        </pc:sldMkLst>
        <pc:spChg chg="mod">
          <ac:chgData name="richard vidal" userId="13c4c14fef6239e3" providerId="LiveId" clId="{D7607361-A094-400D-8752-79C6059B36C8}" dt="2020-03-10T21:03:06.300" v="2079" actId="20577"/>
          <ac:spMkLst>
            <pc:docMk/>
            <pc:sldMk cId="1289309655" sldId="465"/>
            <ac:spMk id="2" creationId="{CE5DD767-5A33-4452-BF3B-4AA59DE8AAA3}"/>
          </ac:spMkLst>
        </pc:spChg>
        <pc:spChg chg="del">
          <ac:chgData name="richard vidal" userId="13c4c14fef6239e3" providerId="LiveId" clId="{D7607361-A094-400D-8752-79C6059B36C8}" dt="2020-03-10T21:03:55.442" v="2085"/>
          <ac:spMkLst>
            <pc:docMk/>
            <pc:sldMk cId="1289309655" sldId="465"/>
            <ac:spMk id="3" creationId="{7FD30299-0E9A-40A5-BCB8-2C8DBED07801}"/>
          </ac:spMkLst>
        </pc:spChg>
        <pc:picChg chg="add mod">
          <ac:chgData name="richard vidal" userId="13c4c14fef6239e3" providerId="LiveId" clId="{D7607361-A094-400D-8752-79C6059B36C8}" dt="2020-03-10T21:03:55.442" v="2085"/>
          <ac:picMkLst>
            <pc:docMk/>
            <pc:sldMk cId="1289309655" sldId="465"/>
            <ac:picMk id="5" creationId="{A519BB16-A0E0-416E-A06E-2649B9BF3C93}"/>
          </ac:picMkLst>
        </pc:picChg>
      </pc:sldChg>
      <pc:sldChg chg="addSp delSp modSp add del">
        <pc:chgData name="richard vidal" userId="13c4c14fef6239e3" providerId="LiveId" clId="{D7607361-A094-400D-8752-79C6059B36C8}" dt="2020-03-16T09:04:23.249" v="2285" actId="2696"/>
        <pc:sldMkLst>
          <pc:docMk/>
          <pc:sldMk cId="1570136712" sldId="466"/>
        </pc:sldMkLst>
        <pc:spChg chg="mod">
          <ac:chgData name="richard vidal" userId="13c4c14fef6239e3" providerId="LiveId" clId="{D7607361-A094-400D-8752-79C6059B36C8}" dt="2020-03-10T21:03:20.720" v="2083"/>
          <ac:spMkLst>
            <pc:docMk/>
            <pc:sldMk cId="1570136712" sldId="466"/>
            <ac:spMk id="2" creationId="{65EFCDB7-3ED2-463C-80F1-19804D5C91FA}"/>
          </ac:spMkLst>
        </pc:spChg>
        <pc:spChg chg="del">
          <ac:chgData name="richard vidal" userId="13c4c14fef6239e3" providerId="LiveId" clId="{D7607361-A094-400D-8752-79C6059B36C8}" dt="2020-03-10T21:03:41.753" v="2084"/>
          <ac:spMkLst>
            <pc:docMk/>
            <pc:sldMk cId="1570136712" sldId="466"/>
            <ac:spMk id="3" creationId="{35E6B3B1-FC60-4F0A-85AD-179E6A1AA35C}"/>
          </ac:spMkLst>
        </pc:spChg>
        <pc:picChg chg="add mod">
          <ac:chgData name="richard vidal" userId="13c4c14fef6239e3" providerId="LiveId" clId="{D7607361-A094-400D-8752-79C6059B36C8}" dt="2020-03-10T21:03:41.753" v="2084"/>
          <ac:picMkLst>
            <pc:docMk/>
            <pc:sldMk cId="1570136712" sldId="466"/>
            <ac:picMk id="5" creationId="{629A71E2-5E9C-4F60-9E78-4973E2C2CD21}"/>
          </ac:picMkLst>
        </pc:picChg>
      </pc:sldChg>
      <pc:sldChg chg="modSp add ord">
        <pc:chgData name="richard vidal" userId="13c4c14fef6239e3" providerId="LiveId" clId="{D7607361-A094-400D-8752-79C6059B36C8}" dt="2020-03-10T21:08:40.013" v="2112"/>
        <pc:sldMkLst>
          <pc:docMk/>
          <pc:sldMk cId="166563720" sldId="467"/>
        </pc:sldMkLst>
        <pc:spChg chg="mod">
          <ac:chgData name="richard vidal" userId="13c4c14fef6239e3" providerId="LiveId" clId="{D7607361-A094-400D-8752-79C6059B36C8}" dt="2020-03-10T21:06:36.060" v="2089"/>
          <ac:spMkLst>
            <pc:docMk/>
            <pc:sldMk cId="166563720" sldId="467"/>
            <ac:spMk id="2" creationId="{E89779AC-9841-451B-98DF-E0FF4915ED6E}"/>
          </ac:spMkLst>
        </pc:spChg>
        <pc:spChg chg="mod">
          <ac:chgData name="richard vidal" userId="13c4c14fef6239e3" providerId="LiveId" clId="{D7607361-A094-400D-8752-79C6059B36C8}" dt="2020-03-10T21:07:30.506" v="2103"/>
          <ac:spMkLst>
            <pc:docMk/>
            <pc:sldMk cId="166563720" sldId="467"/>
            <ac:spMk id="3" creationId="{9F9686CF-1BF1-4071-905D-45DA97A62AAB}"/>
          </ac:spMkLst>
        </pc:spChg>
      </pc:sldChg>
      <pc:sldChg chg="add del">
        <pc:chgData name="richard vidal" userId="13c4c14fef6239e3" providerId="LiveId" clId="{D7607361-A094-400D-8752-79C6059B36C8}" dt="2020-03-10T21:08:36.704" v="2110"/>
        <pc:sldMkLst>
          <pc:docMk/>
          <pc:sldMk cId="2298073898" sldId="468"/>
        </pc:sldMkLst>
      </pc:sldChg>
      <pc:sldChg chg="modSp add ord">
        <pc:chgData name="richard vidal" userId="13c4c14fef6239e3" providerId="LiveId" clId="{D7607361-A094-400D-8752-79C6059B36C8}" dt="2020-03-10T21:10:36.869" v="2135"/>
        <pc:sldMkLst>
          <pc:docMk/>
          <pc:sldMk cId="2602421806" sldId="468"/>
        </pc:sldMkLst>
        <pc:spChg chg="mod">
          <ac:chgData name="richard vidal" userId="13c4c14fef6239e3" providerId="LiveId" clId="{D7607361-A094-400D-8752-79C6059B36C8}" dt="2020-03-10T21:08:50.247" v="2115"/>
          <ac:spMkLst>
            <pc:docMk/>
            <pc:sldMk cId="2602421806" sldId="468"/>
            <ac:spMk id="2" creationId="{99C1560C-2BF9-4C26-97AC-FED1ED7F1075}"/>
          </ac:spMkLst>
        </pc:spChg>
        <pc:spChg chg="mod">
          <ac:chgData name="richard vidal" userId="13c4c14fef6239e3" providerId="LiveId" clId="{D7607361-A094-400D-8752-79C6059B36C8}" dt="2020-03-10T21:09:41.511" v="2133" actId="207"/>
          <ac:spMkLst>
            <pc:docMk/>
            <pc:sldMk cId="2602421806" sldId="468"/>
            <ac:spMk id="3" creationId="{CC133B8E-BC5C-47F1-B9FE-B4EED959AE0D}"/>
          </ac:spMkLst>
        </pc:spChg>
      </pc:sldChg>
      <pc:sldChg chg="modSp add">
        <pc:chgData name="richard vidal" userId="13c4c14fef6239e3" providerId="LiveId" clId="{D7607361-A094-400D-8752-79C6059B36C8}" dt="2020-03-10T21:11:12.155" v="2148" actId="20577"/>
        <pc:sldMkLst>
          <pc:docMk/>
          <pc:sldMk cId="925135782" sldId="469"/>
        </pc:sldMkLst>
        <pc:spChg chg="mod">
          <ac:chgData name="richard vidal" userId="13c4c14fef6239e3" providerId="LiveId" clId="{D7607361-A094-400D-8752-79C6059B36C8}" dt="2020-03-10T21:10:43.587" v="2137"/>
          <ac:spMkLst>
            <pc:docMk/>
            <pc:sldMk cId="925135782" sldId="469"/>
            <ac:spMk id="2" creationId="{717496A1-5101-4FBF-85D1-ED38C8B07D61}"/>
          </ac:spMkLst>
        </pc:spChg>
        <pc:spChg chg="mod">
          <ac:chgData name="richard vidal" userId="13c4c14fef6239e3" providerId="LiveId" clId="{D7607361-A094-400D-8752-79C6059B36C8}" dt="2020-03-10T21:11:12.155" v="2148" actId="20577"/>
          <ac:spMkLst>
            <pc:docMk/>
            <pc:sldMk cId="925135782" sldId="469"/>
            <ac:spMk id="3" creationId="{315E8FDF-C6DA-4288-9F66-D14CF8CB18E3}"/>
          </ac:spMkLst>
        </pc:spChg>
      </pc:sldChg>
      <pc:sldChg chg="modSp add">
        <pc:chgData name="richard vidal" userId="13c4c14fef6239e3" providerId="LiveId" clId="{D7607361-A094-400D-8752-79C6059B36C8}" dt="2020-03-10T21:14:36.432" v="2169" actId="27636"/>
        <pc:sldMkLst>
          <pc:docMk/>
          <pc:sldMk cId="1292237435" sldId="470"/>
        </pc:sldMkLst>
        <pc:spChg chg="mod">
          <ac:chgData name="richard vidal" userId="13c4c14fef6239e3" providerId="LiveId" clId="{D7607361-A094-400D-8752-79C6059B36C8}" dt="2020-03-10T21:14:36.432" v="2169" actId="27636"/>
          <ac:spMkLst>
            <pc:docMk/>
            <pc:sldMk cId="1292237435" sldId="470"/>
            <ac:spMk id="2" creationId="{FABF13AA-4B3E-4C57-8E82-BB476F93EBDE}"/>
          </ac:spMkLst>
        </pc:spChg>
      </pc:sldChg>
      <pc:sldChg chg="addSp delSp modSp add">
        <pc:chgData name="richard vidal" userId="13c4c14fef6239e3" providerId="LiveId" clId="{D7607361-A094-400D-8752-79C6059B36C8}" dt="2020-03-10T21:14:53.046" v="2174"/>
        <pc:sldMkLst>
          <pc:docMk/>
          <pc:sldMk cId="2153307980" sldId="471"/>
        </pc:sldMkLst>
        <pc:spChg chg="del">
          <ac:chgData name="richard vidal" userId="13c4c14fef6239e3" providerId="LiveId" clId="{D7607361-A094-400D-8752-79C6059B36C8}" dt="2020-03-10T21:14:53.046" v="2174"/>
          <ac:spMkLst>
            <pc:docMk/>
            <pc:sldMk cId="2153307980" sldId="471"/>
            <ac:spMk id="3" creationId="{E6A3163B-8868-467F-93B8-C213F17D8745}"/>
          </ac:spMkLst>
        </pc:spChg>
        <pc:picChg chg="add mod">
          <ac:chgData name="richard vidal" userId="13c4c14fef6239e3" providerId="LiveId" clId="{D7607361-A094-400D-8752-79C6059B36C8}" dt="2020-03-10T21:14:53.046" v="2174"/>
          <ac:picMkLst>
            <pc:docMk/>
            <pc:sldMk cId="2153307980" sldId="471"/>
            <ac:picMk id="5" creationId="{FED473C1-0911-4209-B291-E5AB4D62D55E}"/>
          </ac:picMkLst>
        </pc:picChg>
      </pc:sldChg>
      <pc:sldChg chg="addSp delSp modSp add">
        <pc:chgData name="richard vidal" userId="13c4c14fef6239e3" providerId="LiveId" clId="{D7607361-A094-400D-8752-79C6059B36C8}" dt="2020-03-10T21:15:54.405" v="2183"/>
        <pc:sldMkLst>
          <pc:docMk/>
          <pc:sldMk cId="988904932" sldId="472"/>
        </pc:sldMkLst>
        <pc:spChg chg="mod">
          <ac:chgData name="richard vidal" userId="13c4c14fef6239e3" providerId="LiveId" clId="{D7607361-A094-400D-8752-79C6059B36C8}" dt="2020-03-10T21:15:36.266" v="2182" actId="20577"/>
          <ac:spMkLst>
            <pc:docMk/>
            <pc:sldMk cId="988904932" sldId="472"/>
            <ac:spMk id="2" creationId="{19A49F08-6989-403C-8F7B-64E6799F588F}"/>
          </ac:spMkLst>
        </pc:spChg>
        <pc:spChg chg="del">
          <ac:chgData name="richard vidal" userId="13c4c14fef6239e3" providerId="LiveId" clId="{D7607361-A094-400D-8752-79C6059B36C8}" dt="2020-03-10T21:15:54.405" v="2183"/>
          <ac:spMkLst>
            <pc:docMk/>
            <pc:sldMk cId="988904932" sldId="472"/>
            <ac:spMk id="3" creationId="{A6AC7757-5969-47BA-9A54-93805A1D1A61}"/>
          </ac:spMkLst>
        </pc:spChg>
        <pc:picChg chg="add mod">
          <ac:chgData name="richard vidal" userId="13c4c14fef6239e3" providerId="LiveId" clId="{D7607361-A094-400D-8752-79C6059B36C8}" dt="2020-03-10T21:15:54.405" v="2183"/>
          <ac:picMkLst>
            <pc:docMk/>
            <pc:sldMk cId="988904932" sldId="472"/>
            <ac:picMk id="5" creationId="{FAB6B51E-C0D6-40AA-80AA-1ACCF1A23AEF}"/>
          </ac:picMkLst>
        </pc:picChg>
      </pc:sldChg>
      <pc:sldChg chg="addSp delSp modSp add">
        <pc:chgData name="richard vidal" userId="13c4c14fef6239e3" providerId="LiveId" clId="{D7607361-A094-400D-8752-79C6059B36C8}" dt="2020-03-10T21:18:38.251" v="2191"/>
        <pc:sldMkLst>
          <pc:docMk/>
          <pc:sldMk cId="2521938139" sldId="473"/>
        </pc:sldMkLst>
        <pc:spChg chg="mod">
          <ac:chgData name="richard vidal" userId="13c4c14fef6239e3" providerId="LiveId" clId="{D7607361-A094-400D-8752-79C6059B36C8}" dt="2020-03-10T21:18:25.740" v="2190" actId="27636"/>
          <ac:spMkLst>
            <pc:docMk/>
            <pc:sldMk cId="2521938139" sldId="473"/>
            <ac:spMk id="2" creationId="{CD91A5BD-1E09-49AA-B19A-4DBA3C5402ED}"/>
          </ac:spMkLst>
        </pc:spChg>
        <pc:spChg chg="del">
          <ac:chgData name="richard vidal" userId="13c4c14fef6239e3" providerId="LiveId" clId="{D7607361-A094-400D-8752-79C6059B36C8}" dt="2020-03-10T21:18:38.251" v="2191"/>
          <ac:spMkLst>
            <pc:docMk/>
            <pc:sldMk cId="2521938139" sldId="473"/>
            <ac:spMk id="3" creationId="{59FE4B8C-BDC4-4125-A49A-80FD9CDCB950}"/>
          </ac:spMkLst>
        </pc:spChg>
        <pc:picChg chg="add mod">
          <ac:chgData name="richard vidal" userId="13c4c14fef6239e3" providerId="LiveId" clId="{D7607361-A094-400D-8752-79C6059B36C8}" dt="2020-03-10T21:18:38.251" v="2191"/>
          <ac:picMkLst>
            <pc:docMk/>
            <pc:sldMk cId="2521938139" sldId="473"/>
            <ac:picMk id="5" creationId="{8BD2BE2C-4EFD-42A8-80CD-7BB43AD58D11}"/>
          </ac:picMkLst>
        </pc:picChg>
      </pc:sldChg>
      <pc:sldChg chg="addSp delSp modSp add">
        <pc:chgData name="richard vidal" userId="13c4c14fef6239e3" providerId="LiveId" clId="{D7607361-A094-400D-8752-79C6059B36C8}" dt="2020-03-10T21:19:00.902" v="2199"/>
        <pc:sldMkLst>
          <pc:docMk/>
          <pc:sldMk cId="524150605" sldId="474"/>
        </pc:sldMkLst>
        <pc:spChg chg="mod">
          <ac:chgData name="richard vidal" userId="13c4c14fef6239e3" providerId="LiveId" clId="{D7607361-A094-400D-8752-79C6059B36C8}" dt="2020-03-10T21:18:49.736" v="2198" actId="27636"/>
          <ac:spMkLst>
            <pc:docMk/>
            <pc:sldMk cId="524150605" sldId="474"/>
            <ac:spMk id="2" creationId="{D80153BD-0A77-4E32-A0A7-AA7B18FB161E}"/>
          </ac:spMkLst>
        </pc:spChg>
        <pc:spChg chg="del">
          <ac:chgData name="richard vidal" userId="13c4c14fef6239e3" providerId="LiveId" clId="{D7607361-A094-400D-8752-79C6059B36C8}" dt="2020-03-10T21:19:00.902" v="2199"/>
          <ac:spMkLst>
            <pc:docMk/>
            <pc:sldMk cId="524150605" sldId="474"/>
            <ac:spMk id="3" creationId="{DC409745-DF27-4C67-BEB5-63FB9BF7054C}"/>
          </ac:spMkLst>
        </pc:spChg>
        <pc:picChg chg="add mod">
          <ac:chgData name="richard vidal" userId="13c4c14fef6239e3" providerId="LiveId" clId="{D7607361-A094-400D-8752-79C6059B36C8}" dt="2020-03-10T21:19:00.902" v="2199"/>
          <ac:picMkLst>
            <pc:docMk/>
            <pc:sldMk cId="524150605" sldId="474"/>
            <ac:picMk id="5" creationId="{5BC7ACC5-B0C9-48FD-9C12-A8AF9B550E44}"/>
          </ac:picMkLst>
        </pc:picChg>
      </pc:sldChg>
      <pc:sldChg chg="modSp add ord">
        <pc:chgData name="richard vidal" userId="13c4c14fef6239e3" providerId="LiveId" clId="{D7607361-A094-400D-8752-79C6059B36C8}" dt="2020-03-10T21:18:14.669" v="2188" actId="27636"/>
        <pc:sldMkLst>
          <pc:docMk/>
          <pc:sldMk cId="138823809" sldId="475"/>
        </pc:sldMkLst>
        <pc:spChg chg="mod">
          <ac:chgData name="richard vidal" userId="13c4c14fef6239e3" providerId="LiveId" clId="{D7607361-A094-400D-8752-79C6059B36C8}" dt="2020-03-10T21:18:14.669" v="2188" actId="27636"/>
          <ac:spMkLst>
            <pc:docMk/>
            <pc:sldMk cId="138823809" sldId="475"/>
            <ac:spMk id="2" creationId="{904141EE-3D69-48E9-9111-32E3E0E971FE}"/>
          </ac:spMkLst>
        </pc:spChg>
      </pc:sldChg>
      <pc:sldChg chg="modSp add">
        <pc:chgData name="richard vidal" userId="13c4c14fef6239e3" providerId="LiveId" clId="{D7607361-A094-400D-8752-79C6059B36C8}" dt="2020-03-10T21:19:33.803" v="2209" actId="20577"/>
        <pc:sldMkLst>
          <pc:docMk/>
          <pc:sldMk cId="848335563" sldId="476"/>
        </pc:sldMkLst>
        <pc:spChg chg="mod">
          <ac:chgData name="richard vidal" userId="13c4c14fef6239e3" providerId="LiveId" clId="{D7607361-A094-400D-8752-79C6059B36C8}" dt="2020-03-10T21:19:10.008" v="2201" actId="27636"/>
          <ac:spMkLst>
            <pc:docMk/>
            <pc:sldMk cId="848335563" sldId="476"/>
            <ac:spMk id="2" creationId="{CB282120-E287-4C54-AB19-483D6185EDAD}"/>
          </ac:spMkLst>
        </pc:spChg>
        <pc:spChg chg="mod">
          <ac:chgData name="richard vidal" userId="13c4c14fef6239e3" providerId="LiveId" clId="{D7607361-A094-400D-8752-79C6059B36C8}" dt="2020-03-10T21:19:33.803" v="2209" actId="20577"/>
          <ac:spMkLst>
            <pc:docMk/>
            <pc:sldMk cId="848335563" sldId="476"/>
            <ac:spMk id="3" creationId="{0E47AA64-935B-42A3-B373-8ACCE32CB85D}"/>
          </ac:spMkLst>
        </pc:spChg>
      </pc:sldChg>
      <pc:sldChg chg="modSp add">
        <pc:chgData name="richard vidal" userId="13c4c14fef6239e3" providerId="LiveId" clId="{D7607361-A094-400D-8752-79C6059B36C8}" dt="2020-03-10T21:20:29.050" v="2216" actId="15"/>
        <pc:sldMkLst>
          <pc:docMk/>
          <pc:sldMk cId="3137995242" sldId="477"/>
        </pc:sldMkLst>
        <pc:spChg chg="mod">
          <ac:chgData name="richard vidal" userId="13c4c14fef6239e3" providerId="LiveId" clId="{D7607361-A094-400D-8752-79C6059B36C8}" dt="2020-03-10T21:20:10.475" v="2212"/>
          <ac:spMkLst>
            <pc:docMk/>
            <pc:sldMk cId="3137995242" sldId="477"/>
            <ac:spMk id="2" creationId="{0F5EF93B-ED7A-491E-9E4E-EDE7B54BA9DD}"/>
          </ac:spMkLst>
        </pc:spChg>
        <pc:spChg chg="mod">
          <ac:chgData name="richard vidal" userId="13c4c14fef6239e3" providerId="LiveId" clId="{D7607361-A094-400D-8752-79C6059B36C8}" dt="2020-03-10T21:20:29.050" v="2216" actId="15"/>
          <ac:spMkLst>
            <pc:docMk/>
            <pc:sldMk cId="3137995242" sldId="477"/>
            <ac:spMk id="3" creationId="{8F170B6B-1E59-496F-BE03-0B79F8CCBD38}"/>
          </ac:spMkLst>
        </pc:spChg>
      </pc:sldChg>
      <pc:sldChg chg="modSp add">
        <pc:chgData name="richard vidal" userId="13c4c14fef6239e3" providerId="LiveId" clId="{D7607361-A094-400D-8752-79C6059B36C8}" dt="2020-03-10T21:21:03.774" v="2228" actId="20577"/>
        <pc:sldMkLst>
          <pc:docMk/>
          <pc:sldMk cId="523520631" sldId="478"/>
        </pc:sldMkLst>
        <pc:spChg chg="mod">
          <ac:chgData name="richard vidal" userId="13c4c14fef6239e3" providerId="LiveId" clId="{D7607361-A094-400D-8752-79C6059B36C8}" dt="2020-03-10T21:20:37.341" v="2217"/>
          <ac:spMkLst>
            <pc:docMk/>
            <pc:sldMk cId="523520631" sldId="478"/>
            <ac:spMk id="2" creationId="{C59CE740-C6E3-4886-98E8-6C1DB60F0802}"/>
          </ac:spMkLst>
        </pc:spChg>
        <pc:spChg chg="mod">
          <ac:chgData name="richard vidal" userId="13c4c14fef6239e3" providerId="LiveId" clId="{D7607361-A094-400D-8752-79C6059B36C8}" dt="2020-03-10T21:21:03.774" v="2228" actId="20577"/>
          <ac:spMkLst>
            <pc:docMk/>
            <pc:sldMk cId="523520631" sldId="478"/>
            <ac:spMk id="3" creationId="{04E18EC9-8B52-4C7A-AFA8-FF5A22C24552}"/>
          </ac:spMkLst>
        </pc:spChg>
      </pc:sldChg>
      <pc:sldChg chg="modSp add">
        <pc:chgData name="richard vidal" userId="13c4c14fef6239e3" providerId="LiveId" clId="{D7607361-A094-400D-8752-79C6059B36C8}" dt="2020-03-10T21:22:01.370" v="2257" actId="20577"/>
        <pc:sldMkLst>
          <pc:docMk/>
          <pc:sldMk cId="3394048157" sldId="479"/>
        </pc:sldMkLst>
        <pc:spChg chg="mod">
          <ac:chgData name="richard vidal" userId="13c4c14fef6239e3" providerId="LiveId" clId="{D7607361-A094-400D-8752-79C6059B36C8}" dt="2020-03-10T21:21:16.038" v="2230" actId="27636"/>
          <ac:spMkLst>
            <pc:docMk/>
            <pc:sldMk cId="3394048157" sldId="479"/>
            <ac:spMk id="2" creationId="{6E7E5FBC-D620-491C-AB5F-B9889EEFF633}"/>
          </ac:spMkLst>
        </pc:spChg>
        <pc:spChg chg="mod">
          <ac:chgData name="richard vidal" userId="13c4c14fef6239e3" providerId="LiveId" clId="{D7607361-A094-400D-8752-79C6059B36C8}" dt="2020-03-10T21:22:01.370" v="2257" actId="20577"/>
          <ac:spMkLst>
            <pc:docMk/>
            <pc:sldMk cId="3394048157" sldId="479"/>
            <ac:spMk id="3" creationId="{D099B293-59DC-40B6-AE9B-7D53EDA2F80D}"/>
          </ac:spMkLst>
        </pc:spChg>
      </pc:sldChg>
      <pc:sldChg chg="modSp add">
        <pc:chgData name="richard vidal" userId="13c4c14fef6239e3" providerId="LiveId" clId="{D7607361-A094-400D-8752-79C6059B36C8}" dt="2020-03-10T21:25:05.562" v="2284" actId="20577"/>
        <pc:sldMkLst>
          <pc:docMk/>
          <pc:sldMk cId="1159289600" sldId="480"/>
        </pc:sldMkLst>
        <pc:spChg chg="mod">
          <ac:chgData name="richard vidal" userId="13c4c14fef6239e3" providerId="LiveId" clId="{D7607361-A094-400D-8752-79C6059B36C8}" dt="2020-03-10T21:23:11.337" v="2261" actId="27636"/>
          <ac:spMkLst>
            <pc:docMk/>
            <pc:sldMk cId="1159289600" sldId="480"/>
            <ac:spMk id="2" creationId="{7B4D05B6-9D21-4CAB-BE79-BFBE000EB066}"/>
          </ac:spMkLst>
        </pc:spChg>
        <pc:spChg chg="mod">
          <ac:chgData name="richard vidal" userId="13c4c14fef6239e3" providerId="LiveId" clId="{D7607361-A094-400D-8752-79C6059B36C8}" dt="2020-03-10T21:25:05.562" v="2284" actId="20577"/>
          <ac:spMkLst>
            <pc:docMk/>
            <pc:sldMk cId="1159289600" sldId="480"/>
            <ac:spMk id="3" creationId="{214952A0-860C-43BF-AF54-7F29F3B4A383}"/>
          </ac:spMkLst>
        </pc:spChg>
      </pc:sldChg>
      <pc:sldChg chg="modSp add">
        <pc:chgData name="richard vidal" userId="13c4c14fef6239e3" providerId="LiveId" clId="{D7607361-A094-400D-8752-79C6059B36C8}" dt="2020-03-10T21:19:51.344" v="2211"/>
        <pc:sldMkLst>
          <pc:docMk/>
          <pc:sldMk cId="2356798556" sldId="481"/>
        </pc:sldMkLst>
        <pc:spChg chg="mod">
          <ac:chgData name="richard vidal" userId="13c4c14fef6239e3" providerId="LiveId" clId="{D7607361-A094-400D-8752-79C6059B36C8}" dt="2020-03-10T21:19:51.344" v="2211"/>
          <ac:spMkLst>
            <pc:docMk/>
            <pc:sldMk cId="2356798556" sldId="481"/>
            <ac:spMk id="2" creationId="{07BD1CA4-A3E4-4D0C-BF26-C856E6E51825}"/>
          </ac:spMkLst>
        </pc:spChg>
      </pc:sldChg>
      <pc:sldChg chg="modSp add">
        <pc:chgData name="richard vidal" userId="13c4c14fef6239e3" providerId="LiveId" clId="{D7607361-A094-400D-8752-79C6059B36C8}" dt="2020-03-10T21:22:05.695" v="2259"/>
        <pc:sldMkLst>
          <pc:docMk/>
          <pc:sldMk cId="2499268132" sldId="482"/>
        </pc:sldMkLst>
        <pc:spChg chg="mod">
          <ac:chgData name="richard vidal" userId="13c4c14fef6239e3" providerId="LiveId" clId="{D7607361-A094-400D-8752-79C6059B36C8}" dt="2020-03-10T21:22:05.695" v="2259"/>
          <ac:spMkLst>
            <pc:docMk/>
            <pc:sldMk cId="2499268132" sldId="482"/>
            <ac:spMk id="3" creationId="{E7B06242-6BE4-40C2-B71C-9BF0247AA056}"/>
          </ac:spMkLst>
        </pc:spChg>
      </pc:sldChg>
      <pc:sldMasterChg chg="modSldLayout">
        <pc:chgData name="richard vidal" userId="13c4c14fef6239e3" providerId="LiveId" clId="{D7607361-A094-400D-8752-79C6059B36C8}" dt="2020-02-23T16:30:50.449" v="1337" actId="1076"/>
        <pc:sldMasterMkLst>
          <pc:docMk/>
          <pc:sldMasterMk cId="0" sldId="2147483660"/>
        </pc:sldMasterMkLst>
        <pc:sldLayoutChg chg="addSp modSp">
          <pc:chgData name="richard vidal" userId="13c4c14fef6239e3" providerId="LiveId" clId="{D7607361-A094-400D-8752-79C6059B36C8}" dt="2020-02-22T21:52:46.798" v="1309" actId="1076"/>
          <pc:sldLayoutMkLst>
            <pc:docMk/>
            <pc:sldMasterMk cId="0" sldId="2147483660"/>
            <pc:sldLayoutMk cId="0" sldId="2147483661"/>
          </pc:sldLayoutMkLst>
          <pc:picChg chg="add mod">
            <ac:chgData name="richard vidal" userId="13c4c14fef6239e3" providerId="LiveId" clId="{D7607361-A094-400D-8752-79C6059B36C8}" dt="2020-02-22T21:52:46.798" v="1309" actId="1076"/>
            <ac:picMkLst>
              <pc:docMk/>
              <pc:sldMasterMk cId="0" sldId="2147483660"/>
              <pc:sldLayoutMk cId="0" sldId="2147483661"/>
              <ac:picMk id="9" creationId="{633DF1D8-C5A3-4448-8255-171C5FCC9359}"/>
            </ac:picMkLst>
          </pc:picChg>
        </pc:sldLayoutChg>
        <pc:sldLayoutChg chg="addSp modSp">
          <pc:chgData name="richard vidal" userId="13c4c14fef6239e3" providerId="LiveId" clId="{D7607361-A094-400D-8752-79C6059B36C8}" dt="2020-02-23T16:30:50.449" v="1337" actId="1076"/>
          <pc:sldLayoutMkLst>
            <pc:docMk/>
            <pc:sldMasterMk cId="0" sldId="2147483660"/>
            <pc:sldLayoutMk cId="0" sldId="2147483664"/>
          </pc:sldLayoutMkLst>
          <pc:picChg chg="add mod">
            <ac:chgData name="richard vidal" userId="13c4c14fef6239e3" providerId="LiveId" clId="{D7607361-A094-400D-8752-79C6059B36C8}" dt="2020-02-23T16:30:50.449" v="1337" actId="1076"/>
            <ac:picMkLst>
              <pc:docMk/>
              <pc:sldMasterMk cId="0" sldId="2147483660"/>
              <pc:sldLayoutMk cId="0" sldId="2147483664"/>
              <ac:picMk id="9" creationId="{28FA0421-44BD-468F-B77B-0138F7645800}"/>
            </ac:picMkLst>
          </pc:picChg>
        </pc:sldLayoutChg>
      </pc:sldMasterChg>
      <pc:sldMasterChg chg="new del mod addSldLayout delSldLayout">
        <pc:chgData name="richard vidal" userId="13c4c14fef6239e3" providerId="LiveId" clId="{D7607361-A094-400D-8752-79C6059B36C8}" dt="2020-02-23T16:31:47.766" v="1339" actId="6938"/>
        <pc:sldMasterMkLst>
          <pc:docMk/>
          <pc:sldMasterMk cId="1952285509" sldId="2147483673"/>
        </pc:sldMasterMkLst>
        <pc:sldLayoutChg chg="new del replId">
          <pc:chgData name="richard vidal" userId="13c4c14fef6239e3" providerId="LiveId" clId="{D7607361-A094-400D-8752-79C6059B36C8}" dt="2020-02-23T16:31:47.766" v="1339" actId="6938"/>
          <pc:sldLayoutMkLst>
            <pc:docMk/>
            <pc:sldMasterMk cId="1952285509" sldId="2147483673"/>
            <pc:sldLayoutMk cId="752717159" sldId="2147483674"/>
          </pc:sldLayoutMkLst>
        </pc:sldLayoutChg>
        <pc:sldLayoutChg chg="new del replId">
          <pc:chgData name="richard vidal" userId="13c4c14fef6239e3" providerId="LiveId" clId="{D7607361-A094-400D-8752-79C6059B36C8}" dt="2020-02-23T16:31:47.766" v="1339" actId="6938"/>
          <pc:sldLayoutMkLst>
            <pc:docMk/>
            <pc:sldMasterMk cId="1952285509" sldId="2147483673"/>
            <pc:sldLayoutMk cId="1697984929" sldId="2147483675"/>
          </pc:sldLayoutMkLst>
        </pc:sldLayoutChg>
        <pc:sldLayoutChg chg="new del replId">
          <pc:chgData name="richard vidal" userId="13c4c14fef6239e3" providerId="LiveId" clId="{D7607361-A094-400D-8752-79C6059B36C8}" dt="2020-02-23T16:31:47.766" v="1339" actId="6938"/>
          <pc:sldLayoutMkLst>
            <pc:docMk/>
            <pc:sldMasterMk cId="1952285509" sldId="2147483673"/>
            <pc:sldLayoutMk cId="1437725833" sldId="2147483676"/>
          </pc:sldLayoutMkLst>
        </pc:sldLayoutChg>
        <pc:sldLayoutChg chg="new del replId">
          <pc:chgData name="richard vidal" userId="13c4c14fef6239e3" providerId="LiveId" clId="{D7607361-A094-400D-8752-79C6059B36C8}" dt="2020-02-23T16:31:47.766" v="1339" actId="6938"/>
          <pc:sldLayoutMkLst>
            <pc:docMk/>
            <pc:sldMasterMk cId="1952285509" sldId="2147483673"/>
            <pc:sldLayoutMk cId="3823374914" sldId="2147483677"/>
          </pc:sldLayoutMkLst>
        </pc:sldLayoutChg>
        <pc:sldLayoutChg chg="new del replId">
          <pc:chgData name="richard vidal" userId="13c4c14fef6239e3" providerId="LiveId" clId="{D7607361-A094-400D-8752-79C6059B36C8}" dt="2020-02-23T16:31:47.766" v="1339" actId="6938"/>
          <pc:sldLayoutMkLst>
            <pc:docMk/>
            <pc:sldMasterMk cId="1952285509" sldId="2147483673"/>
            <pc:sldLayoutMk cId="2168377595" sldId="2147483678"/>
          </pc:sldLayoutMkLst>
        </pc:sldLayoutChg>
        <pc:sldLayoutChg chg="new del replId">
          <pc:chgData name="richard vidal" userId="13c4c14fef6239e3" providerId="LiveId" clId="{D7607361-A094-400D-8752-79C6059B36C8}" dt="2020-02-23T16:31:47.766" v="1339" actId="6938"/>
          <pc:sldLayoutMkLst>
            <pc:docMk/>
            <pc:sldMasterMk cId="1952285509" sldId="2147483673"/>
            <pc:sldLayoutMk cId="561378377" sldId="2147483679"/>
          </pc:sldLayoutMkLst>
        </pc:sldLayoutChg>
        <pc:sldLayoutChg chg="new del replId">
          <pc:chgData name="richard vidal" userId="13c4c14fef6239e3" providerId="LiveId" clId="{D7607361-A094-400D-8752-79C6059B36C8}" dt="2020-02-23T16:31:47.766" v="1339" actId="6938"/>
          <pc:sldLayoutMkLst>
            <pc:docMk/>
            <pc:sldMasterMk cId="1952285509" sldId="2147483673"/>
            <pc:sldLayoutMk cId="989915353" sldId="2147483680"/>
          </pc:sldLayoutMkLst>
        </pc:sldLayoutChg>
        <pc:sldLayoutChg chg="new del replId">
          <pc:chgData name="richard vidal" userId="13c4c14fef6239e3" providerId="LiveId" clId="{D7607361-A094-400D-8752-79C6059B36C8}" dt="2020-02-23T16:31:47.766" v="1339" actId="6938"/>
          <pc:sldLayoutMkLst>
            <pc:docMk/>
            <pc:sldMasterMk cId="1952285509" sldId="2147483673"/>
            <pc:sldLayoutMk cId="2400306221" sldId="2147483681"/>
          </pc:sldLayoutMkLst>
        </pc:sldLayoutChg>
        <pc:sldLayoutChg chg="new del replId">
          <pc:chgData name="richard vidal" userId="13c4c14fef6239e3" providerId="LiveId" clId="{D7607361-A094-400D-8752-79C6059B36C8}" dt="2020-02-23T16:31:47.766" v="1339" actId="6938"/>
          <pc:sldLayoutMkLst>
            <pc:docMk/>
            <pc:sldMasterMk cId="1952285509" sldId="2147483673"/>
            <pc:sldLayoutMk cId="3575880125" sldId="2147483682"/>
          </pc:sldLayoutMkLst>
        </pc:sldLayoutChg>
        <pc:sldLayoutChg chg="new del replId">
          <pc:chgData name="richard vidal" userId="13c4c14fef6239e3" providerId="LiveId" clId="{D7607361-A094-400D-8752-79C6059B36C8}" dt="2020-02-23T16:31:47.766" v="1339" actId="6938"/>
          <pc:sldLayoutMkLst>
            <pc:docMk/>
            <pc:sldMasterMk cId="1952285509" sldId="2147483673"/>
            <pc:sldLayoutMk cId="2568843883" sldId="2147483683"/>
          </pc:sldLayoutMkLst>
        </pc:sldLayoutChg>
        <pc:sldLayoutChg chg="new del replId">
          <pc:chgData name="richard vidal" userId="13c4c14fef6239e3" providerId="LiveId" clId="{D7607361-A094-400D-8752-79C6059B36C8}" dt="2020-02-23T16:31:47.766" v="1339" actId="6938"/>
          <pc:sldLayoutMkLst>
            <pc:docMk/>
            <pc:sldMasterMk cId="1952285509" sldId="2147483673"/>
            <pc:sldLayoutMk cId="601136997" sldId="2147483684"/>
          </pc:sldLayoutMkLst>
        </pc:sldLayoutChg>
      </pc:sldMasterChg>
    </pc:docChg>
  </pc:docChgLst>
  <pc:docChgLst>
    <pc:chgData name="richard vidal" userId="13c4c14fef6239e3" providerId="LiveId" clId="{6399F2B1-041C-45F0-A073-376E5D35B729}"/>
    <pc:docChg chg="undo custSel addSld modSld">
      <pc:chgData name="richard vidal" userId="13c4c14fef6239e3" providerId="LiveId" clId="{6399F2B1-041C-45F0-A073-376E5D35B729}" dt="2021-10-28T14:10:41.076" v="63" actId="113"/>
      <pc:docMkLst>
        <pc:docMk/>
      </pc:docMkLst>
      <pc:sldChg chg="modSp mod">
        <pc:chgData name="richard vidal" userId="13c4c14fef6239e3" providerId="LiveId" clId="{6399F2B1-041C-45F0-A073-376E5D35B729}" dt="2021-10-28T14:03:23.921" v="1" actId="113"/>
        <pc:sldMkLst>
          <pc:docMk/>
          <pc:sldMk cId="432163883" sldId="271"/>
        </pc:sldMkLst>
        <pc:spChg chg="mod">
          <ac:chgData name="richard vidal" userId="13c4c14fef6239e3" providerId="LiveId" clId="{6399F2B1-041C-45F0-A073-376E5D35B729}" dt="2021-10-28T14:03:23.921" v="1" actId="113"/>
          <ac:spMkLst>
            <pc:docMk/>
            <pc:sldMk cId="432163883" sldId="271"/>
            <ac:spMk id="3" creationId="{F9F15CB4-EE95-4B31-9A2A-29C79BDEDF02}"/>
          </ac:spMkLst>
        </pc:spChg>
      </pc:sldChg>
      <pc:sldChg chg="modSp mod">
        <pc:chgData name="richard vidal" userId="13c4c14fef6239e3" providerId="LiveId" clId="{6399F2B1-041C-45F0-A073-376E5D35B729}" dt="2021-10-28T14:03:40.930" v="4" actId="113"/>
        <pc:sldMkLst>
          <pc:docMk/>
          <pc:sldMk cId="1893781037" sldId="272"/>
        </pc:sldMkLst>
        <pc:spChg chg="mod">
          <ac:chgData name="richard vidal" userId="13c4c14fef6239e3" providerId="LiveId" clId="{6399F2B1-041C-45F0-A073-376E5D35B729}" dt="2021-10-28T14:03:40.930" v="4" actId="113"/>
          <ac:spMkLst>
            <pc:docMk/>
            <pc:sldMk cId="1893781037" sldId="272"/>
            <ac:spMk id="3" creationId="{B077C61E-BCF8-4DAD-94A4-C646671F4494}"/>
          </ac:spMkLst>
        </pc:spChg>
      </pc:sldChg>
      <pc:sldChg chg="modSp mod">
        <pc:chgData name="richard vidal" userId="13c4c14fef6239e3" providerId="LiveId" clId="{6399F2B1-041C-45F0-A073-376E5D35B729}" dt="2021-10-28T14:04:59.120" v="37" actId="20577"/>
        <pc:sldMkLst>
          <pc:docMk/>
          <pc:sldMk cId="2847553099" sldId="276"/>
        </pc:sldMkLst>
        <pc:spChg chg="mod">
          <ac:chgData name="richard vidal" userId="13c4c14fef6239e3" providerId="LiveId" clId="{6399F2B1-041C-45F0-A073-376E5D35B729}" dt="2021-10-28T14:04:59.120" v="37" actId="20577"/>
          <ac:spMkLst>
            <pc:docMk/>
            <pc:sldMk cId="2847553099" sldId="276"/>
            <ac:spMk id="3" creationId="{4BC36DC1-C121-4EF7-A0BB-F1DE496ABF92}"/>
          </ac:spMkLst>
        </pc:spChg>
      </pc:sldChg>
      <pc:sldChg chg="modSp mod">
        <pc:chgData name="richard vidal" userId="13c4c14fef6239e3" providerId="LiveId" clId="{6399F2B1-041C-45F0-A073-376E5D35B729}" dt="2021-10-28T14:09:25.604" v="61" actId="20577"/>
        <pc:sldMkLst>
          <pc:docMk/>
          <pc:sldMk cId="1565254173" sldId="328"/>
        </pc:sldMkLst>
        <pc:spChg chg="mod">
          <ac:chgData name="richard vidal" userId="13c4c14fef6239e3" providerId="LiveId" clId="{6399F2B1-041C-45F0-A073-376E5D35B729}" dt="2021-10-28T14:09:25.604" v="61" actId="20577"/>
          <ac:spMkLst>
            <pc:docMk/>
            <pc:sldMk cId="1565254173" sldId="328"/>
            <ac:spMk id="3" creationId="{4862FCBB-A7A6-4CC8-A09E-366A472748DE}"/>
          </ac:spMkLst>
        </pc:spChg>
      </pc:sldChg>
      <pc:sldChg chg="modSp mod">
        <pc:chgData name="richard vidal" userId="13c4c14fef6239e3" providerId="LiveId" clId="{6399F2B1-041C-45F0-A073-376E5D35B729}" dt="2021-10-28T14:10:41.076" v="63" actId="113"/>
        <pc:sldMkLst>
          <pc:docMk/>
          <pc:sldMk cId="2318609706" sldId="330"/>
        </pc:sldMkLst>
        <pc:spChg chg="mod">
          <ac:chgData name="richard vidal" userId="13c4c14fef6239e3" providerId="LiveId" clId="{6399F2B1-041C-45F0-A073-376E5D35B729}" dt="2021-10-28T14:10:41.076" v="63" actId="113"/>
          <ac:spMkLst>
            <pc:docMk/>
            <pc:sldMk cId="2318609706" sldId="330"/>
            <ac:spMk id="3" creationId="{D6839F01-2720-4443-AF82-4329AFB0205E}"/>
          </ac:spMkLst>
        </pc:spChg>
      </pc:sldChg>
      <pc:sldChg chg="modSp mod">
        <pc:chgData name="richard vidal" userId="13c4c14fef6239e3" providerId="LiveId" clId="{6399F2B1-041C-45F0-A073-376E5D35B729}" dt="2021-10-28T14:01:49.345" v="0" actId="113"/>
        <pc:sldMkLst>
          <pc:docMk/>
          <pc:sldMk cId="1093640063" sldId="436"/>
        </pc:sldMkLst>
        <pc:spChg chg="mod">
          <ac:chgData name="richard vidal" userId="13c4c14fef6239e3" providerId="LiveId" clId="{6399F2B1-041C-45F0-A073-376E5D35B729}" dt="2021-10-28T14:01:49.345" v="0" actId="113"/>
          <ac:spMkLst>
            <pc:docMk/>
            <pc:sldMk cId="1093640063" sldId="436"/>
            <ac:spMk id="3" creationId="{08761C5C-7776-4539-B37D-FC8ED342D361}"/>
          </ac:spMkLst>
        </pc:spChg>
      </pc:sldChg>
      <pc:sldChg chg="modSp mod">
        <pc:chgData name="richard vidal" userId="13c4c14fef6239e3" providerId="LiveId" clId="{6399F2B1-041C-45F0-A073-376E5D35B729}" dt="2021-10-28T14:07:24.550" v="51" actId="113"/>
        <pc:sldMkLst>
          <pc:docMk/>
          <pc:sldMk cId="671050911" sldId="443"/>
        </pc:sldMkLst>
        <pc:spChg chg="mod">
          <ac:chgData name="richard vidal" userId="13c4c14fef6239e3" providerId="LiveId" clId="{6399F2B1-041C-45F0-A073-376E5D35B729}" dt="2021-10-28T14:07:24.550" v="51" actId="113"/>
          <ac:spMkLst>
            <pc:docMk/>
            <pc:sldMk cId="671050911" sldId="443"/>
            <ac:spMk id="3" creationId="{2652F76F-37AD-4812-A804-F476153EA2F9}"/>
          </ac:spMkLst>
        </pc:spChg>
      </pc:sldChg>
      <pc:sldChg chg="modSp mod">
        <pc:chgData name="richard vidal" userId="13c4c14fef6239e3" providerId="LiveId" clId="{6399F2B1-041C-45F0-A073-376E5D35B729}" dt="2021-10-28T14:07:39.499" v="56" actId="207"/>
        <pc:sldMkLst>
          <pc:docMk/>
          <pc:sldMk cId="1472138487" sldId="444"/>
        </pc:sldMkLst>
        <pc:spChg chg="mod">
          <ac:chgData name="richard vidal" userId="13c4c14fef6239e3" providerId="LiveId" clId="{6399F2B1-041C-45F0-A073-376E5D35B729}" dt="2021-10-28T14:07:39.499" v="56" actId="207"/>
          <ac:spMkLst>
            <pc:docMk/>
            <pc:sldMk cId="1472138487" sldId="444"/>
            <ac:spMk id="3" creationId="{CA1079E3-90E6-40F1-B0C3-5610090559D0}"/>
          </ac:spMkLst>
        </pc:spChg>
      </pc:sldChg>
      <pc:sldChg chg="modSp mod">
        <pc:chgData name="richard vidal" userId="13c4c14fef6239e3" providerId="LiveId" clId="{6399F2B1-041C-45F0-A073-376E5D35B729}" dt="2021-10-28T14:06:41.105" v="46" actId="20577"/>
        <pc:sldMkLst>
          <pc:docMk/>
          <pc:sldMk cId="2359747077" sldId="446"/>
        </pc:sldMkLst>
        <pc:spChg chg="mod">
          <ac:chgData name="richard vidal" userId="13c4c14fef6239e3" providerId="LiveId" clId="{6399F2B1-041C-45F0-A073-376E5D35B729}" dt="2021-10-28T14:06:41.105" v="46" actId="20577"/>
          <ac:spMkLst>
            <pc:docMk/>
            <pc:sldMk cId="2359747077" sldId="446"/>
            <ac:spMk id="3" creationId="{E2D988B2-35AA-422F-8ECD-C1C6CFDE2BCD}"/>
          </ac:spMkLst>
        </pc:spChg>
      </pc:sldChg>
      <pc:sldChg chg="modSp mod">
        <pc:chgData name="richard vidal" userId="13c4c14fef6239e3" providerId="LiveId" clId="{6399F2B1-041C-45F0-A073-376E5D35B729}" dt="2021-10-28T14:07:09.546" v="49" actId="20577"/>
        <pc:sldMkLst>
          <pc:docMk/>
          <pc:sldMk cId="2436766258" sldId="448"/>
        </pc:sldMkLst>
        <pc:spChg chg="mod">
          <ac:chgData name="richard vidal" userId="13c4c14fef6239e3" providerId="LiveId" clId="{6399F2B1-041C-45F0-A073-376E5D35B729}" dt="2021-10-28T14:07:09.546" v="49" actId="20577"/>
          <ac:spMkLst>
            <pc:docMk/>
            <pc:sldMk cId="2436766258" sldId="448"/>
            <ac:spMk id="3" creationId="{65C81A5E-C489-4182-AAC7-813F7EE6F215}"/>
          </ac:spMkLst>
        </pc:spChg>
      </pc:sldChg>
      <pc:sldChg chg="modSp mod">
        <pc:chgData name="richard vidal" userId="13c4c14fef6239e3" providerId="LiveId" clId="{6399F2B1-041C-45F0-A073-376E5D35B729}" dt="2021-10-28T14:04:28.881" v="34" actId="20577"/>
        <pc:sldMkLst>
          <pc:docMk/>
          <pc:sldMk cId="3644669126" sldId="452"/>
        </pc:sldMkLst>
        <pc:spChg chg="mod">
          <ac:chgData name="richard vidal" userId="13c4c14fef6239e3" providerId="LiveId" clId="{6399F2B1-041C-45F0-A073-376E5D35B729}" dt="2021-10-28T14:04:28.881" v="34" actId="20577"/>
          <ac:spMkLst>
            <pc:docMk/>
            <pc:sldMk cId="3644669126" sldId="452"/>
            <ac:spMk id="3" creationId="{A31361A8-CAFD-4D6F-9869-5AEB94450FC0}"/>
          </ac:spMkLst>
        </pc:spChg>
      </pc:sldChg>
      <pc:sldChg chg="modSp mod">
        <pc:chgData name="richard vidal" userId="13c4c14fef6239e3" providerId="LiveId" clId="{6399F2B1-041C-45F0-A073-376E5D35B729}" dt="2021-10-28T14:04:49.392" v="36" actId="20577"/>
        <pc:sldMkLst>
          <pc:docMk/>
          <pc:sldMk cId="166563720" sldId="467"/>
        </pc:sldMkLst>
        <pc:spChg chg="mod">
          <ac:chgData name="richard vidal" userId="13c4c14fef6239e3" providerId="LiveId" clId="{6399F2B1-041C-45F0-A073-376E5D35B729}" dt="2021-10-28T14:04:49.392" v="36" actId="20577"/>
          <ac:spMkLst>
            <pc:docMk/>
            <pc:sldMk cId="166563720" sldId="467"/>
            <ac:spMk id="3" creationId="{9F9686CF-1BF1-4071-905D-45DA97A62AAB}"/>
          </ac:spMkLst>
        </pc:spChg>
      </pc:sldChg>
      <pc:sldChg chg="modSp mod">
        <pc:chgData name="richard vidal" userId="13c4c14fef6239e3" providerId="LiveId" clId="{6399F2B1-041C-45F0-A073-376E5D35B729}" dt="2021-10-28T14:08:06.314" v="57" actId="20577"/>
        <pc:sldMkLst>
          <pc:docMk/>
          <pc:sldMk cId="925135782" sldId="469"/>
        </pc:sldMkLst>
        <pc:spChg chg="mod">
          <ac:chgData name="richard vidal" userId="13c4c14fef6239e3" providerId="LiveId" clId="{6399F2B1-041C-45F0-A073-376E5D35B729}" dt="2021-10-28T14:08:06.314" v="57" actId="20577"/>
          <ac:spMkLst>
            <pc:docMk/>
            <pc:sldMk cId="925135782" sldId="469"/>
            <ac:spMk id="3" creationId="{315E8FDF-C6DA-4288-9F66-D14CF8CB18E3}"/>
          </ac:spMkLst>
        </pc:spChg>
      </pc:sldChg>
      <pc:sldChg chg="modSp new mod">
        <pc:chgData name="richard vidal" userId="13c4c14fef6239e3" providerId="LiveId" clId="{6399F2B1-041C-45F0-A073-376E5D35B729}" dt="2021-10-28T14:05:51.784" v="44"/>
        <pc:sldMkLst>
          <pc:docMk/>
          <pc:sldMk cId="2979753756" sldId="483"/>
        </pc:sldMkLst>
        <pc:spChg chg="mod">
          <ac:chgData name="richard vidal" userId="13c4c14fef6239e3" providerId="LiveId" clId="{6399F2B1-041C-45F0-A073-376E5D35B729}" dt="2021-10-28T14:05:51.784" v="44"/>
          <ac:spMkLst>
            <pc:docMk/>
            <pc:sldMk cId="2979753756" sldId="483"/>
            <ac:spMk id="3" creationId="{D8402A05-8677-4A38-BF76-5CA6A34D8DC0}"/>
          </ac:spMkLst>
        </pc:spChg>
      </pc:sldChg>
    </pc:docChg>
  </pc:docChgLst>
  <pc:docChgLst>
    <pc:chgData name="richard vidal" userId="13c4c14fef6239e3" providerId="LiveId" clId="{92D34EBC-5DF7-42F8-878C-6DB34C780556}"/>
    <pc:docChg chg="undo custSel addSld delSld modSld sldOrd">
      <pc:chgData name="richard vidal" userId="13c4c14fef6239e3" providerId="LiveId" clId="{92D34EBC-5DF7-42F8-878C-6DB34C780556}" dt="2020-02-08T13:01:44.732" v="5407" actId="1440"/>
      <pc:docMkLst>
        <pc:docMk/>
      </pc:docMkLst>
      <pc:sldChg chg="modSp add">
        <pc:chgData name="richard vidal" userId="13c4c14fef6239e3" providerId="LiveId" clId="{92D34EBC-5DF7-42F8-878C-6DB34C780556}" dt="2020-01-23T21:05:39.807" v="238" actId="15"/>
        <pc:sldMkLst>
          <pc:docMk/>
          <pc:sldMk cId="383590075" sldId="258"/>
        </pc:sldMkLst>
        <pc:spChg chg="mod">
          <ac:chgData name="richard vidal" userId="13c4c14fef6239e3" providerId="LiveId" clId="{92D34EBC-5DF7-42F8-878C-6DB34C780556}" dt="2020-01-23T21:04:32.040" v="192"/>
          <ac:spMkLst>
            <pc:docMk/>
            <pc:sldMk cId="383590075" sldId="258"/>
            <ac:spMk id="2" creationId="{DE688EFF-9700-4619-8CEE-105902FDF1E9}"/>
          </ac:spMkLst>
        </pc:spChg>
        <pc:spChg chg="mod">
          <ac:chgData name="richard vidal" userId="13c4c14fef6239e3" providerId="LiveId" clId="{92D34EBC-5DF7-42F8-878C-6DB34C780556}" dt="2020-01-23T21:05:39.807" v="238" actId="15"/>
          <ac:spMkLst>
            <pc:docMk/>
            <pc:sldMk cId="383590075" sldId="258"/>
            <ac:spMk id="3" creationId="{5BBA217F-082F-4C27-8014-74104226F3E5}"/>
          </ac:spMkLst>
        </pc:spChg>
      </pc:sldChg>
      <pc:sldChg chg="modSp add">
        <pc:chgData name="richard vidal" userId="13c4c14fef6239e3" providerId="LiveId" clId="{92D34EBC-5DF7-42F8-878C-6DB34C780556}" dt="2020-01-22T20:05:16.002" v="13" actId="20577"/>
        <pc:sldMkLst>
          <pc:docMk/>
          <pc:sldMk cId="1976984698" sldId="259"/>
        </pc:sldMkLst>
        <pc:spChg chg="mod">
          <ac:chgData name="richard vidal" userId="13c4c14fef6239e3" providerId="LiveId" clId="{92D34EBC-5DF7-42F8-878C-6DB34C780556}" dt="2020-01-22T20:05:16.002" v="13" actId="20577"/>
          <ac:spMkLst>
            <pc:docMk/>
            <pc:sldMk cId="1976984698" sldId="259"/>
            <ac:spMk id="2" creationId="{ABFCC575-4134-48EB-958C-E74DD746F66E}"/>
          </ac:spMkLst>
        </pc:spChg>
      </pc:sldChg>
      <pc:sldChg chg="modSp add">
        <pc:chgData name="richard vidal" userId="13c4c14fef6239e3" providerId="LiveId" clId="{92D34EBC-5DF7-42F8-878C-6DB34C780556}" dt="2020-01-22T20:07:36.180" v="49" actId="113"/>
        <pc:sldMkLst>
          <pc:docMk/>
          <pc:sldMk cId="2176926428" sldId="260"/>
        </pc:sldMkLst>
        <pc:spChg chg="mod">
          <ac:chgData name="richard vidal" userId="13c4c14fef6239e3" providerId="LiveId" clId="{92D34EBC-5DF7-42F8-878C-6DB34C780556}" dt="2020-01-22T20:06:42.642" v="40" actId="20577"/>
          <ac:spMkLst>
            <pc:docMk/>
            <pc:sldMk cId="2176926428" sldId="260"/>
            <ac:spMk id="2" creationId="{76A42768-3A5E-4485-B7C3-08CD1E04F9CE}"/>
          </ac:spMkLst>
        </pc:spChg>
        <pc:spChg chg="mod">
          <ac:chgData name="richard vidal" userId="13c4c14fef6239e3" providerId="LiveId" clId="{92D34EBC-5DF7-42F8-878C-6DB34C780556}" dt="2020-01-22T20:07:36.180" v="49" actId="113"/>
          <ac:spMkLst>
            <pc:docMk/>
            <pc:sldMk cId="2176926428" sldId="260"/>
            <ac:spMk id="3" creationId="{4529DA09-9F0D-45B5-8A4F-07D04D0A7987}"/>
          </ac:spMkLst>
        </pc:spChg>
      </pc:sldChg>
      <pc:sldChg chg="modSp add">
        <pc:chgData name="richard vidal" userId="13c4c14fef6239e3" providerId="LiveId" clId="{92D34EBC-5DF7-42F8-878C-6DB34C780556}" dt="2020-01-22T20:11:14.227" v="191" actId="20577"/>
        <pc:sldMkLst>
          <pc:docMk/>
          <pc:sldMk cId="115331390" sldId="261"/>
        </pc:sldMkLst>
        <pc:spChg chg="mod">
          <ac:chgData name="richard vidal" userId="13c4c14fef6239e3" providerId="LiveId" clId="{92D34EBC-5DF7-42F8-878C-6DB34C780556}" dt="2020-01-22T20:10:03.826" v="77" actId="20577"/>
          <ac:spMkLst>
            <pc:docMk/>
            <pc:sldMk cId="115331390" sldId="261"/>
            <ac:spMk id="2" creationId="{40C3FAF2-AD91-4A93-A90C-906DE8933EE0}"/>
          </ac:spMkLst>
        </pc:spChg>
        <pc:spChg chg="mod">
          <ac:chgData name="richard vidal" userId="13c4c14fef6239e3" providerId="LiveId" clId="{92D34EBC-5DF7-42F8-878C-6DB34C780556}" dt="2020-01-22T20:11:14.227" v="191" actId="20577"/>
          <ac:spMkLst>
            <pc:docMk/>
            <pc:sldMk cId="115331390" sldId="261"/>
            <ac:spMk id="3" creationId="{F97E37AA-38C3-4306-A78A-A0578BD2BB68}"/>
          </ac:spMkLst>
        </pc:spChg>
      </pc:sldChg>
      <pc:sldChg chg="modSp add">
        <pc:chgData name="richard vidal" userId="13c4c14fef6239e3" providerId="LiveId" clId="{92D34EBC-5DF7-42F8-878C-6DB34C780556}" dt="2020-01-27T15:08:49.717" v="5156" actId="207"/>
        <pc:sldMkLst>
          <pc:docMk/>
          <pc:sldMk cId="958991916" sldId="262"/>
        </pc:sldMkLst>
        <pc:spChg chg="mod">
          <ac:chgData name="richard vidal" userId="13c4c14fef6239e3" providerId="LiveId" clId="{92D34EBC-5DF7-42F8-878C-6DB34C780556}" dt="2020-01-26T13:25:58.955" v="619" actId="20577"/>
          <ac:spMkLst>
            <pc:docMk/>
            <pc:sldMk cId="958991916" sldId="262"/>
            <ac:spMk id="2" creationId="{EE723B64-8989-40A1-AEFB-18B26B9404B0}"/>
          </ac:spMkLst>
        </pc:spChg>
        <pc:spChg chg="mod">
          <ac:chgData name="richard vidal" userId="13c4c14fef6239e3" providerId="LiveId" clId="{92D34EBC-5DF7-42F8-878C-6DB34C780556}" dt="2020-01-27T15:08:49.717" v="5156" actId="207"/>
          <ac:spMkLst>
            <pc:docMk/>
            <pc:sldMk cId="958991916" sldId="262"/>
            <ac:spMk id="3" creationId="{DF8C4438-4D62-4057-AB01-562599296862}"/>
          </ac:spMkLst>
        </pc:spChg>
      </pc:sldChg>
      <pc:sldChg chg="modSp add">
        <pc:chgData name="richard vidal" userId="13c4c14fef6239e3" providerId="LiveId" clId="{92D34EBC-5DF7-42F8-878C-6DB34C780556}" dt="2020-01-26T20:15:18.049" v="1750" actId="113"/>
        <pc:sldMkLst>
          <pc:docMk/>
          <pc:sldMk cId="945440602" sldId="263"/>
        </pc:sldMkLst>
        <pc:spChg chg="mod">
          <ac:chgData name="richard vidal" userId="13c4c14fef6239e3" providerId="LiveId" clId="{92D34EBC-5DF7-42F8-878C-6DB34C780556}" dt="2020-01-26T13:32:34.316" v="679" actId="20577"/>
          <ac:spMkLst>
            <pc:docMk/>
            <pc:sldMk cId="945440602" sldId="263"/>
            <ac:spMk id="2" creationId="{A39DA283-12E9-449D-A848-69F2D3E6A874}"/>
          </ac:spMkLst>
        </pc:spChg>
        <pc:spChg chg="mod">
          <ac:chgData name="richard vidal" userId="13c4c14fef6239e3" providerId="LiveId" clId="{92D34EBC-5DF7-42F8-878C-6DB34C780556}" dt="2020-01-26T20:15:18.049" v="1750" actId="113"/>
          <ac:spMkLst>
            <pc:docMk/>
            <pc:sldMk cId="945440602" sldId="263"/>
            <ac:spMk id="3" creationId="{DDC7B0A3-9AE7-4C3A-A256-732EAC202E3F}"/>
          </ac:spMkLst>
        </pc:spChg>
      </pc:sldChg>
      <pc:sldChg chg="addSp delSp modSp add">
        <pc:chgData name="richard vidal" userId="13c4c14fef6239e3" providerId="LiveId" clId="{92D34EBC-5DF7-42F8-878C-6DB34C780556}" dt="2020-01-26T13:37:00.873" v="985"/>
        <pc:sldMkLst>
          <pc:docMk/>
          <pc:sldMk cId="3665351123" sldId="264"/>
        </pc:sldMkLst>
        <pc:spChg chg="del">
          <ac:chgData name="richard vidal" userId="13c4c14fef6239e3" providerId="LiveId" clId="{92D34EBC-5DF7-42F8-878C-6DB34C780556}" dt="2020-01-26T13:37:00.873" v="985"/>
          <ac:spMkLst>
            <pc:docMk/>
            <pc:sldMk cId="3665351123" sldId="264"/>
            <ac:spMk id="3" creationId="{8C9C6F87-51C7-424B-A0C4-8E3DCCA6B784}"/>
          </ac:spMkLst>
        </pc:spChg>
        <pc:picChg chg="add mod">
          <ac:chgData name="richard vidal" userId="13c4c14fef6239e3" providerId="LiveId" clId="{92D34EBC-5DF7-42F8-878C-6DB34C780556}" dt="2020-01-26T13:37:00.873" v="985"/>
          <ac:picMkLst>
            <pc:docMk/>
            <pc:sldMk cId="3665351123" sldId="264"/>
            <ac:picMk id="5" creationId="{6CA004FC-8AE7-45A2-8169-2FACF6FB79C5}"/>
          </ac:picMkLst>
        </pc:picChg>
      </pc:sldChg>
      <pc:sldChg chg="modSp add">
        <pc:chgData name="richard vidal" userId="13c4c14fef6239e3" providerId="LiveId" clId="{92D34EBC-5DF7-42F8-878C-6DB34C780556}" dt="2020-02-08T12:31:35.419" v="5211" actId="113"/>
        <pc:sldMkLst>
          <pc:docMk/>
          <pc:sldMk cId="2340244829" sldId="265"/>
        </pc:sldMkLst>
        <pc:spChg chg="mod">
          <ac:chgData name="richard vidal" userId="13c4c14fef6239e3" providerId="LiveId" clId="{92D34EBC-5DF7-42F8-878C-6DB34C780556}" dt="2020-02-08T12:31:35.419" v="5211" actId="113"/>
          <ac:spMkLst>
            <pc:docMk/>
            <pc:sldMk cId="2340244829" sldId="265"/>
            <ac:spMk id="3" creationId="{EA1A6F6D-ECC6-43C1-92F2-75539658FBE0}"/>
          </ac:spMkLst>
        </pc:spChg>
      </pc:sldChg>
      <pc:sldChg chg="addSp modSp add">
        <pc:chgData name="richard vidal" userId="13c4c14fef6239e3" providerId="LiveId" clId="{92D34EBC-5DF7-42F8-878C-6DB34C780556}" dt="2020-01-26T13:42:18.933" v="1335" actId="1076"/>
        <pc:sldMkLst>
          <pc:docMk/>
          <pc:sldMk cId="1004311968" sldId="266"/>
        </pc:sldMkLst>
        <pc:spChg chg="mod">
          <ac:chgData name="richard vidal" userId="13c4c14fef6239e3" providerId="LiveId" clId="{92D34EBC-5DF7-42F8-878C-6DB34C780556}" dt="2020-01-26T13:39:51.516" v="1210" actId="20577"/>
          <ac:spMkLst>
            <pc:docMk/>
            <pc:sldMk cId="1004311968" sldId="266"/>
            <ac:spMk id="2" creationId="{26356E56-3CC8-484C-9249-293E628E9F65}"/>
          </ac:spMkLst>
        </pc:spChg>
        <pc:spChg chg="mod">
          <ac:chgData name="richard vidal" userId="13c4c14fef6239e3" providerId="LiveId" clId="{92D34EBC-5DF7-42F8-878C-6DB34C780556}" dt="2020-01-26T13:42:06.210" v="1333" actId="20577"/>
          <ac:spMkLst>
            <pc:docMk/>
            <pc:sldMk cId="1004311968" sldId="266"/>
            <ac:spMk id="3" creationId="{16CC0F6E-F936-4375-AE29-DFCDBAA26280}"/>
          </ac:spMkLst>
        </pc:spChg>
        <pc:picChg chg="add mod">
          <ac:chgData name="richard vidal" userId="13c4c14fef6239e3" providerId="LiveId" clId="{92D34EBC-5DF7-42F8-878C-6DB34C780556}" dt="2020-01-26T13:42:04.396" v="1331" actId="1076"/>
          <ac:picMkLst>
            <pc:docMk/>
            <pc:sldMk cId="1004311968" sldId="266"/>
            <ac:picMk id="5" creationId="{55A6838C-555C-418C-A126-06D60DE6A3A4}"/>
          </ac:picMkLst>
        </pc:picChg>
        <pc:picChg chg="add mod">
          <ac:chgData name="richard vidal" userId="13c4c14fef6239e3" providerId="LiveId" clId="{92D34EBC-5DF7-42F8-878C-6DB34C780556}" dt="2020-01-26T13:42:18.933" v="1335" actId="1076"/>
          <ac:picMkLst>
            <pc:docMk/>
            <pc:sldMk cId="1004311968" sldId="266"/>
            <ac:picMk id="6" creationId="{9729176B-505C-4B35-BC9B-DF39A373483C}"/>
          </ac:picMkLst>
        </pc:picChg>
      </pc:sldChg>
      <pc:sldChg chg="addSp modSp add">
        <pc:chgData name="richard vidal" userId="13c4c14fef6239e3" providerId="LiveId" clId="{92D34EBC-5DF7-42F8-878C-6DB34C780556}" dt="2020-01-26T13:45:06.419" v="1636" actId="1076"/>
        <pc:sldMkLst>
          <pc:docMk/>
          <pc:sldMk cId="301127853" sldId="267"/>
        </pc:sldMkLst>
        <pc:spChg chg="mod">
          <ac:chgData name="richard vidal" userId="13c4c14fef6239e3" providerId="LiveId" clId="{92D34EBC-5DF7-42F8-878C-6DB34C780556}" dt="2020-01-26T13:44:37.357" v="1632" actId="20577"/>
          <ac:spMkLst>
            <pc:docMk/>
            <pc:sldMk cId="301127853" sldId="267"/>
            <ac:spMk id="3" creationId="{F9CD35A0-AE6E-4BB9-A833-203B1CFF87E2}"/>
          </ac:spMkLst>
        </pc:spChg>
        <pc:picChg chg="add mod">
          <ac:chgData name="richard vidal" userId="13c4c14fef6239e3" providerId="LiveId" clId="{92D34EBC-5DF7-42F8-878C-6DB34C780556}" dt="2020-01-26T13:45:06.419" v="1636" actId="1076"/>
          <ac:picMkLst>
            <pc:docMk/>
            <pc:sldMk cId="301127853" sldId="267"/>
            <ac:picMk id="5" creationId="{21C210EA-AF5E-4734-B320-CC17E37F79F0}"/>
          </ac:picMkLst>
        </pc:picChg>
      </pc:sldChg>
      <pc:sldChg chg="addSp modSp add">
        <pc:chgData name="richard vidal" userId="13c4c14fef6239e3" providerId="LiveId" clId="{92D34EBC-5DF7-42F8-878C-6DB34C780556}" dt="2020-01-26T13:48:44.855" v="1723" actId="1076"/>
        <pc:sldMkLst>
          <pc:docMk/>
          <pc:sldMk cId="3341918891" sldId="268"/>
        </pc:sldMkLst>
        <pc:spChg chg="mod">
          <ac:chgData name="richard vidal" userId="13c4c14fef6239e3" providerId="LiveId" clId="{92D34EBC-5DF7-42F8-878C-6DB34C780556}" dt="2020-01-26T13:45:41.616" v="1638" actId="27636"/>
          <ac:spMkLst>
            <pc:docMk/>
            <pc:sldMk cId="3341918891" sldId="268"/>
            <ac:spMk id="2" creationId="{D2BAEC6E-5FB3-4320-A72B-71F707CC311F}"/>
          </ac:spMkLst>
        </pc:spChg>
        <pc:spChg chg="mod">
          <ac:chgData name="richard vidal" userId="13c4c14fef6239e3" providerId="LiveId" clId="{92D34EBC-5DF7-42F8-878C-6DB34C780556}" dt="2020-01-26T13:46:29.310" v="1721" actId="20577"/>
          <ac:spMkLst>
            <pc:docMk/>
            <pc:sldMk cId="3341918891" sldId="268"/>
            <ac:spMk id="3" creationId="{3F28B194-1660-4BFE-8180-F5207E3B4405}"/>
          </ac:spMkLst>
        </pc:spChg>
        <pc:picChg chg="add mod">
          <ac:chgData name="richard vidal" userId="13c4c14fef6239e3" providerId="LiveId" clId="{92D34EBC-5DF7-42F8-878C-6DB34C780556}" dt="2020-01-26T13:48:44.855" v="1723" actId="1076"/>
          <ac:picMkLst>
            <pc:docMk/>
            <pc:sldMk cId="3341918891" sldId="268"/>
            <ac:picMk id="5" creationId="{6A26F7D4-61FD-4A58-B2C5-F825642EC7EE}"/>
          </ac:picMkLst>
        </pc:picChg>
      </pc:sldChg>
      <pc:sldChg chg="modSp add">
        <pc:chgData name="richard vidal" userId="13c4c14fef6239e3" providerId="LiveId" clId="{92D34EBC-5DF7-42F8-878C-6DB34C780556}" dt="2020-01-26T13:50:24.957" v="1737" actId="113"/>
        <pc:sldMkLst>
          <pc:docMk/>
          <pc:sldMk cId="3626231797" sldId="269"/>
        </pc:sldMkLst>
        <pc:spChg chg="mod">
          <ac:chgData name="richard vidal" userId="13c4c14fef6239e3" providerId="LiveId" clId="{92D34EBC-5DF7-42F8-878C-6DB34C780556}" dt="2020-01-26T13:50:24.957" v="1737" actId="113"/>
          <ac:spMkLst>
            <pc:docMk/>
            <pc:sldMk cId="3626231797" sldId="269"/>
            <ac:spMk id="3" creationId="{921B4767-E03E-4A07-9E37-7D3FCAC56DCE}"/>
          </ac:spMkLst>
        </pc:spChg>
      </pc:sldChg>
      <pc:sldChg chg="modSp add">
        <pc:chgData name="richard vidal" userId="13c4c14fef6239e3" providerId="LiveId" clId="{92D34EBC-5DF7-42F8-878C-6DB34C780556}" dt="2020-01-23T21:08:57.857" v="268" actId="20577"/>
        <pc:sldMkLst>
          <pc:docMk/>
          <pc:sldMk cId="3633707150" sldId="270"/>
        </pc:sldMkLst>
        <pc:spChg chg="mod">
          <ac:chgData name="richard vidal" userId="13c4c14fef6239e3" providerId="LiveId" clId="{92D34EBC-5DF7-42F8-878C-6DB34C780556}" dt="2020-01-23T21:05:52.957" v="240"/>
          <ac:spMkLst>
            <pc:docMk/>
            <pc:sldMk cId="3633707150" sldId="270"/>
            <ac:spMk id="2" creationId="{60AC837F-E020-47A3-A0E8-B043F1137EE6}"/>
          </ac:spMkLst>
        </pc:spChg>
        <pc:spChg chg="mod">
          <ac:chgData name="richard vidal" userId="13c4c14fef6239e3" providerId="LiveId" clId="{92D34EBC-5DF7-42F8-878C-6DB34C780556}" dt="2020-01-23T21:08:57.857" v="268" actId="20577"/>
          <ac:spMkLst>
            <pc:docMk/>
            <pc:sldMk cId="3633707150" sldId="270"/>
            <ac:spMk id="3" creationId="{BFF8E6C9-7D0F-4FD6-BA04-75AE1027C685}"/>
          </ac:spMkLst>
        </pc:spChg>
      </pc:sldChg>
      <pc:sldChg chg="modSp add">
        <pc:chgData name="richard vidal" userId="13c4c14fef6239e3" providerId="LiveId" clId="{92D34EBC-5DF7-42F8-878C-6DB34C780556}" dt="2020-01-23T21:21:57.899" v="297" actId="20577"/>
        <pc:sldMkLst>
          <pc:docMk/>
          <pc:sldMk cId="432163883" sldId="271"/>
        </pc:sldMkLst>
        <pc:spChg chg="mod">
          <ac:chgData name="richard vidal" userId="13c4c14fef6239e3" providerId="LiveId" clId="{92D34EBC-5DF7-42F8-878C-6DB34C780556}" dt="2020-01-23T21:18:58.671" v="270"/>
          <ac:spMkLst>
            <pc:docMk/>
            <pc:sldMk cId="432163883" sldId="271"/>
            <ac:spMk id="2" creationId="{C20D0098-306A-4D32-9FF0-E793EB849406}"/>
          </ac:spMkLst>
        </pc:spChg>
        <pc:spChg chg="mod">
          <ac:chgData name="richard vidal" userId="13c4c14fef6239e3" providerId="LiveId" clId="{92D34EBC-5DF7-42F8-878C-6DB34C780556}" dt="2020-01-23T21:21:57.899" v="297" actId="20577"/>
          <ac:spMkLst>
            <pc:docMk/>
            <pc:sldMk cId="432163883" sldId="271"/>
            <ac:spMk id="3" creationId="{F9F15CB4-EE95-4B31-9A2A-29C79BDEDF02}"/>
          </ac:spMkLst>
        </pc:spChg>
      </pc:sldChg>
      <pc:sldChg chg="modSp add">
        <pc:chgData name="richard vidal" userId="13c4c14fef6239e3" providerId="LiveId" clId="{92D34EBC-5DF7-42F8-878C-6DB34C780556}" dt="2020-01-23T21:25:33.753" v="312"/>
        <pc:sldMkLst>
          <pc:docMk/>
          <pc:sldMk cId="1893781037" sldId="272"/>
        </pc:sldMkLst>
        <pc:spChg chg="mod">
          <ac:chgData name="richard vidal" userId="13c4c14fef6239e3" providerId="LiveId" clId="{92D34EBC-5DF7-42F8-878C-6DB34C780556}" dt="2020-01-23T21:24:43.876" v="300" actId="27636"/>
          <ac:spMkLst>
            <pc:docMk/>
            <pc:sldMk cId="1893781037" sldId="272"/>
            <ac:spMk id="2" creationId="{6CCC2397-AE12-4256-9469-B35436CB22A4}"/>
          </ac:spMkLst>
        </pc:spChg>
        <pc:spChg chg="mod">
          <ac:chgData name="richard vidal" userId="13c4c14fef6239e3" providerId="LiveId" clId="{92D34EBC-5DF7-42F8-878C-6DB34C780556}" dt="2020-01-23T21:25:33.753" v="312"/>
          <ac:spMkLst>
            <pc:docMk/>
            <pc:sldMk cId="1893781037" sldId="272"/>
            <ac:spMk id="3" creationId="{B077C61E-BCF8-4DAD-94A4-C646671F4494}"/>
          </ac:spMkLst>
        </pc:spChg>
      </pc:sldChg>
      <pc:sldChg chg="modSp add">
        <pc:chgData name="richard vidal" userId="13c4c14fef6239e3" providerId="LiveId" clId="{92D34EBC-5DF7-42F8-878C-6DB34C780556}" dt="2020-01-23T21:26:55.376" v="333" actId="207"/>
        <pc:sldMkLst>
          <pc:docMk/>
          <pc:sldMk cId="65866640" sldId="273"/>
        </pc:sldMkLst>
        <pc:spChg chg="mod">
          <ac:chgData name="richard vidal" userId="13c4c14fef6239e3" providerId="LiveId" clId="{92D34EBC-5DF7-42F8-878C-6DB34C780556}" dt="2020-01-23T21:25:43.495" v="314"/>
          <ac:spMkLst>
            <pc:docMk/>
            <pc:sldMk cId="65866640" sldId="273"/>
            <ac:spMk id="2" creationId="{8DE67D7F-E49E-43DE-9E42-2A8F74E353FF}"/>
          </ac:spMkLst>
        </pc:spChg>
        <pc:spChg chg="mod">
          <ac:chgData name="richard vidal" userId="13c4c14fef6239e3" providerId="LiveId" clId="{92D34EBC-5DF7-42F8-878C-6DB34C780556}" dt="2020-01-23T21:26:55.376" v="333" actId="207"/>
          <ac:spMkLst>
            <pc:docMk/>
            <pc:sldMk cId="65866640" sldId="273"/>
            <ac:spMk id="3" creationId="{BB85DFB2-0094-4679-8787-908F20F68057}"/>
          </ac:spMkLst>
        </pc:spChg>
      </pc:sldChg>
      <pc:sldChg chg="modSp add">
        <pc:chgData name="richard vidal" userId="13c4c14fef6239e3" providerId="LiveId" clId="{92D34EBC-5DF7-42F8-878C-6DB34C780556}" dt="2020-01-23T21:28:56.276" v="350" actId="313"/>
        <pc:sldMkLst>
          <pc:docMk/>
          <pc:sldMk cId="543769148" sldId="274"/>
        </pc:sldMkLst>
        <pc:spChg chg="mod">
          <ac:chgData name="richard vidal" userId="13c4c14fef6239e3" providerId="LiveId" clId="{92D34EBC-5DF7-42F8-878C-6DB34C780556}" dt="2020-01-23T21:28:10.841" v="338" actId="27636"/>
          <ac:spMkLst>
            <pc:docMk/>
            <pc:sldMk cId="543769148" sldId="274"/>
            <ac:spMk id="2" creationId="{FC5DAB1F-D573-4710-B407-A57A1D577366}"/>
          </ac:spMkLst>
        </pc:spChg>
        <pc:spChg chg="mod">
          <ac:chgData name="richard vidal" userId="13c4c14fef6239e3" providerId="LiveId" clId="{92D34EBC-5DF7-42F8-878C-6DB34C780556}" dt="2020-01-23T21:28:56.276" v="350" actId="313"/>
          <ac:spMkLst>
            <pc:docMk/>
            <pc:sldMk cId="543769148" sldId="274"/>
            <ac:spMk id="3" creationId="{DE6C1AF2-20B3-4391-85CB-44ED960CB826}"/>
          </ac:spMkLst>
        </pc:spChg>
      </pc:sldChg>
      <pc:sldChg chg="modSp add">
        <pc:chgData name="richard vidal" userId="13c4c14fef6239e3" providerId="LiveId" clId="{92D34EBC-5DF7-42F8-878C-6DB34C780556}" dt="2020-01-27T08:43:49.052" v="2695" actId="113"/>
        <pc:sldMkLst>
          <pc:docMk/>
          <pc:sldMk cId="867927999" sldId="275"/>
        </pc:sldMkLst>
        <pc:spChg chg="mod">
          <ac:chgData name="richard vidal" userId="13c4c14fef6239e3" providerId="LiveId" clId="{92D34EBC-5DF7-42F8-878C-6DB34C780556}" dt="2020-01-23T21:29:06.253" v="351"/>
          <ac:spMkLst>
            <pc:docMk/>
            <pc:sldMk cId="867927999" sldId="275"/>
            <ac:spMk id="2" creationId="{CA39F357-A8A8-484E-8C9C-47794EF457F9}"/>
          </ac:spMkLst>
        </pc:spChg>
        <pc:spChg chg="mod">
          <ac:chgData name="richard vidal" userId="13c4c14fef6239e3" providerId="LiveId" clId="{92D34EBC-5DF7-42F8-878C-6DB34C780556}" dt="2020-01-27T08:43:49.052" v="2695" actId="113"/>
          <ac:spMkLst>
            <pc:docMk/>
            <pc:sldMk cId="867927999" sldId="275"/>
            <ac:spMk id="3" creationId="{21E890D8-C672-4821-A424-111DBBD22B3E}"/>
          </ac:spMkLst>
        </pc:spChg>
      </pc:sldChg>
      <pc:sldChg chg="modSp add">
        <pc:chgData name="richard vidal" userId="13c4c14fef6239e3" providerId="LiveId" clId="{92D34EBC-5DF7-42F8-878C-6DB34C780556}" dt="2020-01-23T21:44:50.037" v="407" actId="207"/>
        <pc:sldMkLst>
          <pc:docMk/>
          <pc:sldMk cId="2847553099" sldId="276"/>
        </pc:sldMkLst>
        <pc:spChg chg="mod">
          <ac:chgData name="richard vidal" userId="13c4c14fef6239e3" providerId="LiveId" clId="{92D34EBC-5DF7-42F8-878C-6DB34C780556}" dt="2020-01-23T21:41:16.941" v="387"/>
          <ac:spMkLst>
            <pc:docMk/>
            <pc:sldMk cId="2847553099" sldId="276"/>
            <ac:spMk id="2" creationId="{E2A69B13-731C-449F-AFEC-85EFD9ECB720}"/>
          </ac:spMkLst>
        </pc:spChg>
        <pc:spChg chg="mod">
          <ac:chgData name="richard vidal" userId="13c4c14fef6239e3" providerId="LiveId" clId="{92D34EBC-5DF7-42F8-878C-6DB34C780556}" dt="2020-01-23T21:44:50.037" v="407" actId="207"/>
          <ac:spMkLst>
            <pc:docMk/>
            <pc:sldMk cId="2847553099" sldId="276"/>
            <ac:spMk id="3" creationId="{4BC36DC1-C121-4EF7-A0BB-F1DE496ABF92}"/>
          </ac:spMkLst>
        </pc:spChg>
      </pc:sldChg>
      <pc:sldChg chg="modSp add">
        <pc:chgData name="richard vidal" userId="13c4c14fef6239e3" providerId="LiveId" clId="{92D34EBC-5DF7-42F8-878C-6DB34C780556}" dt="2020-01-23T21:46:47.612" v="448" actId="20577"/>
        <pc:sldMkLst>
          <pc:docMk/>
          <pc:sldMk cId="1073700025" sldId="277"/>
        </pc:sldMkLst>
        <pc:spChg chg="mod">
          <ac:chgData name="richard vidal" userId="13c4c14fef6239e3" providerId="LiveId" clId="{92D34EBC-5DF7-42F8-878C-6DB34C780556}" dt="2020-01-23T21:45:03.111" v="410" actId="27636"/>
          <ac:spMkLst>
            <pc:docMk/>
            <pc:sldMk cId="1073700025" sldId="277"/>
            <ac:spMk id="2" creationId="{824323DB-757E-456E-8D05-643318846F1E}"/>
          </ac:spMkLst>
        </pc:spChg>
        <pc:spChg chg="mod">
          <ac:chgData name="richard vidal" userId="13c4c14fef6239e3" providerId="LiveId" clId="{92D34EBC-5DF7-42F8-878C-6DB34C780556}" dt="2020-01-23T21:46:47.612" v="448" actId="20577"/>
          <ac:spMkLst>
            <pc:docMk/>
            <pc:sldMk cId="1073700025" sldId="277"/>
            <ac:spMk id="3" creationId="{5B54B2C1-C3C2-4DB9-A0CB-E4F3C9BFC084}"/>
          </ac:spMkLst>
        </pc:spChg>
      </pc:sldChg>
      <pc:sldChg chg="modSp add">
        <pc:chgData name="richard vidal" userId="13c4c14fef6239e3" providerId="LiveId" clId="{92D34EBC-5DF7-42F8-878C-6DB34C780556}" dt="2020-01-23T21:55:20.445" v="597" actId="20577"/>
        <pc:sldMkLst>
          <pc:docMk/>
          <pc:sldMk cId="3532796661" sldId="278"/>
        </pc:sldMkLst>
        <pc:spChg chg="mod">
          <ac:chgData name="richard vidal" userId="13c4c14fef6239e3" providerId="LiveId" clId="{92D34EBC-5DF7-42F8-878C-6DB34C780556}" dt="2020-01-23T21:47:22.052" v="450"/>
          <ac:spMkLst>
            <pc:docMk/>
            <pc:sldMk cId="3532796661" sldId="278"/>
            <ac:spMk id="2" creationId="{C068368B-E0E4-4399-B816-FB0805963EFE}"/>
          </ac:spMkLst>
        </pc:spChg>
        <pc:spChg chg="mod">
          <ac:chgData name="richard vidal" userId="13c4c14fef6239e3" providerId="LiveId" clId="{92D34EBC-5DF7-42F8-878C-6DB34C780556}" dt="2020-01-23T21:55:20.445" v="597" actId="20577"/>
          <ac:spMkLst>
            <pc:docMk/>
            <pc:sldMk cId="3532796661" sldId="278"/>
            <ac:spMk id="3" creationId="{C0AC4003-AB55-4026-978A-DBB5DA9F96FD}"/>
          </ac:spMkLst>
        </pc:spChg>
      </pc:sldChg>
      <pc:sldChg chg="modSp add">
        <pc:chgData name="richard vidal" userId="13c4c14fef6239e3" providerId="LiveId" clId="{92D34EBC-5DF7-42F8-878C-6DB34C780556}" dt="2020-01-26T20:15:23.542" v="1752" actId="113"/>
        <pc:sldMkLst>
          <pc:docMk/>
          <pc:sldMk cId="3670039363" sldId="279"/>
        </pc:sldMkLst>
        <pc:spChg chg="mod">
          <ac:chgData name="richard vidal" userId="13c4c14fef6239e3" providerId="LiveId" clId="{92D34EBC-5DF7-42F8-878C-6DB34C780556}" dt="2020-01-26T20:15:23.542" v="1752" actId="113"/>
          <ac:spMkLst>
            <pc:docMk/>
            <pc:sldMk cId="3670039363" sldId="279"/>
            <ac:spMk id="3" creationId="{71F0CA52-1477-4395-A24D-660418A49D97}"/>
          </ac:spMkLst>
        </pc:spChg>
      </pc:sldChg>
      <pc:sldChg chg="modSp add ord">
        <pc:chgData name="richard vidal" userId="13c4c14fef6239e3" providerId="LiveId" clId="{92D34EBC-5DF7-42F8-878C-6DB34C780556}" dt="2020-01-26T13:39:19.227" v="1203"/>
        <pc:sldMkLst>
          <pc:docMk/>
          <pc:sldMk cId="2125988554" sldId="280"/>
        </pc:sldMkLst>
        <pc:spChg chg="mod">
          <ac:chgData name="richard vidal" userId="13c4c14fef6239e3" providerId="LiveId" clId="{92D34EBC-5DF7-42F8-878C-6DB34C780556}" dt="2020-01-26T13:36:31.036" v="984" actId="20577"/>
          <ac:spMkLst>
            <pc:docMk/>
            <pc:sldMk cId="2125988554" sldId="280"/>
            <ac:spMk id="2" creationId="{76C42B55-FA10-492A-BF39-FBF83617A304}"/>
          </ac:spMkLst>
        </pc:spChg>
        <pc:spChg chg="mod">
          <ac:chgData name="richard vidal" userId="13c4c14fef6239e3" providerId="LiveId" clId="{92D34EBC-5DF7-42F8-878C-6DB34C780556}" dt="2020-01-26T13:39:19.227" v="1203"/>
          <ac:spMkLst>
            <pc:docMk/>
            <pc:sldMk cId="2125988554" sldId="280"/>
            <ac:spMk id="3" creationId="{25D9ACCD-3E1B-4F1A-8B63-1EAAD152B05C}"/>
          </ac:spMkLst>
        </pc:spChg>
      </pc:sldChg>
      <pc:sldChg chg="addSp modSp add">
        <pc:chgData name="richard vidal" userId="13c4c14fef6239e3" providerId="LiveId" clId="{92D34EBC-5DF7-42F8-878C-6DB34C780556}" dt="2020-01-26T13:51:14.663" v="1747" actId="113"/>
        <pc:sldMkLst>
          <pc:docMk/>
          <pc:sldMk cId="3625073875" sldId="281"/>
        </pc:sldMkLst>
        <pc:spChg chg="mod">
          <ac:chgData name="richard vidal" userId="13c4c14fef6239e3" providerId="LiveId" clId="{92D34EBC-5DF7-42F8-878C-6DB34C780556}" dt="2020-01-26T13:51:14.663" v="1747" actId="113"/>
          <ac:spMkLst>
            <pc:docMk/>
            <pc:sldMk cId="3625073875" sldId="281"/>
            <ac:spMk id="3" creationId="{745CD2F7-95F6-4BAB-B287-C34B59C8E2D6}"/>
          </ac:spMkLst>
        </pc:spChg>
        <pc:picChg chg="add mod">
          <ac:chgData name="richard vidal" userId="13c4c14fef6239e3" providerId="LiveId" clId="{92D34EBC-5DF7-42F8-878C-6DB34C780556}" dt="2020-01-26T13:51:12.327" v="1746" actId="1076"/>
          <ac:picMkLst>
            <pc:docMk/>
            <pc:sldMk cId="3625073875" sldId="281"/>
            <ac:picMk id="5" creationId="{07BB67D1-520C-47FA-987D-24687B32F956}"/>
          </ac:picMkLst>
        </pc:picChg>
      </pc:sldChg>
      <pc:sldChg chg="modSp add">
        <pc:chgData name="richard vidal" userId="13c4c14fef6239e3" providerId="LiveId" clId="{92D34EBC-5DF7-42F8-878C-6DB34C780556}" dt="2020-02-08T12:29:45.447" v="5197" actId="113"/>
        <pc:sldMkLst>
          <pc:docMk/>
          <pc:sldMk cId="1300818781" sldId="282"/>
        </pc:sldMkLst>
        <pc:spChg chg="mod">
          <ac:chgData name="richard vidal" userId="13c4c14fef6239e3" providerId="LiveId" clId="{92D34EBC-5DF7-42F8-878C-6DB34C780556}" dt="2020-02-08T12:29:45.447" v="5197" actId="113"/>
          <ac:spMkLst>
            <pc:docMk/>
            <pc:sldMk cId="1300818781" sldId="282"/>
            <ac:spMk id="3" creationId="{15E29BFA-1642-4234-A411-9F33EA1B5B69}"/>
          </ac:spMkLst>
        </pc:spChg>
      </pc:sldChg>
      <pc:sldChg chg="addSp modSp add">
        <pc:chgData name="richard vidal" userId="13c4c14fef6239e3" providerId="LiveId" clId="{92D34EBC-5DF7-42F8-878C-6DB34C780556}" dt="2020-01-26T20:28:52.161" v="2305" actId="113"/>
        <pc:sldMkLst>
          <pc:docMk/>
          <pc:sldMk cId="3389220524" sldId="283"/>
        </pc:sldMkLst>
        <pc:spChg chg="mod">
          <ac:chgData name="richard vidal" userId="13c4c14fef6239e3" providerId="LiveId" clId="{92D34EBC-5DF7-42F8-878C-6DB34C780556}" dt="2020-01-26T20:26:42.005" v="2195" actId="20577"/>
          <ac:spMkLst>
            <pc:docMk/>
            <pc:sldMk cId="3389220524" sldId="283"/>
            <ac:spMk id="2" creationId="{8ECEB235-7352-49EB-8319-5F160CA1AEE3}"/>
          </ac:spMkLst>
        </pc:spChg>
        <pc:spChg chg="mod">
          <ac:chgData name="richard vidal" userId="13c4c14fef6239e3" providerId="LiveId" clId="{92D34EBC-5DF7-42F8-878C-6DB34C780556}" dt="2020-01-26T20:28:52.161" v="2305" actId="113"/>
          <ac:spMkLst>
            <pc:docMk/>
            <pc:sldMk cId="3389220524" sldId="283"/>
            <ac:spMk id="3" creationId="{7C47D2F4-CD2B-4787-8FB9-810272BD3D12}"/>
          </ac:spMkLst>
        </pc:spChg>
        <pc:picChg chg="add mod">
          <ac:chgData name="richard vidal" userId="13c4c14fef6239e3" providerId="LiveId" clId="{92D34EBC-5DF7-42F8-878C-6DB34C780556}" dt="2020-01-26T20:28:47.082" v="2303" actId="1440"/>
          <ac:picMkLst>
            <pc:docMk/>
            <pc:sldMk cId="3389220524" sldId="283"/>
            <ac:picMk id="5" creationId="{16EDF55F-9A45-44C4-9E14-D4F9FB73E394}"/>
          </ac:picMkLst>
        </pc:picChg>
      </pc:sldChg>
      <pc:sldChg chg="addSp modSp add">
        <pc:chgData name="richard vidal" userId="13c4c14fef6239e3" providerId="LiveId" clId="{92D34EBC-5DF7-42F8-878C-6DB34C780556}" dt="2020-02-08T12:30:19.542" v="5204" actId="15"/>
        <pc:sldMkLst>
          <pc:docMk/>
          <pc:sldMk cId="417250482" sldId="284"/>
        </pc:sldMkLst>
        <pc:spChg chg="mod">
          <ac:chgData name="richard vidal" userId="13c4c14fef6239e3" providerId="LiveId" clId="{92D34EBC-5DF7-42F8-878C-6DB34C780556}" dt="2020-01-26T20:36:39.130" v="2403"/>
          <ac:spMkLst>
            <pc:docMk/>
            <pc:sldMk cId="417250482" sldId="284"/>
            <ac:spMk id="2" creationId="{98F61855-0144-4FBE-9534-05E54EE3C9BC}"/>
          </ac:spMkLst>
        </pc:spChg>
        <pc:spChg chg="mod">
          <ac:chgData name="richard vidal" userId="13c4c14fef6239e3" providerId="LiveId" clId="{92D34EBC-5DF7-42F8-878C-6DB34C780556}" dt="2020-02-08T12:30:19.542" v="5204" actId="15"/>
          <ac:spMkLst>
            <pc:docMk/>
            <pc:sldMk cId="417250482" sldId="284"/>
            <ac:spMk id="3" creationId="{F004FA2C-5B22-4CD3-B149-B74742925DD4}"/>
          </ac:spMkLst>
        </pc:spChg>
        <pc:picChg chg="add mod">
          <ac:chgData name="richard vidal" userId="13c4c14fef6239e3" providerId="LiveId" clId="{92D34EBC-5DF7-42F8-878C-6DB34C780556}" dt="2020-01-26T20:37:31.873" v="2444" actId="1440"/>
          <ac:picMkLst>
            <pc:docMk/>
            <pc:sldMk cId="417250482" sldId="284"/>
            <ac:picMk id="5" creationId="{54402F5C-DF5A-4B17-A54F-3532B16622D5}"/>
          </ac:picMkLst>
        </pc:picChg>
      </pc:sldChg>
      <pc:sldChg chg="modSp add">
        <pc:chgData name="richard vidal" userId="13c4c14fef6239e3" providerId="LiveId" clId="{92D34EBC-5DF7-42F8-878C-6DB34C780556}" dt="2020-01-26T20:19:24.806" v="1880" actId="115"/>
        <pc:sldMkLst>
          <pc:docMk/>
          <pc:sldMk cId="2713489408" sldId="285"/>
        </pc:sldMkLst>
        <pc:spChg chg="mod">
          <ac:chgData name="richard vidal" userId="13c4c14fef6239e3" providerId="LiveId" clId="{92D34EBC-5DF7-42F8-878C-6DB34C780556}" dt="2020-01-26T20:19:24.806" v="1880" actId="115"/>
          <ac:spMkLst>
            <pc:docMk/>
            <pc:sldMk cId="2713489408" sldId="285"/>
            <ac:spMk id="3" creationId="{B9218FA6-34F8-46A7-9C43-BF458EE14CC9}"/>
          </ac:spMkLst>
        </pc:spChg>
      </pc:sldChg>
      <pc:sldChg chg="modSp add ord">
        <pc:chgData name="richard vidal" userId="13c4c14fef6239e3" providerId="LiveId" clId="{92D34EBC-5DF7-42F8-878C-6DB34C780556}" dt="2020-01-26T20:17:37.506" v="1769" actId="20577"/>
        <pc:sldMkLst>
          <pc:docMk/>
          <pc:sldMk cId="1221945721" sldId="286"/>
        </pc:sldMkLst>
        <pc:spChg chg="mod">
          <ac:chgData name="richard vidal" userId="13c4c14fef6239e3" providerId="LiveId" clId="{92D34EBC-5DF7-42F8-878C-6DB34C780556}" dt="2020-01-26T20:17:37.506" v="1769" actId="20577"/>
          <ac:spMkLst>
            <pc:docMk/>
            <pc:sldMk cId="1221945721" sldId="286"/>
            <ac:spMk id="2" creationId="{374E2458-C52B-449F-AC74-28A66179E11F}"/>
          </ac:spMkLst>
        </pc:spChg>
      </pc:sldChg>
      <pc:sldChg chg="modSp add">
        <pc:chgData name="richard vidal" userId="13c4c14fef6239e3" providerId="LiveId" clId="{92D34EBC-5DF7-42F8-878C-6DB34C780556}" dt="2020-02-08T12:30:11.813" v="5201" actId="20577"/>
        <pc:sldMkLst>
          <pc:docMk/>
          <pc:sldMk cId="2377826709" sldId="287"/>
        </pc:sldMkLst>
        <pc:spChg chg="mod">
          <ac:chgData name="richard vidal" userId="13c4c14fef6239e3" providerId="LiveId" clId="{92D34EBC-5DF7-42F8-878C-6DB34C780556}" dt="2020-02-08T12:30:11.813" v="5201" actId="20577"/>
          <ac:spMkLst>
            <pc:docMk/>
            <pc:sldMk cId="2377826709" sldId="287"/>
            <ac:spMk id="3" creationId="{C79C12CA-69C0-427F-B062-4F57E6DF3A40}"/>
          </ac:spMkLst>
        </pc:spChg>
      </pc:sldChg>
      <pc:sldChg chg="modSp add">
        <pc:chgData name="richard vidal" userId="13c4c14fef6239e3" providerId="LiveId" clId="{92D34EBC-5DF7-42F8-878C-6DB34C780556}" dt="2020-02-08T12:30:29.284" v="5209" actId="20577"/>
        <pc:sldMkLst>
          <pc:docMk/>
          <pc:sldMk cId="511340745" sldId="288"/>
        </pc:sldMkLst>
        <pc:spChg chg="mod">
          <ac:chgData name="richard vidal" userId="13c4c14fef6239e3" providerId="LiveId" clId="{92D34EBC-5DF7-42F8-878C-6DB34C780556}" dt="2020-02-08T12:30:29.284" v="5209" actId="20577"/>
          <ac:spMkLst>
            <pc:docMk/>
            <pc:sldMk cId="511340745" sldId="288"/>
            <ac:spMk id="3" creationId="{BFBEA142-4159-40AE-BE55-CFFADB49B726}"/>
          </ac:spMkLst>
        </pc:spChg>
      </pc:sldChg>
      <pc:sldChg chg="modSp add">
        <pc:chgData name="richard vidal" userId="13c4c14fef6239e3" providerId="LiveId" clId="{92D34EBC-5DF7-42F8-878C-6DB34C780556}" dt="2020-01-26T20:39:21.270" v="2456" actId="20577"/>
        <pc:sldMkLst>
          <pc:docMk/>
          <pc:sldMk cId="1382536411" sldId="289"/>
        </pc:sldMkLst>
        <pc:spChg chg="mod">
          <ac:chgData name="richard vidal" userId="13c4c14fef6239e3" providerId="LiveId" clId="{92D34EBC-5DF7-42F8-878C-6DB34C780556}" dt="2020-01-26T20:38:51.501" v="2450"/>
          <ac:spMkLst>
            <pc:docMk/>
            <pc:sldMk cId="1382536411" sldId="289"/>
            <ac:spMk id="2" creationId="{61E8412E-1DE5-419E-892E-A3D0941AD6BE}"/>
          </ac:spMkLst>
        </pc:spChg>
        <pc:spChg chg="mod">
          <ac:chgData name="richard vidal" userId="13c4c14fef6239e3" providerId="LiveId" clId="{92D34EBC-5DF7-42F8-878C-6DB34C780556}" dt="2020-01-26T20:39:21.270" v="2456" actId="20577"/>
          <ac:spMkLst>
            <pc:docMk/>
            <pc:sldMk cId="1382536411" sldId="289"/>
            <ac:spMk id="3" creationId="{16545AFA-1D2C-4679-8936-3EE2A8506EFC}"/>
          </ac:spMkLst>
        </pc:spChg>
      </pc:sldChg>
      <pc:sldChg chg="modSp add">
        <pc:chgData name="richard vidal" userId="13c4c14fef6239e3" providerId="LiveId" clId="{92D34EBC-5DF7-42F8-878C-6DB34C780556}" dt="2020-01-26T20:40:25.838" v="2468" actId="207"/>
        <pc:sldMkLst>
          <pc:docMk/>
          <pc:sldMk cId="2493244126" sldId="290"/>
        </pc:sldMkLst>
        <pc:spChg chg="mod">
          <ac:chgData name="richard vidal" userId="13c4c14fef6239e3" providerId="LiveId" clId="{92D34EBC-5DF7-42F8-878C-6DB34C780556}" dt="2020-01-26T20:40:25.838" v="2468" actId="207"/>
          <ac:spMkLst>
            <pc:docMk/>
            <pc:sldMk cId="2493244126" sldId="290"/>
            <ac:spMk id="3" creationId="{31F89EC1-1668-4D11-BB0E-4BC37DC289A4}"/>
          </ac:spMkLst>
        </pc:spChg>
      </pc:sldChg>
      <pc:sldChg chg="modSp add">
        <pc:chgData name="richard vidal" userId="13c4c14fef6239e3" providerId="LiveId" clId="{92D34EBC-5DF7-42F8-878C-6DB34C780556}" dt="2020-01-26T20:59:59.127" v="2521" actId="20577"/>
        <pc:sldMkLst>
          <pc:docMk/>
          <pc:sldMk cId="734681346" sldId="291"/>
        </pc:sldMkLst>
        <pc:spChg chg="mod">
          <ac:chgData name="richard vidal" userId="13c4c14fef6239e3" providerId="LiveId" clId="{92D34EBC-5DF7-42F8-878C-6DB34C780556}" dt="2020-01-26T20:58:55.078" v="2511" actId="20577"/>
          <ac:spMkLst>
            <pc:docMk/>
            <pc:sldMk cId="734681346" sldId="291"/>
            <ac:spMk id="2" creationId="{0BE9D573-0935-4A91-BA44-44E4B6B2D299}"/>
          </ac:spMkLst>
        </pc:spChg>
        <pc:spChg chg="mod">
          <ac:chgData name="richard vidal" userId="13c4c14fef6239e3" providerId="LiveId" clId="{92D34EBC-5DF7-42F8-878C-6DB34C780556}" dt="2020-01-26T20:59:59.127" v="2521" actId="20577"/>
          <ac:spMkLst>
            <pc:docMk/>
            <pc:sldMk cId="734681346" sldId="291"/>
            <ac:spMk id="3" creationId="{C7CD7298-561D-4508-848F-58DF8DC1E26E}"/>
          </ac:spMkLst>
        </pc:spChg>
      </pc:sldChg>
      <pc:sldChg chg="modSp add">
        <pc:chgData name="richard vidal" userId="13c4c14fef6239e3" providerId="LiveId" clId="{92D34EBC-5DF7-42F8-878C-6DB34C780556}" dt="2020-01-27T08:38:52.620" v="2558" actId="20577"/>
        <pc:sldMkLst>
          <pc:docMk/>
          <pc:sldMk cId="3473925166" sldId="292"/>
        </pc:sldMkLst>
        <pc:spChg chg="mod">
          <ac:chgData name="richard vidal" userId="13c4c14fef6239e3" providerId="LiveId" clId="{92D34EBC-5DF7-42F8-878C-6DB34C780556}" dt="2020-01-27T08:37:49.548" v="2532" actId="20577"/>
          <ac:spMkLst>
            <pc:docMk/>
            <pc:sldMk cId="3473925166" sldId="292"/>
            <ac:spMk id="2" creationId="{188431C2-A0C1-41D6-87DD-059B16929C31}"/>
          </ac:spMkLst>
        </pc:spChg>
        <pc:spChg chg="mod">
          <ac:chgData name="richard vidal" userId="13c4c14fef6239e3" providerId="LiveId" clId="{92D34EBC-5DF7-42F8-878C-6DB34C780556}" dt="2020-01-27T08:38:52.620" v="2558" actId="20577"/>
          <ac:spMkLst>
            <pc:docMk/>
            <pc:sldMk cId="3473925166" sldId="292"/>
            <ac:spMk id="3" creationId="{C244AA07-38E9-48B5-AA17-236EAC208196}"/>
          </ac:spMkLst>
        </pc:spChg>
      </pc:sldChg>
      <pc:sldChg chg="modSp add">
        <pc:chgData name="richard vidal" userId="13c4c14fef6239e3" providerId="LiveId" clId="{92D34EBC-5DF7-42F8-878C-6DB34C780556}" dt="2020-01-27T08:39:29.681" v="2561" actId="20577"/>
        <pc:sldMkLst>
          <pc:docMk/>
          <pc:sldMk cId="1695793943" sldId="293"/>
        </pc:sldMkLst>
        <pc:spChg chg="mod">
          <ac:chgData name="richard vidal" userId="13c4c14fef6239e3" providerId="LiveId" clId="{92D34EBC-5DF7-42F8-878C-6DB34C780556}" dt="2020-01-27T08:39:29.681" v="2561" actId="20577"/>
          <ac:spMkLst>
            <pc:docMk/>
            <pc:sldMk cId="1695793943" sldId="293"/>
            <ac:spMk id="3" creationId="{3E4032DF-1D94-4CE2-B7EF-806DDAE19CDB}"/>
          </ac:spMkLst>
        </pc:spChg>
      </pc:sldChg>
      <pc:sldChg chg="modSp add">
        <pc:chgData name="richard vidal" userId="13c4c14fef6239e3" providerId="LiveId" clId="{92D34EBC-5DF7-42F8-878C-6DB34C780556}" dt="2020-01-27T08:45:13.672" v="2720" actId="115"/>
        <pc:sldMkLst>
          <pc:docMk/>
          <pc:sldMk cId="3943288199" sldId="294"/>
        </pc:sldMkLst>
        <pc:spChg chg="mod">
          <ac:chgData name="richard vidal" userId="13c4c14fef6239e3" providerId="LiveId" clId="{92D34EBC-5DF7-42F8-878C-6DB34C780556}" dt="2020-01-27T08:43:00.958" v="2693"/>
          <ac:spMkLst>
            <pc:docMk/>
            <pc:sldMk cId="3943288199" sldId="294"/>
            <ac:spMk id="2" creationId="{8A4CCD0F-0635-4535-BE14-ADEDC94666DD}"/>
          </ac:spMkLst>
        </pc:spChg>
        <pc:spChg chg="mod">
          <ac:chgData name="richard vidal" userId="13c4c14fef6239e3" providerId="LiveId" clId="{92D34EBC-5DF7-42F8-878C-6DB34C780556}" dt="2020-01-27T08:45:13.672" v="2720" actId="115"/>
          <ac:spMkLst>
            <pc:docMk/>
            <pc:sldMk cId="3943288199" sldId="294"/>
            <ac:spMk id="3" creationId="{71C16638-545F-42BD-9B85-C54C586B8242}"/>
          </ac:spMkLst>
        </pc:spChg>
      </pc:sldChg>
      <pc:sldChg chg="modSp add">
        <pc:chgData name="richard vidal" userId="13c4c14fef6239e3" providerId="LiveId" clId="{92D34EBC-5DF7-42F8-878C-6DB34C780556}" dt="2020-01-27T08:47:21.205" v="2903" actId="115"/>
        <pc:sldMkLst>
          <pc:docMk/>
          <pc:sldMk cId="671510002" sldId="295"/>
        </pc:sldMkLst>
        <pc:spChg chg="mod">
          <ac:chgData name="richard vidal" userId="13c4c14fef6239e3" providerId="LiveId" clId="{92D34EBC-5DF7-42F8-878C-6DB34C780556}" dt="2020-01-27T08:47:21.205" v="2903" actId="115"/>
          <ac:spMkLst>
            <pc:docMk/>
            <pc:sldMk cId="671510002" sldId="295"/>
            <ac:spMk id="3" creationId="{BA89FB52-C8F2-4A26-9F8E-C8B3C1A92CB4}"/>
          </ac:spMkLst>
        </pc:spChg>
      </pc:sldChg>
      <pc:sldChg chg="modSp add">
        <pc:chgData name="richard vidal" userId="13c4c14fef6239e3" providerId="LiveId" clId="{92D34EBC-5DF7-42F8-878C-6DB34C780556}" dt="2020-01-27T08:49:47.738" v="3132"/>
        <pc:sldMkLst>
          <pc:docMk/>
          <pc:sldMk cId="4158135913" sldId="296"/>
        </pc:sldMkLst>
        <pc:spChg chg="mod">
          <ac:chgData name="richard vidal" userId="13c4c14fef6239e3" providerId="LiveId" clId="{92D34EBC-5DF7-42F8-878C-6DB34C780556}" dt="2020-01-27T08:47:43.612" v="2906" actId="20577"/>
          <ac:spMkLst>
            <pc:docMk/>
            <pc:sldMk cId="4158135913" sldId="296"/>
            <ac:spMk id="2" creationId="{FDD1D840-FE7E-4D23-80E5-008889BEA89F}"/>
          </ac:spMkLst>
        </pc:spChg>
        <pc:spChg chg="mod">
          <ac:chgData name="richard vidal" userId="13c4c14fef6239e3" providerId="LiveId" clId="{92D34EBC-5DF7-42F8-878C-6DB34C780556}" dt="2020-01-27T08:49:47.738" v="3132"/>
          <ac:spMkLst>
            <pc:docMk/>
            <pc:sldMk cId="4158135913" sldId="296"/>
            <ac:spMk id="3" creationId="{3AAA05CE-358F-4DA3-A3B5-9656160BDEBB}"/>
          </ac:spMkLst>
        </pc:spChg>
      </pc:sldChg>
      <pc:sldChg chg="modSp add">
        <pc:chgData name="richard vidal" userId="13c4c14fef6239e3" providerId="LiveId" clId="{92D34EBC-5DF7-42F8-878C-6DB34C780556}" dt="2020-01-27T08:51:32.410" v="3154" actId="207"/>
        <pc:sldMkLst>
          <pc:docMk/>
          <pc:sldMk cId="704815791" sldId="297"/>
        </pc:sldMkLst>
        <pc:spChg chg="mod">
          <ac:chgData name="richard vidal" userId="13c4c14fef6239e3" providerId="LiveId" clId="{92D34EBC-5DF7-42F8-878C-6DB34C780556}" dt="2020-01-27T08:50:07.054" v="3136" actId="20577"/>
          <ac:spMkLst>
            <pc:docMk/>
            <pc:sldMk cId="704815791" sldId="297"/>
            <ac:spMk id="2" creationId="{2C2821F7-1BF9-4D6C-950C-69EA195E2400}"/>
          </ac:spMkLst>
        </pc:spChg>
        <pc:spChg chg="mod">
          <ac:chgData name="richard vidal" userId="13c4c14fef6239e3" providerId="LiveId" clId="{92D34EBC-5DF7-42F8-878C-6DB34C780556}" dt="2020-01-27T08:51:32.410" v="3154" actId="207"/>
          <ac:spMkLst>
            <pc:docMk/>
            <pc:sldMk cId="704815791" sldId="297"/>
            <ac:spMk id="3" creationId="{484BE163-C0DF-48F9-9BD5-7FA27E48084A}"/>
          </ac:spMkLst>
        </pc:spChg>
      </pc:sldChg>
      <pc:sldChg chg="addSp modSp add">
        <pc:chgData name="richard vidal" userId="13c4c14fef6239e3" providerId="LiveId" clId="{92D34EBC-5DF7-42F8-878C-6DB34C780556}" dt="2020-01-27T08:54:13.736" v="3173" actId="1440"/>
        <pc:sldMkLst>
          <pc:docMk/>
          <pc:sldMk cId="4155487087" sldId="298"/>
        </pc:sldMkLst>
        <pc:spChg chg="mod">
          <ac:chgData name="richard vidal" userId="13c4c14fef6239e3" providerId="LiveId" clId="{92D34EBC-5DF7-42F8-878C-6DB34C780556}" dt="2020-01-27T08:53:38.349" v="3170" actId="20577"/>
          <ac:spMkLst>
            <pc:docMk/>
            <pc:sldMk cId="4155487087" sldId="298"/>
            <ac:spMk id="3" creationId="{426E7025-C907-46A9-91AA-EAE6B0456885}"/>
          </ac:spMkLst>
        </pc:spChg>
        <pc:picChg chg="add mod">
          <ac:chgData name="richard vidal" userId="13c4c14fef6239e3" providerId="LiveId" clId="{92D34EBC-5DF7-42F8-878C-6DB34C780556}" dt="2020-01-27T08:54:13.736" v="3173" actId="1440"/>
          <ac:picMkLst>
            <pc:docMk/>
            <pc:sldMk cId="4155487087" sldId="298"/>
            <ac:picMk id="5" creationId="{D003D229-9AD8-46FA-85EF-3AAA73777F6B}"/>
          </ac:picMkLst>
        </pc:picChg>
      </pc:sldChg>
      <pc:sldChg chg="addSp modSp add">
        <pc:chgData name="richard vidal" userId="13c4c14fef6239e3" providerId="LiveId" clId="{92D34EBC-5DF7-42F8-878C-6DB34C780556}" dt="2020-01-27T08:42:29.921" v="2692" actId="1440"/>
        <pc:sldMkLst>
          <pc:docMk/>
          <pc:sldMk cId="1916531867" sldId="299"/>
        </pc:sldMkLst>
        <pc:spChg chg="mod">
          <ac:chgData name="richard vidal" userId="13c4c14fef6239e3" providerId="LiveId" clId="{92D34EBC-5DF7-42F8-878C-6DB34C780556}" dt="2020-01-27T08:40:16.445" v="2687" actId="20577"/>
          <ac:spMkLst>
            <pc:docMk/>
            <pc:sldMk cId="1916531867" sldId="299"/>
            <ac:spMk id="3" creationId="{14841B8B-77E3-4739-8E8C-EAA7D0F7DBA1}"/>
          </ac:spMkLst>
        </pc:spChg>
        <pc:picChg chg="add mod">
          <ac:chgData name="richard vidal" userId="13c4c14fef6239e3" providerId="LiveId" clId="{92D34EBC-5DF7-42F8-878C-6DB34C780556}" dt="2020-01-27T08:42:29.921" v="2692" actId="1440"/>
          <ac:picMkLst>
            <pc:docMk/>
            <pc:sldMk cId="1916531867" sldId="299"/>
            <ac:picMk id="5" creationId="{75C51146-77A6-4AAE-AF1A-912C784B6DF9}"/>
          </ac:picMkLst>
        </pc:picChg>
      </pc:sldChg>
      <pc:sldChg chg="modSp add">
        <pc:chgData name="richard vidal" userId="13c4c14fef6239e3" providerId="LiveId" clId="{92D34EBC-5DF7-42F8-878C-6DB34C780556}" dt="2020-01-27T08:52:44.891" v="3156"/>
        <pc:sldMkLst>
          <pc:docMk/>
          <pc:sldMk cId="20515182" sldId="300"/>
        </pc:sldMkLst>
        <pc:spChg chg="mod">
          <ac:chgData name="richard vidal" userId="13c4c14fef6239e3" providerId="LiveId" clId="{92D34EBC-5DF7-42F8-878C-6DB34C780556}" dt="2020-01-27T08:52:44.891" v="3156"/>
          <ac:spMkLst>
            <pc:docMk/>
            <pc:sldMk cId="20515182" sldId="300"/>
            <ac:spMk id="2" creationId="{55D91D74-D634-4858-A93C-0F1C2940F033}"/>
          </ac:spMkLst>
        </pc:spChg>
      </pc:sldChg>
      <pc:sldChg chg="modSp add">
        <pc:chgData name="richard vidal" userId="13c4c14fef6239e3" providerId="LiveId" clId="{92D34EBC-5DF7-42F8-878C-6DB34C780556}" dt="2020-01-27T08:57:13.812" v="3239" actId="27636"/>
        <pc:sldMkLst>
          <pc:docMk/>
          <pc:sldMk cId="3177378501" sldId="301"/>
        </pc:sldMkLst>
        <pc:spChg chg="mod">
          <ac:chgData name="richard vidal" userId="13c4c14fef6239e3" providerId="LiveId" clId="{92D34EBC-5DF7-42F8-878C-6DB34C780556}" dt="2020-01-27T08:54:26.846" v="3197" actId="20577"/>
          <ac:spMkLst>
            <pc:docMk/>
            <pc:sldMk cId="3177378501" sldId="301"/>
            <ac:spMk id="2" creationId="{C14964A7-F42F-4DBE-AAAF-A2664C5261C3}"/>
          </ac:spMkLst>
        </pc:spChg>
        <pc:spChg chg="mod">
          <ac:chgData name="richard vidal" userId="13c4c14fef6239e3" providerId="LiveId" clId="{92D34EBC-5DF7-42F8-878C-6DB34C780556}" dt="2020-01-27T08:57:13.812" v="3239" actId="27636"/>
          <ac:spMkLst>
            <pc:docMk/>
            <pc:sldMk cId="3177378501" sldId="301"/>
            <ac:spMk id="3" creationId="{5302FCE3-0EA2-4BE2-9BE5-6A30EC96AA20}"/>
          </ac:spMkLst>
        </pc:spChg>
      </pc:sldChg>
      <pc:sldChg chg="modSp add">
        <pc:chgData name="richard vidal" userId="13c4c14fef6239e3" providerId="LiveId" clId="{92D34EBC-5DF7-42F8-878C-6DB34C780556}" dt="2020-01-27T09:00:04.150" v="3281" actId="115"/>
        <pc:sldMkLst>
          <pc:docMk/>
          <pc:sldMk cId="3003174009" sldId="302"/>
        </pc:sldMkLst>
        <pc:spChg chg="mod">
          <ac:chgData name="richard vidal" userId="13c4c14fef6239e3" providerId="LiveId" clId="{92D34EBC-5DF7-42F8-878C-6DB34C780556}" dt="2020-01-27T08:58:04.330" v="3260" actId="27636"/>
          <ac:spMkLst>
            <pc:docMk/>
            <pc:sldMk cId="3003174009" sldId="302"/>
            <ac:spMk id="2" creationId="{024443D0-BEB1-49D5-833C-723229FBF26F}"/>
          </ac:spMkLst>
        </pc:spChg>
        <pc:spChg chg="mod">
          <ac:chgData name="richard vidal" userId="13c4c14fef6239e3" providerId="LiveId" clId="{92D34EBC-5DF7-42F8-878C-6DB34C780556}" dt="2020-01-27T09:00:04.150" v="3281" actId="115"/>
          <ac:spMkLst>
            <pc:docMk/>
            <pc:sldMk cId="3003174009" sldId="302"/>
            <ac:spMk id="3" creationId="{F1598F41-33DF-4CC6-8749-C5838C877CBF}"/>
          </ac:spMkLst>
        </pc:spChg>
      </pc:sldChg>
      <pc:sldChg chg="addSp modSp add">
        <pc:chgData name="richard vidal" userId="13c4c14fef6239e3" providerId="LiveId" clId="{92D34EBC-5DF7-42F8-878C-6DB34C780556}" dt="2020-01-27T09:07:40.029" v="3298" actId="207"/>
        <pc:sldMkLst>
          <pc:docMk/>
          <pc:sldMk cId="2535580431" sldId="303"/>
        </pc:sldMkLst>
        <pc:spChg chg="mod">
          <ac:chgData name="richard vidal" userId="13c4c14fef6239e3" providerId="LiveId" clId="{92D34EBC-5DF7-42F8-878C-6DB34C780556}" dt="2020-01-27T09:07:40.029" v="3298" actId="207"/>
          <ac:spMkLst>
            <pc:docMk/>
            <pc:sldMk cId="2535580431" sldId="303"/>
            <ac:spMk id="3" creationId="{E98E82DB-051C-4056-894E-72467D4BF04E}"/>
          </ac:spMkLst>
        </pc:spChg>
        <pc:picChg chg="add mod">
          <ac:chgData name="richard vidal" userId="13c4c14fef6239e3" providerId="LiveId" clId="{92D34EBC-5DF7-42F8-878C-6DB34C780556}" dt="2020-01-27T09:07:30.150" v="3297" actId="1076"/>
          <ac:picMkLst>
            <pc:docMk/>
            <pc:sldMk cId="2535580431" sldId="303"/>
            <ac:picMk id="5" creationId="{3C8B3E16-5A5E-4141-8BF8-E5EEAF23E1C6}"/>
          </ac:picMkLst>
        </pc:picChg>
      </pc:sldChg>
      <pc:sldChg chg="modSp add">
        <pc:chgData name="richard vidal" userId="13c4c14fef6239e3" providerId="LiveId" clId="{92D34EBC-5DF7-42F8-878C-6DB34C780556}" dt="2020-01-27T09:09:40.448" v="3321" actId="207"/>
        <pc:sldMkLst>
          <pc:docMk/>
          <pc:sldMk cId="2391192457" sldId="304"/>
        </pc:sldMkLst>
        <pc:spChg chg="mod">
          <ac:chgData name="richard vidal" userId="13c4c14fef6239e3" providerId="LiveId" clId="{92D34EBC-5DF7-42F8-878C-6DB34C780556}" dt="2020-01-27T09:09:40.448" v="3321" actId="207"/>
          <ac:spMkLst>
            <pc:docMk/>
            <pc:sldMk cId="2391192457" sldId="304"/>
            <ac:spMk id="3" creationId="{37DCF3BF-D3B1-4677-8125-421A06C9D29D}"/>
          </ac:spMkLst>
        </pc:spChg>
      </pc:sldChg>
      <pc:sldChg chg="modSp add">
        <pc:chgData name="richard vidal" userId="13c4c14fef6239e3" providerId="LiveId" clId="{92D34EBC-5DF7-42F8-878C-6DB34C780556}" dt="2020-01-27T10:21:50.998" v="4466" actId="20577"/>
        <pc:sldMkLst>
          <pc:docMk/>
          <pc:sldMk cId="3373198928" sldId="305"/>
        </pc:sldMkLst>
        <pc:spChg chg="mod">
          <ac:chgData name="richard vidal" userId="13c4c14fef6239e3" providerId="LiveId" clId="{92D34EBC-5DF7-42F8-878C-6DB34C780556}" dt="2020-01-27T10:21:50.998" v="4466" actId="20577"/>
          <ac:spMkLst>
            <pc:docMk/>
            <pc:sldMk cId="3373198928" sldId="305"/>
            <ac:spMk id="3" creationId="{3003DB90-DB2E-4888-B5D3-A129E31E2EEE}"/>
          </ac:spMkLst>
        </pc:spChg>
      </pc:sldChg>
      <pc:sldChg chg="addSp modSp add">
        <pc:chgData name="richard vidal" userId="13c4c14fef6239e3" providerId="LiveId" clId="{92D34EBC-5DF7-42F8-878C-6DB34C780556}" dt="2020-01-27T10:22:55.022" v="4476" actId="1076"/>
        <pc:sldMkLst>
          <pc:docMk/>
          <pc:sldMk cId="2885333448" sldId="306"/>
        </pc:sldMkLst>
        <pc:spChg chg="mod">
          <ac:chgData name="richard vidal" userId="13c4c14fef6239e3" providerId="LiveId" clId="{92D34EBC-5DF7-42F8-878C-6DB34C780556}" dt="2020-01-27T10:22:31.700" v="4472" actId="20577"/>
          <ac:spMkLst>
            <pc:docMk/>
            <pc:sldMk cId="2885333448" sldId="306"/>
            <ac:spMk id="2" creationId="{318C0AC1-89E7-4EC4-81EC-0A7F7059D171}"/>
          </ac:spMkLst>
        </pc:spChg>
        <pc:spChg chg="mod">
          <ac:chgData name="richard vidal" userId="13c4c14fef6239e3" providerId="LiveId" clId="{92D34EBC-5DF7-42F8-878C-6DB34C780556}" dt="2020-01-27T10:22:24.889" v="4469"/>
          <ac:spMkLst>
            <pc:docMk/>
            <pc:sldMk cId="2885333448" sldId="306"/>
            <ac:spMk id="3" creationId="{A74D7AB6-0967-4A3F-B482-DD0393140584}"/>
          </ac:spMkLst>
        </pc:spChg>
        <pc:picChg chg="add mod">
          <ac:chgData name="richard vidal" userId="13c4c14fef6239e3" providerId="LiveId" clId="{92D34EBC-5DF7-42F8-878C-6DB34C780556}" dt="2020-01-27T10:22:55.022" v="4476" actId="1076"/>
          <ac:picMkLst>
            <pc:docMk/>
            <pc:sldMk cId="2885333448" sldId="306"/>
            <ac:picMk id="5" creationId="{048CBC28-957D-4040-B579-B13733AEE327}"/>
          </ac:picMkLst>
        </pc:picChg>
      </pc:sldChg>
      <pc:sldChg chg="modSp add">
        <pc:chgData name="richard vidal" userId="13c4c14fef6239e3" providerId="LiveId" clId="{92D34EBC-5DF7-42F8-878C-6DB34C780556}" dt="2020-01-27T10:30:55.555" v="4593" actId="207"/>
        <pc:sldMkLst>
          <pc:docMk/>
          <pc:sldMk cId="743835762" sldId="307"/>
        </pc:sldMkLst>
        <pc:spChg chg="mod">
          <ac:chgData name="richard vidal" userId="13c4c14fef6239e3" providerId="LiveId" clId="{92D34EBC-5DF7-42F8-878C-6DB34C780556}" dt="2020-01-27T10:30:55.555" v="4593" actId="207"/>
          <ac:spMkLst>
            <pc:docMk/>
            <pc:sldMk cId="743835762" sldId="307"/>
            <ac:spMk id="3" creationId="{05345ECF-6382-4A97-A2B1-70367182AC7F}"/>
          </ac:spMkLst>
        </pc:spChg>
      </pc:sldChg>
      <pc:sldChg chg="addSp modSp add">
        <pc:chgData name="richard vidal" userId="13c4c14fef6239e3" providerId="LiveId" clId="{92D34EBC-5DF7-42F8-878C-6DB34C780556}" dt="2020-01-27T10:29:34.520" v="4540" actId="1076"/>
        <pc:sldMkLst>
          <pc:docMk/>
          <pc:sldMk cId="1542995971" sldId="308"/>
        </pc:sldMkLst>
        <pc:spChg chg="mod">
          <ac:chgData name="richard vidal" userId="13c4c14fef6239e3" providerId="LiveId" clId="{92D34EBC-5DF7-42F8-878C-6DB34C780556}" dt="2020-01-27T10:29:18.277" v="4537" actId="20577"/>
          <ac:spMkLst>
            <pc:docMk/>
            <pc:sldMk cId="1542995971" sldId="308"/>
            <ac:spMk id="3" creationId="{E7A1E6FB-8BAC-4720-80ED-CFDF38F186BD}"/>
          </ac:spMkLst>
        </pc:spChg>
        <pc:picChg chg="add mod">
          <ac:chgData name="richard vidal" userId="13c4c14fef6239e3" providerId="LiveId" clId="{92D34EBC-5DF7-42F8-878C-6DB34C780556}" dt="2020-01-27T10:29:34.520" v="4540" actId="1076"/>
          <ac:picMkLst>
            <pc:docMk/>
            <pc:sldMk cId="1542995971" sldId="308"/>
            <ac:picMk id="5" creationId="{AC19B30F-214A-46E9-8420-93160322AD39}"/>
          </ac:picMkLst>
        </pc:picChg>
      </pc:sldChg>
      <pc:sldChg chg="addSp modSp add">
        <pc:chgData name="richard vidal" userId="13c4c14fef6239e3" providerId="LiveId" clId="{92D34EBC-5DF7-42F8-878C-6DB34C780556}" dt="2020-01-27T10:35:10.008" v="4739" actId="207"/>
        <pc:sldMkLst>
          <pc:docMk/>
          <pc:sldMk cId="855067345" sldId="309"/>
        </pc:sldMkLst>
        <pc:spChg chg="mod">
          <ac:chgData name="richard vidal" userId="13c4c14fef6239e3" providerId="LiveId" clId="{92D34EBC-5DF7-42F8-878C-6DB34C780556}" dt="2020-01-27T10:35:10.008" v="4739" actId="207"/>
          <ac:spMkLst>
            <pc:docMk/>
            <pc:sldMk cId="855067345" sldId="309"/>
            <ac:spMk id="3" creationId="{14B375BB-8F5B-4AA5-83C3-3E043A3250D6}"/>
          </ac:spMkLst>
        </pc:spChg>
        <pc:picChg chg="add mod">
          <ac:chgData name="richard vidal" userId="13c4c14fef6239e3" providerId="LiveId" clId="{92D34EBC-5DF7-42F8-878C-6DB34C780556}" dt="2020-01-27T10:35:03.161" v="4737" actId="1076"/>
          <ac:picMkLst>
            <pc:docMk/>
            <pc:sldMk cId="855067345" sldId="309"/>
            <ac:picMk id="5" creationId="{77C213DA-36CC-4CB3-BC93-27DD7E5BD542}"/>
          </ac:picMkLst>
        </pc:picChg>
      </pc:sldChg>
      <pc:sldChg chg="modSp add">
        <pc:chgData name="richard vidal" userId="13c4c14fef6239e3" providerId="LiveId" clId="{92D34EBC-5DF7-42F8-878C-6DB34C780556}" dt="2020-01-27T10:43:49.736" v="4775" actId="113"/>
        <pc:sldMkLst>
          <pc:docMk/>
          <pc:sldMk cId="2588059403" sldId="310"/>
        </pc:sldMkLst>
        <pc:spChg chg="mod">
          <ac:chgData name="richard vidal" userId="13c4c14fef6239e3" providerId="LiveId" clId="{92D34EBC-5DF7-42F8-878C-6DB34C780556}" dt="2020-01-27T10:42:32.661" v="4745" actId="20577"/>
          <ac:spMkLst>
            <pc:docMk/>
            <pc:sldMk cId="2588059403" sldId="310"/>
            <ac:spMk id="2" creationId="{AE14B7A7-398F-4AA4-8ABA-6EA518229272}"/>
          </ac:spMkLst>
        </pc:spChg>
        <pc:spChg chg="mod">
          <ac:chgData name="richard vidal" userId="13c4c14fef6239e3" providerId="LiveId" clId="{92D34EBC-5DF7-42F8-878C-6DB34C780556}" dt="2020-01-27T10:43:49.736" v="4775" actId="113"/>
          <ac:spMkLst>
            <pc:docMk/>
            <pc:sldMk cId="2588059403" sldId="310"/>
            <ac:spMk id="3" creationId="{F637FE3C-30D8-4925-8E2A-9133348A1E59}"/>
          </ac:spMkLst>
        </pc:spChg>
      </pc:sldChg>
      <pc:sldChg chg="modSp add">
        <pc:chgData name="richard vidal" userId="13c4c14fef6239e3" providerId="LiveId" clId="{92D34EBC-5DF7-42F8-878C-6DB34C780556}" dt="2020-01-27T09:17:01.779" v="3323"/>
        <pc:sldMkLst>
          <pc:docMk/>
          <pc:sldMk cId="2062819605" sldId="311"/>
        </pc:sldMkLst>
        <pc:spChg chg="mod">
          <ac:chgData name="richard vidal" userId="13c4c14fef6239e3" providerId="LiveId" clId="{92D34EBC-5DF7-42F8-878C-6DB34C780556}" dt="2020-01-27T09:17:01.779" v="3323"/>
          <ac:spMkLst>
            <pc:docMk/>
            <pc:sldMk cId="2062819605" sldId="311"/>
            <ac:spMk id="2" creationId="{70568A41-2F5A-416D-B110-AF42F9F75A86}"/>
          </ac:spMkLst>
        </pc:spChg>
      </pc:sldChg>
      <pc:sldChg chg="modSp add">
        <pc:chgData name="richard vidal" userId="13c4c14fef6239e3" providerId="LiveId" clId="{92D34EBC-5DF7-42F8-878C-6DB34C780556}" dt="2020-01-27T09:34:55.793" v="3341" actId="20577"/>
        <pc:sldMkLst>
          <pc:docMk/>
          <pc:sldMk cId="593499764" sldId="312"/>
        </pc:sldMkLst>
        <pc:spChg chg="mod">
          <ac:chgData name="richard vidal" userId="13c4c14fef6239e3" providerId="LiveId" clId="{92D34EBC-5DF7-42F8-878C-6DB34C780556}" dt="2020-01-27T09:34:55.793" v="3341" actId="20577"/>
          <ac:spMkLst>
            <pc:docMk/>
            <pc:sldMk cId="593499764" sldId="312"/>
            <ac:spMk id="2" creationId="{8A26A8E1-B678-448D-BD5B-44ED0DC6EB79}"/>
          </ac:spMkLst>
        </pc:spChg>
      </pc:sldChg>
      <pc:sldChg chg="addSp modSp add">
        <pc:chgData name="richard vidal" userId="13c4c14fef6239e3" providerId="LiveId" clId="{92D34EBC-5DF7-42F8-878C-6DB34C780556}" dt="2020-01-27T09:37:47.317" v="3431" actId="1440"/>
        <pc:sldMkLst>
          <pc:docMk/>
          <pc:sldMk cId="1507641963" sldId="313"/>
        </pc:sldMkLst>
        <pc:spChg chg="mod">
          <ac:chgData name="richard vidal" userId="13c4c14fef6239e3" providerId="LiveId" clId="{92D34EBC-5DF7-42F8-878C-6DB34C780556}" dt="2020-01-27T09:37:38.242" v="3428" actId="20577"/>
          <ac:spMkLst>
            <pc:docMk/>
            <pc:sldMk cId="1507641963" sldId="313"/>
            <ac:spMk id="3" creationId="{7AB7C60E-7FE8-4BD8-B3F7-DB8AB0EE1E98}"/>
          </ac:spMkLst>
        </pc:spChg>
        <pc:picChg chg="add mod">
          <ac:chgData name="richard vidal" userId="13c4c14fef6239e3" providerId="LiveId" clId="{92D34EBC-5DF7-42F8-878C-6DB34C780556}" dt="2020-01-27T09:37:47.317" v="3431" actId="1440"/>
          <ac:picMkLst>
            <pc:docMk/>
            <pc:sldMk cId="1507641963" sldId="313"/>
            <ac:picMk id="5" creationId="{B2A1CCFA-80DF-409D-9551-61FB7E5088CE}"/>
          </ac:picMkLst>
        </pc:picChg>
      </pc:sldChg>
      <pc:sldChg chg="modSp add">
        <pc:chgData name="richard vidal" userId="13c4c14fef6239e3" providerId="LiveId" clId="{92D34EBC-5DF7-42F8-878C-6DB34C780556}" dt="2020-01-27T09:42:32.465" v="3581" actId="20577"/>
        <pc:sldMkLst>
          <pc:docMk/>
          <pc:sldMk cId="3738910287" sldId="314"/>
        </pc:sldMkLst>
        <pc:spChg chg="mod">
          <ac:chgData name="richard vidal" userId="13c4c14fef6239e3" providerId="LiveId" clId="{92D34EBC-5DF7-42F8-878C-6DB34C780556}" dt="2020-01-27T09:42:32.465" v="3581" actId="20577"/>
          <ac:spMkLst>
            <pc:docMk/>
            <pc:sldMk cId="3738910287" sldId="314"/>
            <ac:spMk id="2" creationId="{8EA7F15E-2B28-4F71-A9B5-1CF115D8CDBA}"/>
          </ac:spMkLst>
        </pc:spChg>
        <pc:spChg chg="mod">
          <ac:chgData name="richard vidal" userId="13c4c14fef6239e3" providerId="LiveId" clId="{92D34EBC-5DF7-42F8-878C-6DB34C780556}" dt="2020-01-27T09:40:45.346" v="3536" actId="20577"/>
          <ac:spMkLst>
            <pc:docMk/>
            <pc:sldMk cId="3738910287" sldId="314"/>
            <ac:spMk id="3" creationId="{14423B44-09CC-4C03-9257-1F7113B24171}"/>
          </ac:spMkLst>
        </pc:spChg>
      </pc:sldChg>
      <pc:sldChg chg="modSp add">
        <pc:chgData name="richard vidal" userId="13c4c14fef6239e3" providerId="LiveId" clId="{92D34EBC-5DF7-42F8-878C-6DB34C780556}" dt="2020-01-27T10:21:07.167" v="4463" actId="207"/>
        <pc:sldMkLst>
          <pc:docMk/>
          <pc:sldMk cId="2162765882" sldId="315"/>
        </pc:sldMkLst>
        <pc:spChg chg="mod">
          <ac:chgData name="richard vidal" userId="13c4c14fef6239e3" providerId="LiveId" clId="{92D34EBC-5DF7-42F8-878C-6DB34C780556}" dt="2020-01-27T10:21:07.167" v="4463" actId="207"/>
          <ac:spMkLst>
            <pc:docMk/>
            <pc:sldMk cId="2162765882" sldId="315"/>
            <ac:spMk id="3" creationId="{FEEFF94E-D2C8-4D3A-919A-363D23F6A853}"/>
          </ac:spMkLst>
        </pc:spChg>
      </pc:sldChg>
      <pc:sldChg chg="addSp delSp modSp add">
        <pc:chgData name="richard vidal" userId="13c4c14fef6239e3" providerId="LiveId" clId="{92D34EBC-5DF7-42F8-878C-6DB34C780556}" dt="2020-01-27T09:42:46.150" v="3582"/>
        <pc:sldMkLst>
          <pc:docMk/>
          <pc:sldMk cId="3325822676" sldId="316"/>
        </pc:sldMkLst>
        <pc:spChg chg="del">
          <ac:chgData name="richard vidal" userId="13c4c14fef6239e3" providerId="LiveId" clId="{92D34EBC-5DF7-42F8-878C-6DB34C780556}" dt="2020-01-27T09:42:46.150" v="3582"/>
          <ac:spMkLst>
            <pc:docMk/>
            <pc:sldMk cId="3325822676" sldId="316"/>
            <ac:spMk id="3" creationId="{CC6F2506-B062-4D8A-A8DE-967AAEC401A0}"/>
          </ac:spMkLst>
        </pc:spChg>
        <pc:picChg chg="add mod">
          <ac:chgData name="richard vidal" userId="13c4c14fef6239e3" providerId="LiveId" clId="{92D34EBC-5DF7-42F8-878C-6DB34C780556}" dt="2020-01-27T09:42:46.150" v="3582"/>
          <ac:picMkLst>
            <pc:docMk/>
            <pc:sldMk cId="3325822676" sldId="316"/>
            <ac:picMk id="5" creationId="{A44F362C-C7DC-4CC6-A093-B5096FB26DC6}"/>
          </ac:picMkLst>
        </pc:picChg>
      </pc:sldChg>
      <pc:sldChg chg="modSp add">
        <pc:chgData name="richard vidal" userId="13c4c14fef6239e3" providerId="LiveId" clId="{92D34EBC-5DF7-42F8-878C-6DB34C780556}" dt="2020-01-27T09:45:13.811" v="3708" actId="20577"/>
        <pc:sldMkLst>
          <pc:docMk/>
          <pc:sldMk cId="157313692" sldId="317"/>
        </pc:sldMkLst>
        <pc:spChg chg="mod">
          <ac:chgData name="richard vidal" userId="13c4c14fef6239e3" providerId="LiveId" clId="{92D34EBC-5DF7-42F8-878C-6DB34C780556}" dt="2020-01-27T09:45:13.811" v="3708" actId="20577"/>
          <ac:spMkLst>
            <pc:docMk/>
            <pc:sldMk cId="157313692" sldId="317"/>
            <ac:spMk id="3" creationId="{90B10D38-89F7-4D22-9F57-66A1DA02FDBA}"/>
          </ac:spMkLst>
        </pc:spChg>
      </pc:sldChg>
      <pc:sldChg chg="modSp add">
        <pc:chgData name="richard vidal" userId="13c4c14fef6239e3" providerId="LiveId" clId="{92D34EBC-5DF7-42F8-878C-6DB34C780556}" dt="2020-01-27T09:48:25.126" v="3945" actId="115"/>
        <pc:sldMkLst>
          <pc:docMk/>
          <pc:sldMk cId="3468602596" sldId="318"/>
        </pc:sldMkLst>
        <pc:spChg chg="mod">
          <ac:chgData name="richard vidal" userId="13c4c14fef6239e3" providerId="LiveId" clId="{92D34EBC-5DF7-42F8-878C-6DB34C780556}" dt="2020-01-27T09:48:25.126" v="3945" actId="115"/>
          <ac:spMkLst>
            <pc:docMk/>
            <pc:sldMk cId="3468602596" sldId="318"/>
            <ac:spMk id="3" creationId="{41336544-0994-48CD-B413-8511730AECFB}"/>
          </ac:spMkLst>
        </pc:spChg>
      </pc:sldChg>
      <pc:sldChg chg="modSp add">
        <pc:chgData name="richard vidal" userId="13c4c14fef6239e3" providerId="LiveId" clId="{92D34EBC-5DF7-42F8-878C-6DB34C780556}" dt="2020-01-27T09:57:46.179" v="4042" actId="20577"/>
        <pc:sldMkLst>
          <pc:docMk/>
          <pc:sldMk cId="3159792635" sldId="319"/>
        </pc:sldMkLst>
        <pc:spChg chg="mod">
          <ac:chgData name="richard vidal" userId="13c4c14fef6239e3" providerId="LiveId" clId="{92D34EBC-5DF7-42F8-878C-6DB34C780556}" dt="2020-01-27T09:57:46.179" v="4042" actId="20577"/>
          <ac:spMkLst>
            <pc:docMk/>
            <pc:sldMk cId="3159792635" sldId="319"/>
            <ac:spMk id="3" creationId="{1B6074C9-6C2A-411E-8981-F7BA2B969867}"/>
          </ac:spMkLst>
        </pc:spChg>
      </pc:sldChg>
      <pc:sldChg chg="modSp add">
        <pc:chgData name="richard vidal" userId="13c4c14fef6239e3" providerId="LiveId" clId="{92D34EBC-5DF7-42F8-878C-6DB34C780556}" dt="2020-01-27T09:59:40.771" v="4178" actId="20577"/>
        <pc:sldMkLst>
          <pc:docMk/>
          <pc:sldMk cId="4090448521" sldId="320"/>
        </pc:sldMkLst>
        <pc:spChg chg="mod">
          <ac:chgData name="richard vidal" userId="13c4c14fef6239e3" providerId="LiveId" clId="{92D34EBC-5DF7-42F8-878C-6DB34C780556}" dt="2020-01-27T09:59:40.771" v="4178" actId="20577"/>
          <ac:spMkLst>
            <pc:docMk/>
            <pc:sldMk cId="4090448521" sldId="320"/>
            <ac:spMk id="3" creationId="{9097D81E-9B69-4F3C-B293-99BE3F8F7892}"/>
          </ac:spMkLst>
        </pc:spChg>
      </pc:sldChg>
      <pc:sldChg chg="modSp add">
        <pc:chgData name="richard vidal" userId="13c4c14fef6239e3" providerId="LiveId" clId="{92D34EBC-5DF7-42F8-878C-6DB34C780556}" dt="2020-01-27T10:05:20.285" v="4185"/>
        <pc:sldMkLst>
          <pc:docMk/>
          <pc:sldMk cId="1327890977" sldId="321"/>
        </pc:sldMkLst>
        <pc:spChg chg="mod">
          <ac:chgData name="richard vidal" userId="13c4c14fef6239e3" providerId="LiveId" clId="{92D34EBC-5DF7-42F8-878C-6DB34C780556}" dt="2020-01-27T10:05:20.285" v="4185"/>
          <ac:spMkLst>
            <pc:docMk/>
            <pc:sldMk cId="1327890977" sldId="321"/>
            <ac:spMk id="3" creationId="{88047DC8-FC27-406D-AEEA-8AA107485AD5}"/>
          </ac:spMkLst>
        </pc:spChg>
      </pc:sldChg>
      <pc:sldChg chg="addSp delSp modSp add">
        <pc:chgData name="richard vidal" userId="13c4c14fef6239e3" providerId="LiveId" clId="{92D34EBC-5DF7-42F8-878C-6DB34C780556}" dt="2020-01-27T10:44:02.939" v="4777"/>
        <pc:sldMkLst>
          <pc:docMk/>
          <pc:sldMk cId="1668330453" sldId="322"/>
        </pc:sldMkLst>
        <pc:spChg chg="del">
          <ac:chgData name="richard vidal" userId="13c4c14fef6239e3" providerId="LiveId" clId="{92D34EBC-5DF7-42F8-878C-6DB34C780556}" dt="2020-01-27T10:44:02.939" v="4777"/>
          <ac:spMkLst>
            <pc:docMk/>
            <pc:sldMk cId="1668330453" sldId="322"/>
            <ac:spMk id="3" creationId="{69DA4826-E007-48C7-8C8D-0FC2271230A3}"/>
          </ac:spMkLst>
        </pc:spChg>
        <pc:picChg chg="add mod">
          <ac:chgData name="richard vidal" userId="13c4c14fef6239e3" providerId="LiveId" clId="{92D34EBC-5DF7-42F8-878C-6DB34C780556}" dt="2020-01-27T10:44:02.939" v="4777"/>
          <ac:picMkLst>
            <pc:docMk/>
            <pc:sldMk cId="1668330453" sldId="322"/>
            <ac:picMk id="5" creationId="{2F8F1A4B-0A5E-46FB-AA0F-2ADF536DB4AF}"/>
          </ac:picMkLst>
        </pc:picChg>
      </pc:sldChg>
      <pc:sldChg chg="modSp add">
        <pc:chgData name="richard vidal" userId="13c4c14fef6239e3" providerId="LiveId" clId="{92D34EBC-5DF7-42F8-878C-6DB34C780556}" dt="2020-01-27T11:00:36.389" v="4865" actId="115"/>
        <pc:sldMkLst>
          <pc:docMk/>
          <pc:sldMk cId="4264005995" sldId="323"/>
        </pc:sldMkLst>
        <pc:spChg chg="mod">
          <ac:chgData name="richard vidal" userId="13c4c14fef6239e3" providerId="LiveId" clId="{92D34EBC-5DF7-42F8-878C-6DB34C780556}" dt="2020-01-27T10:44:55.861" v="4780" actId="27636"/>
          <ac:spMkLst>
            <pc:docMk/>
            <pc:sldMk cId="4264005995" sldId="323"/>
            <ac:spMk id="2" creationId="{E85AF4DF-77B6-4824-865E-3CFC40136AE9}"/>
          </ac:spMkLst>
        </pc:spChg>
        <pc:spChg chg="mod">
          <ac:chgData name="richard vidal" userId="13c4c14fef6239e3" providerId="LiveId" clId="{92D34EBC-5DF7-42F8-878C-6DB34C780556}" dt="2020-01-27T11:00:36.389" v="4865" actId="115"/>
          <ac:spMkLst>
            <pc:docMk/>
            <pc:sldMk cId="4264005995" sldId="323"/>
            <ac:spMk id="3" creationId="{1AD3E36A-F60E-4406-9D99-B7DCAA421685}"/>
          </ac:spMkLst>
        </pc:spChg>
      </pc:sldChg>
      <pc:sldChg chg="modSp add">
        <pc:chgData name="richard vidal" userId="13c4c14fef6239e3" providerId="LiveId" clId="{92D34EBC-5DF7-42F8-878C-6DB34C780556}" dt="2020-01-27T13:20:49.568" v="4902" actId="20577"/>
        <pc:sldMkLst>
          <pc:docMk/>
          <pc:sldMk cId="1290984293" sldId="324"/>
        </pc:sldMkLst>
        <pc:spChg chg="mod">
          <ac:chgData name="richard vidal" userId="13c4c14fef6239e3" providerId="LiveId" clId="{92D34EBC-5DF7-42F8-878C-6DB34C780556}" dt="2020-01-27T13:20:49.568" v="4902" actId="20577"/>
          <ac:spMkLst>
            <pc:docMk/>
            <pc:sldMk cId="1290984293" sldId="324"/>
            <ac:spMk id="2" creationId="{BFDF5CA3-795E-4ACC-B951-78E83A29D7E9}"/>
          </ac:spMkLst>
        </pc:spChg>
      </pc:sldChg>
      <pc:sldChg chg="modSp add">
        <pc:chgData name="richard vidal" userId="13c4c14fef6239e3" providerId="LiveId" clId="{92D34EBC-5DF7-42F8-878C-6DB34C780556}" dt="2020-01-27T13:20:55.919" v="4906" actId="20577"/>
        <pc:sldMkLst>
          <pc:docMk/>
          <pc:sldMk cId="2550141767" sldId="325"/>
        </pc:sldMkLst>
        <pc:spChg chg="mod">
          <ac:chgData name="richard vidal" userId="13c4c14fef6239e3" providerId="LiveId" clId="{92D34EBC-5DF7-42F8-878C-6DB34C780556}" dt="2020-01-27T13:20:55.919" v="4906" actId="20577"/>
          <ac:spMkLst>
            <pc:docMk/>
            <pc:sldMk cId="2550141767" sldId="325"/>
            <ac:spMk id="2" creationId="{87C2CD6D-2223-422A-9E4F-CE601B79AE91}"/>
          </ac:spMkLst>
        </pc:spChg>
      </pc:sldChg>
      <pc:sldChg chg="addSp modSp add">
        <pc:chgData name="richard vidal" userId="13c4c14fef6239e3" providerId="LiveId" clId="{92D34EBC-5DF7-42F8-878C-6DB34C780556}" dt="2020-02-08T12:25:07.723" v="5157" actId="313"/>
        <pc:sldMkLst>
          <pc:docMk/>
          <pc:sldMk cId="2121410846" sldId="326"/>
        </pc:sldMkLst>
        <pc:spChg chg="mod">
          <ac:chgData name="richard vidal" userId="13c4c14fef6239e3" providerId="LiveId" clId="{92D34EBC-5DF7-42F8-878C-6DB34C780556}" dt="2020-01-27T13:21:00.432" v="4909" actId="20577"/>
          <ac:spMkLst>
            <pc:docMk/>
            <pc:sldMk cId="2121410846" sldId="326"/>
            <ac:spMk id="2" creationId="{098A47E2-F738-4B3B-8394-AB87D7A7B2A6}"/>
          </ac:spMkLst>
        </pc:spChg>
        <pc:spChg chg="mod">
          <ac:chgData name="richard vidal" userId="13c4c14fef6239e3" providerId="LiveId" clId="{92D34EBC-5DF7-42F8-878C-6DB34C780556}" dt="2020-02-08T12:25:07.723" v="5157" actId="313"/>
          <ac:spMkLst>
            <pc:docMk/>
            <pc:sldMk cId="2121410846" sldId="326"/>
            <ac:spMk id="3" creationId="{6C3C529F-CD80-415B-BE1A-000D93DABB3F}"/>
          </ac:spMkLst>
        </pc:spChg>
        <pc:picChg chg="add mod">
          <ac:chgData name="richard vidal" userId="13c4c14fef6239e3" providerId="LiveId" clId="{92D34EBC-5DF7-42F8-878C-6DB34C780556}" dt="2020-01-27T13:22:14.726" v="5053" actId="1076"/>
          <ac:picMkLst>
            <pc:docMk/>
            <pc:sldMk cId="2121410846" sldId="326"/>
            <ac:picMk id="5" creationId="{7804422F-6F5A-4922-A53B-140445E9F066}"/>
          </ac:picMkLst>
        </pc:picChg>
      </pc:sldChg>
      <pc:sldChg chg="modSp add">
        <pc:chgData name="richard vidal" userId="13c4c14fef6239e3" providerId="LiveId" clId="{92D34EBC-5DF7-42F8-878C-6DB34C780556}" dt="2020-01-27T13:29:30.463" v="5139" actId="20577"/>
        <pc:sldMkLst>
          <pc:docMk/>
          <pc:sldMk cId="3310338161" sldId="327"/>
        </pc:sldMkLst>
        <pc:spChg chg="mod">
          <ac:chgData name="richard vidal" userId="13c4c14fef6239e3" providerId="LiveId" clId="{92D34EBC-5DF7-42F8-878C-6DB34C780556}" dt="2020-01-27T13:29:30.463" v="5139" actId="20577"/>
          <ac:spMkLst>
            <pc:docMk/>
            <pc:sldMk cId="3310338161" sldId="327"/>
            <ac:spMk id="3" creationId="{ACFB67B5-8575-4A4F-B91E-D31BDEF5EBED}"/>
          </ac:spMkLst>
        </pc:spChg>
      </pc:sldChg>
      <pc:sldChg chg="modSp add">
        <pc:chgData name="richard vidal" userId="13c4c14fef6239e3" providerId="LiveId" clId="{92D34EBC-5DF7-42F8-878C-6DB34C780556}" dt="2020-01-27T15:08:33.565" v="5146"/>
        <pc:sldMkLst>
          <pc:docMk/>
          <pc:sldMk cId="1565254173" sldId="328"/>
        </pc:sldMkLst>
        <pc:spChg chg="mod">
          <ac:chgData name="richard vidal" userId="13c4c14fef6239e3" providerId="LiveId" clId="{92D34EBC-5DF7-42F8-878C-6DB34C780556}" dt="2020-01-27T15:08:33.565" v="5146"/>
          <ac:spMkLst>
            <pc:docMk/>
            <pc:sldMk cId="1565254173" sldId="328"/>
            <ac:spMk id="3" creationId="{4862FCBB-A7A6-4CC8-A09E-366A472748DE}"/>
          </ac:spMkLst>
        </pc:spChg>
      </pc:sldChg>
      <pc:sldChg chg="modSp add ord">
        <pc:chgData name="richard vidal" userId="13c4c14fef6239e3" providerId="LiveId" clId="{92D34EBC-5DF7-42F8-878C-6DB34C780556}" dt="2020-02-08T12:32:21.428" v="5236" actId="20577"/>
        <pc:sldMkLst>
          <pc:docMk/>
          <pc:sldMk cId="794081401" sldId="329"/>
        </pc:sldMkLst>
        <pc:spChg chg="mod">
          <ac:chgData name="richard vidal" userId="13c4c14fef6239e3" providerId="LiveId" clId="{92D34EBC-5DF7-42F8-878C-6DB34C780556}" dt="2020-02-08T12:32:21.428" v="5236" actId="20577"/>
          <ac:spMkLst>
            <pc:docMk/>
            <pc:sldMk cId="794081401" sldId="329"/>
            <ac:spMk id="2" creationId="{A2B85762-1757-4042-A270-9FB81832C5A2}"/>
          </ac:spMkLst>
        </pc:spChg>
      </pc:sldChg>
      <pc:sldChg chg="addSp modSp add del">
        <pc:chgData name="richard vidal" userId="13c4c14fef6239e3" providerId="LiveId" clId="{92D34EBC-5DF7-42F8-878C-6DB34C780556}" dt="2020-02-08T12:31:19.522" v="5210" actId="2696"/>
        <pc:sldMkLst>
          <pc:docMk/>
          <pc:sldMk cId="4025726886" sldId="329"/>
        </pc:sldMkLst>
        <pc:spChg chg="mod">
          <ac:chgData name="richard vidal" userId="13c4c14fef6239e3" providerId="LiveId" clId="{92D34EBC-5DF7-42F8-878C-6DB34C780556}" dt="2020-02-08T12:25:33.439" v="5159"/>
          <ac:spMkLst>
            <pc:docMk/>
            <pc:sldMk cId="4025726886" sldId="329"/>
            <ac:spMk id="2" creationId="{07813400-5093-4308-98CA-41FA09E69EB1}"/>
          </ac:spMkLst>
        </pc:spChg>
        <pc:spChg chg="mod">
          <ac:chgData name="richard vidal" userId="13c4c14fef6239e3" providerId="LiveId" clId="{92D34EBC-5DF7-42F8-878C-6DB34C780556}" dt="2020-02-08T12:25:54.662" v="5169" actId="20577"/>
          <ac:spMkLst>
            <pc:docMk/>
            <pc:sldMk cId="4025726886" sldId="329"/>
            <ac:spMk id="3" creationId="{353CEC47-56C8-4884-B977-69299318CB28}"/>
          </ac:spMkLst>
        </pc:spChg>
        <pc:picChg chg="add mod">
          <ac:chgData name="richard vidal" userId="13c4c14fef6239e3" providerId="LiveId" clId="{92D34EBC-5DF7-42F8-878C-6DB34C780556}" dt="2020-02-08T12:26:44.459" v="5171" actId="1076"/>
          <ac:picMkLst>
            <pc:docMk/>
            <pc:sldMk cId="4025726886" sldId="329"/>
            <ac:picMk id="5" creationId="{CDB7D646-786B-4DA9-826F-2452341DA725}"/>
          </ac:picMkLst>
        </pc:picChg>
      </pc:sldChg>
      <pc:sldChg chg="modSp add">
        <pc:chgData name="richard vidal" userId="13c4c14fef6239e3" providerId="LiveId" clId="{92D34EBC-5DF7-42F8-878C-6DB34C780556}" dt="2020-02-08T12:43:23.738" v="5239" actId="20577"/>
        <pc:sldMkLst>
          <pc:docMk/>
          <pc:sldMk cId="2318609706" sldId="330"/>
        </pc:sldMkLst>
        <pc:spChg chg="mod">
          <ac:chgData name="richard vidal" userId="13c4c14fef6239e3" providerId="LiveId" clId="{92D34EBC-5DF7-42F8-878C-6DB34C780556}" dt="2020-02-08T12:43:20.051" v="5238"/>
          <ac:spMkLst>
            <pc:docMk/>
            <pc:sldMk cId="2318609706" sldId="330"/>
            <ac:spMk id="2" creationId="{7C1C1F0C-0370-4807-A510-58E8C17C4A02}"/>
          </ac:spMkLst>
        </pc:spChg>
        <pc:spChg chg="mod">
          <ac:chgData name="richard vidal" userId="13c4c14fef6239e3" providerId="LiveId" clId="{92D34EBC-5DF7-42F8-878C-6DB34C780556}" dt="2020-02-08T12:43:23.738" v="5239" actId="20577"/>
          <ac:spMkLst>
            <pc:docMk/>
            <pc:sldMk cId="2318609706" sldId="330"/>
            <ac:spMk id="3" creationId="{D6839F01-2720-4443-AF82-4329AFB0205E}"/>
          </ac:spMkLst>
        </pc:spChg>
      </pc:sldChg>
      <pc:sldChg chg="modSp add del">
        <pc:chgData name="richard vidal" userId="13c4c14fef6239e3" providerId="LiveId" clId="{92D34EBC-5DF7-42F8-878C-6DB34C780556}" dt="2020-02-08T12:31:19.522" v="5210" actId="2696"/>
        <pc:sldMkLst>
          <pc:docMk/>
          <pc:sldMk cId="3900787712" sldId="330"/>
        </pc:sldMkLst>
        <pc:spChg chg="mod">
          <ac:chgData name="richard vidal" userId="13c4c14fef6239e3" providerId="LiveId" clId="{92D34EBC-5DF7-42F8-878C-6DB34C780556}" dt="2020-02-08T12:27:40.891" v="5173"/>
          <ac:spMkLst>
            <pc:docMk/>
            <pc:sldMk cId="3900787712" sldId="330"/>
            <ac:spMk id="2" creationId="{786504E8-6906-47A3-90FA-154F18E4620F}"/>
          </ac:spMkLst>
        </pc:spChg>
        <pc:spChg chg="mod">
          <ac:chgData name="richard vidal" userId="13c4c14fef6239e3" providerId="LiveId" clId="{92D34EBC-5DF7-42F8-878C-6DB34C780556}" dt="2020-02-08T12:27:53.188" v="5176" actId="20577"/>
          <ac:spMkLst>
            <pc:docMk/>
            <pc:sldMk cId="3900787712" sldId="330"/>
            <ac:spMk id="3" creationId="{1562D157-0098-427D-9188-14622CE37187}"/>
          </ac:spMkLst>
        </pc:spChg>
      </pc:sldChg>
      <pc:sldChg chg="modSp add del">
        <pc:chgData name="richard vidal" userId="13c4c14fef6239e3" providerId="LiveId" clId="{92D34EBC-5DF7-42F8-878C-6DB34C780556}" dt="2020-02-08T12:31:19.522" v="5210" actId="2696"/>
        <pc:sldMkLst>
          <pc:docMk/>
          <pc:sldMk cId="1092568149" sldId="331"/>
        </pc:sldMkLst>
        <pc:spChg chg="mod">
          <ac:chgData name="richard vidal" userId="13c4c14fef6239e3" providerId="LiveId" clId="{92D34EBC-5DF7-42F8-878C-6DB34C780556}" dt="2020-02-08T12:28:27.477" v="5194" actId="15"/>
          <ac:spMkLst>
            <pc:docMk/>
            <pc:sldMk cId="1092568149" sldId="331"/>
            <ac:spMk id="3" creationId="{29576087-DAA4-4400-8FE6-B49EB981705D}"/>
          </ac:spMkLst>
        </pc:spChg>
      </pc:sldChg>
      <pc:sldChg chg="modSp add">
        <pc:chgData name="richard vidal" userId="13c4c14fef6239e3" providerId="LiveId" clId="{92D34EBC-5DF7-42F8-878C-6DB34C780556}" dt="2020-02-08T12:44:37.766" v="5283" actId="20577"/>
        <pc:sldMkLst>
          <pc:docMk/>
          <pc:sldMk cId="1995369114" sldId="334"/>
        </pc:sldMkLst>
        <pc:spChg chg="mod">
          <ac:chgData name="richard vidal" userId="13c4c14fef6239e3" providerId="LiveId" clId="{92D34EBC-5DF7-42F8-878C-6DB34C780556}" dt="2020-02-08T12:44:13.222" v="5269" actId="20577"/>
          <ac:spMkLst>
            <pc:docMk/>
            <pc:sldMk cId="1995369114" sldId="334"/>
            <ac:spMk id="2" creationId="{6BA63738-CF90-4BF5-8DDC-F4D42506688B}"/>
          </ac:spMkLst>
        </pc:spChg>
        <pc:spChg chg="mod">
          <ac:chgData name="richard vidal" userId="13c4c14fef6239e3" providerId="LiveId" clId="{92D34EBC-5DF7-42F8-878C-6DB34C780556}" dt="2020-02-08T12:44:37.766" v="5283" actId="20577"/>
          <ac:spMkLst>
            <pc:docMk/>
            <pc:sldMk cId="1995369114" sldId="334"/>
            <ac:spMk id="3" creationId="{D1178097-F44C-4D1C-B7A3-71458E71A395}"/>
          </ac:spMkLst>
        </pc:spChg>
      </pc:sldChg>
      <pc:sldChg chg="modSp add">
        <pc:chgData name="richard vidal" userId="13c4c14fef6239e3" providerId="LiveId" clId="{92D34EBC-5DF7-42F8-878C-6DB34C780556}" dt="2020-02-08T12:45:11.765" v="5285"/>
        <pc:sldMkLst>
          <pc:docMk/>
          <pc:sldMk cId="2710319807" sldId="335"/>
        </pc:sldMkLst>
        <pc:spChg chg="mod">
          <ac:chgData name="richard vidal" userId="13c4c14fef6239e3" providerId="LiveId" clId="{92D34EBC-5DF7-42F8-878C-6DB34C780556}" dt="2020-02-08T12:45:11.765" v="5285"/>
          <ac:spMkLst>
            <pc:docMk/>
            <pc:sldMk cId="2710319807" sldId="335"/>
            <ac:spMk id="3" creationId="{B4515C22-5F18-466E-BE49-F9124D5E5EBE}"/>
          </ac:spMkLst>
        </pc:spChg>
      </pc:sldChg>
      <pc:sldChg chg="addSp delSp modSp add">
        <pc:chgData name="richard vidal" userId="13c4c14fef6239e3" providerId="LiveId" clId="{92D34EBC-5DF7-42F8-878C-6DB34C780556}" dt="2020-02-08T12:45:39.928" v="5288" actId="1440"/>
        <pc:sldMkLst>
          <pc:docMk/>
          <pc:sldMk cId="2824172657" sldId="336"/>
        </pc:sldMkLst>
        <pc:spChg chg="del">
          <ac:chgData name="richard vidal" userId="13c4c14fef6239e3" providerId="LiveId" clId="{92D34EBC-5DF7-42F8-878C-6DB34C780556}" dt="2020-02-08T12:45:36.594" v="5287"/>
          <ac:spMkLst>
            <pc:docMk/>
            <pc:sldMk cId="2824172657" sldId="336"/>
            <ac:spMk id="3" creationId="{38F63FB7-1D90-40CA-8EF4-9F9F8DEE71E3}"/>
          </ac:spMkLst>
        </pc:spChg>
        <pc:picChg chg="add mod">
          <ac:chgData name="richard vidal" userId="13c4c14fef6239e3" providerId="LiveId" clId="{92D34EBC-5DF7-42F8-878C-6DB34C780556}" dt="2020-02-08T12:45:39.928" v="5288" actId="1440"/>
          <ac:picMkLst>
            <pc:docMk/>
            <pc:sldMk cId="2824172657" sldId="336"/>
            <ac:picMk id="5" creationId="{27300079-363A-4DA3-9B80-81D2FB020E0D}"/>
          </ac:picMkLst>
        </pc:picChg>
      </pc:sldChg>
      <pc:sldChg chg="modSp add">
        <pc:chgData name="richard vidal" userId="13c4c14fef6239e3" providerId="LiveId" clId="{92D34EBC-5DF7-42F8-878C-6DB34C780556}" dt="2020-02-08T12:46:42.901" v="5300" actId="113"/>
        <pc:sldMkLst>
          <pc:docMk/>
          <pc:sldMk cId="1530190132" sldId="337"/>
        </pc:sldMkLst>
        <pc:spChg chg="mod">
          <ac:chgData name="richard vidal" userId="13c4c14fef6239e3" providerId="LiveId" clId="{92D34EBC-5DF7-42F8-878C-6DB34C780556}" dt="2020-02-08T12:46:42.901" v="5300" actId="113"/>
          <ac:spMkLst>
            <pc:docMk/>
            <pc:sldMk cId="1530190132" sldId="337"/>
            <ac:spMk id="3" creationId="{EF9997D3-257D-4EB4-BB2D-EA149E5777FD}"/>
          </ac:spMkLst>
        </pc:spChg>
      </pc:sldChg>
      <pc:sldChg chg="modSp add ord">
        <pc:chgData name="richard vidal" userId="13c4c14fef6239e3" providerId="LiveId" clId="{92D34EBC-5DF7-42F8-878C-6DB34C780556}" dt="2020-02-08T12:46:16.099" v="5293"/>
        <pc:sldMkLst>
          <pc:docMk/>
          <pc:sldMk cId="2612486545" sldId="338"/>
        </pc:sldMkLst>
        <pc:spChg chg="mod">
          <ac:chgData name="richard vidal" userId="13c4c14fef6239e3" providerId="LiveId" clId="{92D34EBC-5DF7-42F8-878C-6DB34C780556}" dt="2020-02-08T12:46:16.099" v="5293"/>
          <ac:spMkLst>
            <pc:docMk/>
            <pc:sldMk cId="2612486545" sldId="338"/>
            <ac:spMk id="2" creationId="{3A983A8F-FBA3-4A5D-A2BF-56B27CF1EF08}"/>
          </ac:spMkLst>
        </pc:spChg>
      </pc:sldChg>
      <pc:sldChg chg="addSp delSp modSp add">
        <pc:chgData name="richard vidal" userId="13c4c14fef6239e3" providerId="LiveId" clId="{92D34EBC-5DF7-42F8-878C-6DB34C780556}" dt="2020-02-08T12:47:32.567" v="5306" actId="478"/>
        <pc:sldMkLst>
          <pc:docMk/>
          <pc:sldMk cId="1191989705" sldId="339"/>
        </pc:sldMkLst>
        <pc:spChg chg="del">
          <ac:chgData name="richard vidal" userId="13c4c14fef6239e3" providerId="LiveId" clId="{92D34EBC-5DF7-42F8-878C-6DB34C780556}" dt="2020-02-08T12:47:32.567" v="5306" actId="478"/>
          <ac:spMkLst>
            <pc:docMk/>
            <pc:sldMk cId="1191989705" sldId="339"/>
            <ac:spMk id="2" creationId="{4B073F15-8D4D-4A6D-B084-A3A20FA537D1}"/>
          </ac:spMkLst>
        </pc:spChg>
        <pc:spChg chg="del">
          <ac:chgData name="richard vidal" userId="13c4c14fef6239e3" providerId="LiveId" clId="{92D34EBC-5DF7-42F8-878C-6DB34C780556}" dt="2020-02-08T12:47:21.001" v="5302"/>
          <ac:spMkLst>
            <pc:docMk/>
            <pc:sldMk cId="1191989705" sldId="339"/>
            <ac:spMk id="3" creationId="{0BEC4F61-C5CA-43A5-B9F7-7A8470915674}"/>
          </ac:spMkLst>
        </pc:spChg>
        <pc:picChg chg="add mod">
          <ac:chgData name="richard vidal" userId="13c4c14fef6239e3" providerId="LiveId" clId="{92D34EBC-5DF7-42F8-878C-6DB34C780556}" dt="2020-02-08T12:47:29.321" v="5305" actId="1076"/>
          <ac:picMkLst>
            <pc:docMk/>
            <pc:sldMk cId="1191989705" sldId="339"/>
            <ac:picMk id="5" creationId="{6A572961-EAC1-45B8-9B52-4F4FA954946B}"/>
          </ac:picMkLst>
        </pc:picChg>
      </pc:sldChg>
      <pc:sldChg chg="modSp add">
        <pc:chgData name="richard vidal" userId="13c4c14fef6239e3" providerId="LiveId" clId="{92D34EBC-5DF7-42F8-878C-6DB34C780556}" dt="2020-02-08T12:48:29.343" v="5316" actId="113"/>
        <pc:sldMkLst>
          <pc:docMk/>
          <pc:sldMk cId="2207890178" sldId="340"/>
        </pc:sldMkLst>
        <pc:spChg chg="mod">
          <ac:chgData name="richard vidal" userId="13c4c14fef6239e3" providerId="LiveId" clId="{92D34EBC-5DF7-42F8-878C-6DB34C780556}" dt="2020-02-08T12:48:29.343" v="5316" actId="113"/>
          <ac:spMkLst>
            <pc:docMk/>
            <pc:sldMk cId="2207890178" sldId="340"/>
            <ac:spMk id="3" creationId="{EE2FB880-2BD2-428B-9DA0-460D0310FFF2}"/>
          </ac:spMkLst>
        </pc:spChg>
      </pc:sldChg>
      <pc:sldChg chg="add del">
        <pc:chgData name="richard vidal" userId="13c4c14fef6239e3" providerId="LiveId" clId="{92D34EBC-5DF7-42F8-878C-6DB34C780556}" dt="2020-02-08T12:48:35.635" v="5317" actId="47"/>
        <pc:sldMkLst>
          <pc:docMk/>
          <pc:sldMk cId="1748526294" sldId="341"/>
        </pc:sldMkLst>
      </pc:sldChg>
      <pc:sldChg chg="modSp add">
        <pc:chgData name="richard vidal" userId="13c4c14fef6239e3" providerId="LiveId" clId="{92D34EBC-5DF7-42F8-878C-6DB34C780556}" dt="2020-02-08T12:49:59.046" v="5336" actId="20577"/>
        <pc:sldMkLst>
          <pc:docMk/>
          <pc:sldMk cId="4236289837" sldId="341"/>
        </pc:sldMkLst>
        <pc:spChg chg="mod">
          <ac:chgData name="richard vidal" userId="13c4c14fef6239e3" providerId="LiveId" clId="{92D34EBC-5DF7-42F8-878C-6DB34C780556}" dt="2020-02-08T12:49:55.290" v="5332"/>
          <ac:spMkLst>
            <pc:docMk/>
            <pc:sldMk cId="4236289837" sldId="341"/>
            <ac:spMk id="2" creationId="{D7EBCB9D-EF63-4362-9E28-4480B10B5BC2}"/>
          </ac:spMkLst>
        </pc:spChg>
        <pc:spChg chg="mod">
          <ac:chgData name="richard vidal" userId="13c4c14fef6239e3" providerId="LiveId" clId="{92D34EBC-5DF7-42F8-878C-6DB34C780556}" dt="2020-02-08T12:49:59.046" v="5336" actId="20577"/>
          <ac:spMkLst>
            <pc:docMk/>
            <pc:sldMk cId="4236289837" sldId="341"/>
            <ac:spMk id="3" creationId="{DC7FEBCB-6DA6-492B-BA5C-312B0658180B}"/>
          </ac:spMkLst>
        </pc:spChg>
      </pc:sldChg>
      <pc:sldChg chg="add del">
        <pc:chgData name="richard vidal" userId="13c4c14fef6239e3" providerId="LiveId" clId="{92D34EBC-5DF7-42F8-878C-6DB34C780556}" dt="2020-02-08T12:48:38.338" v="5318" actId="47"/>
        <pc:sldMkLst>
          <pc:docMk/>
          <pc:sldMk cId="834297571" sldId="342"/>
        </pc:sldMkLst>
      </pc:sldChg>
      <pc:sldChg chg="modSp add">
        <pc:chgData name="richard vidal" userId="13c4c14fef6239e3" providerId="LiveId" clId="{92D34EBC-5DF7-42F8-878C-6DB34C780556}" dt="2020-02-08T12:50:10.983" v="5342" actId="20577"/>
        <pc:sldMkLst>
          <pc:docMk/>
          <pc:sldMk cId="958718317" sldId="342"/>
        </pc:sldMkLst>
        <pc:spChg chg="mod">
          <ac:chgData name="richard vidal" userId="13c4c14fef6239e3" providerId="LiveId" clId="{92D34EBC-5DF7-42F8-878C-6DB34C780556}" dt="2020-02-08T12:49:47.835" v="5328"/>
          <ac:spMkLst>
            <pc:docMk/>
            <pc:sldMk cId="958718317" sldId="342"/>
            <ac:spMk id="2" creationId="{4F7D7009-55EA-4A8F-A699-B400AACAA15D}"/>
          </ac:spMkLst>
        </pc:spChg>
        <pc:spChg chg="mod">
          <ac:chgData name="richard vidal" userId="13c4c14fef6239e3" providerId="LiveId" clId="{92D34EBC-5DF7-42F8-878C-6DB34C780556}" dt="2020-02-08T12:50:10.983" v="5342" actId="20577"/>
          <ac:spMkLst>
            <pc:docMk/>
            <pc:sldMk cId="958718317" sldId="342"/>
            <ac:spMk id="3" creationId="{808547A8-FC3D-4E6A-8748-4CF02C38A025}"/>
          </ac:spMkLst>
        </pc:spChg>
      </pc:sldChg>
      <pc:sldChg chg="modSp add">
        <pc:chgData name="richard vidal" userId="13c4c14fef6239e3" providerId="LiveId" clId="{92D34EBC-5DF7-42F8-878C-6DB34C780556}" dt="2020-02-08T12:52:04.263" v="5347" actId="20577"/>
        <pc:sldMkLst>
          <pc:docMk/>
          <pc:sldMk cId="41881894" sldId="343"/>
        </pc:sldMkLst>
        <pc:spChg chg="mod">
          <ac:chgData name="richard vidal" userId="13c4c14fef6239e3" providerId="LiveId" clId="{92D34EBC-5DF7-42F8-878C-6DB34C780556}" dt="2020-02-08T12:51:53.138" v="5344"/>
          <ac:spMkLst>
            <pc:docMk/>
            <pc:sldMk cId="41881894" sldId="343"/>
            <ac:spMk id="2" creationId="{05D2C3E9-5770-4F9F-8282-4DA198C848CD}"/>
          </ac:spMkLst>
        </pc:spChg>
        <pc:spChg chg="mod">
          <ac:chgData name="richard vidal" userId="13c4c14fef6239e3" providerId="LiveId" clId="{92D34EBC-5DF7-42F8-878C-6DB34C780556}" dt="2020-02-08T12:52:04.263" v="5347" actId="20577"/>
          <ac:spMkLst>
            <pc:docMk/>
            <pc:sldMk cId="41881894" sldId="343"/>
            <ac:spMk id="3" creationId="{124FA2B8-4C3A-42FE-87CF-76300AB342B3}"/>
          </ac:spMkLst>
        </pc:spChg>
      </pc:sldChg>
      <pc:sldChg chg="modSp add">
        <pc:chgData name="richard vidal" userId="13c4c14fef6239e3" providerId="LiveId" clId="{92D34EBC-5DF7-42F8-878C-6DB34C780556}" dt="2020-02-08T12:56:42.281" v="5352"/>
        <pc:sldMkLst>
          <pc:docMk/>
          <pc:sldMk cId="1083841594" sldId="344"/>
        </pc:sldMkLst>
        <pc:spChg chg="mod">
          <ac:chgData name="richard vidal" userId="13c4c14fef6239e3" providerId="LiveId" clId="{92D34EBC-5DF7-42F8-878C-6DB34C780556}" dt="2020-02-08T12:56:42.281" v="5352"/>
          <ac:spMkLst>
            <pc:docMk/>
            <pc:sldMk cId="1083841594" sldId="344"/>
            <ac:spMk id="2" creationId="{6D64FAF6-3668-41EE-842C-5EB300A67025}"/>
          </ac:spMkLst>
        </pc:spChg>
        <pc:spChg chg="mod">
          <ac:chgData name="richard vidal" userId="13c4c14fef6239e3" providerId="LiveId" clId="{92D34EBC-5DF7-42F8-878C-6DB34C780556}" dt="2020-02-08T12:56:36.071" v="5351" actId="20577"/>
          <ac:spMkLst>
            <pc:docMk/>
            <pc:sldMk cId="1083841594" sldId="344"/>
            <ac:spMk id="3" creationId="{5044DE1F-4BDA-4F91-BFD6-5CAB0316F93C}"/>
          </ac:spMkLst>
        </pc:spChg>
      </pc:sldChg>
      <pc:sldChg chg="modSp add">
        <pc:chgData name="richard vidal" userId="13c4c14fef6239e3" providerId="LiveId" clId="{92D34EBC-5DF7-42F8-878C-6DB34C780556}" dt="2020-02-08T12:57:24.119" v="5357" actId="20577"/>
        <pc:sldMkLst>
          <pc:docMk/>
          <pc:sldMk cId="3621821739" sldId="345"/>
        </pc:sldMkLst>
        <pc:spChg chg="mod">
          <ac:chgData name="richard vidal" userId="13c4c14fef6239e3" providerId="LiveId" clId="{92D34EBC-5DF7-42F8-878C-6DB34C780556}" dt="2020-02-08T12:57:13.830" v="5354"/>
          <ac:spMkLst>
            <pc:docMk/>
            <pc:sldMk cId="3621821739" sldId="345"/>
            <ac:spMk id="2" creationId="{E1811744-B9EA-43DA-A9C1-3A7F2F6CE9A3}"/>
          </ac:spMkLst>
        </pc:spChg>
        <pc:spChg chg="mod">
          <ac:chgData name="richard vidal" userId="13c4c14fef6239e3" providerId="LiveId" clId="{92D34EBC-5DF7-42F8-878C-6DB34C780556}" dt="2020-02-08T12:57:24.119" v="5357" actId="20577"/>
          <ac:spMkLst>
            <pc:docMk/>
            <pc:sldMk cId="3621821739" sldId="345"/>
            <ac:spMk id="3" creationId="{EF1F16C8-F37E-42E1-B97E-9B427CFDCC80}"/>
          </ac:spMkLst>
        </pc:spChg>
      </pc:sldChg>
      <pc:sldChg chg="modSp add">
        <pc:chgData name="richard vidal" userId="13c4c14fef6239e3" providerId="LiveId" clId="{92D34EBC-5DF7-42F8-878C-6DB34C780556}" dt="2020-02-08T12:58:17.511" v="5367" actId="20577"/>
        <pc:sldMkLst>
          <pc:docMk/>
          <pc:sldMk cId="3479618394" sldId="346"/>
        </pc:sldMkLst>
        <pc:spChg chg="mod">
          <ac:chgData name="richard vidal" userId="13c4c14fef6239e3" providerId="LiveId" clId="{92D34EBC-5DF7-42F8-878C-6DB34C780556}" dt="2020-02-08T12:58:17.511" v="5367" actId="20577"/>
          <ac:spMkLst>
            <pc:docMk/>
            <pc:sldMk cId="3479618394" sldId="346"/>
            <ac:spMk id="2" creationId="{87F77531-3BE7-4D3C-93FC-09F5AA43A46E}"/>
          </ac:spMkLst>
        </pc:spChg>
        <pc:spChg chg="mod">
          <ac:chgData name="richard vidal" userId="13c4c14fef6239e3" providerId="LiveId" clId="{92D34EBC-5DF7-42F8-878C-6DB34C780556}" dt="2020-02-08T12:58:14.599" v="5364" actId="20577"/>
          <ac:spMkLst>
            <pc:docMk/>
            <pc:sldMk cId="3479618394" sldId="346"/>
            <ac:spMk id="3" creationId="{B65013FE-D5C4-48E1-BD77-D62437960080}"/>
          </ac:spMkLst>
        </pc:spChg>
      </pc:sldChg>
      <pc:sldChg chg="modSp add">
        <pc:chgData name="richard vidal" userId="13c4c14fef6239e3" providerId="LiveId" clId="{92D34EBC-5DF7-42F8-878C-6DB34C780556}" dt="2020-02-08T12:59:46.734" v="5393" actId="113"/>
        <pc:sldMkLst>
          <pc:docMk/>
          <pc:sldMk cId="1395263655" sldId="347"/>
        </pc:sldMkLst>
        <pc:spChg chg="mod">
          <ac:chgData name="richard vidal" userId="13c4c14fef6239e3" providerId="LiveId" clId="{92D34EBC-5DF7-42F8-878C-6DB34C780556}" dt="2020-02-08T12:59:46.734" v="5393" actId="113"/>
          <ac:spMkLst>
            <pc:docMk/>
            <pc:sldMk cId="1395263655" sldId="347"/>
            <ac:spMk id="3" creationId="{66BCF0F3-3D9A-4124-8EF2-F2610A54CADB}"/>
          </ac:spMkLst>
        </pc:spChg>
      </pc:sldChg>
      <pc:sldChg chg="modSp add ord">
        <pc:chgData name="richard vidal" userId="13c4c14fef6239e3" providerId="LiveId" clId="{92D34EBC-5DF7-42F8-878C-6DB34C780556}" dt="2020-02-08T12:59:20.522" v="5386" actId="113"/>
        <pc:sldMkLst>
          <pc:docMk/>
          <pc:sldMk cId="362205056" sldId="348"/>
        </pc:sldMkLst>
        <pc:spChg chg="mod">
          <ac:chgData name="richard vidal" userId="13c4c14fef6239e3" providerId="LiveId" clId="{92D34EBC-5DF7-42F8-878C-6DB34C780556}" dt="2020-02-08T12:59:20.522" v="5386" actId="113"/>
          <ac:spMkLst>
            <pc:docMk/>
            <pc:sldMk cId="362205056" sldId="348"/>
            <ac:spMk id="2" creationId="{1C02C992-31A4-4EAD-A706-D2B0154B9991}"/>
          </ac:spMkLst>
        </pc:spChg>
      </pc:sldChg>
      <pc:sldChg chg="addSp delSp modSp add">
        <pc:chgData name="richard vidal" userId="13c4c14fef6239e3" providerId="LiveId" clId="{92D34EBC-5DF7-42F8-878C-6DB34C780556}" dt="2020-02-08T13:01:22.349" v="5404" actId="1440"/>
        <pc:sldMkLst>
          <pc:docMk/>
          <pc:sldMk cId="601596456" sldId="349"/>
        </pc:sldMkLst>
        <pc:spChg chg="mod">
          <ac:chgData name="richard vidal" userId="13c4c14fef6239e3" providerId="LiveId" clId="{92D34EBC-5DF7-42F8-878C-6DB34C780556}" dt="2020-02-08T13:00:17.441" v="5395"/>
          <ac:spMkLst>
            <pc:docMk/>
            <pc:sldMk cId="601596456" sldId="349"/>
            <ac:spMk id="2" creationId="{513D2364-6047-437A-B916-3A18356A5F48}"/>
          </ac:spMkLst>
        </pc:spChg>
        <pc:spChg chg="del">
          <ac:chgData name="richard vidal" userId="13c4c14fef6239e3" providerId="LiveId" clId="{92D34EBC-5DF7-42F8-878C-6DB34C780556}" dt="2020-02-08T13:00:54.070" v="5396"/>
          <ac:spMkLst>
            <pc:docMk/>
            <pc:sldMk cId="601596456" sldId="349"/>
            <ac:spMk id="3" creationId="{A6FF843E-FB4D-41AA-B8E4-A2BA9772DAD3}"/>
          </ac:spMkLst>
        </pc:spChg>
        <pc:picChg chg="add mod">
          <ac:chgData name="richard vidal" userId="13c4c14fef6239e3" providerId="LiveId" clId="{92D34EBC-5DF7-42F8-878C-6DB34C780556}" dt="2020-02-08T13:01:20.719" v="5403" actId="1440"/>
          <ac:picMkLst>
            <pc:docMk/>
            <pc:sldMk cId="601596456" sldId="349"/>
            <ac:picMk id="5" creationId="{6A543F0D-E16D-46B0-86D5-0C624A338F6A}"/>
          </ac:picMkLst>
        </pc:picChg>
        <pc:picChg chg="add mod">
          <ac:chgData name="richard vidal" userId="13c4c14fef6239e3" providerId="LiveId" clId="{92D34EBC-5DF7-42F8-878C-6DB34C780556}" dt="2020-02-08T13:01:22.349" v="5404" actId="1440"/>
          <ac:picMkLst>
            <pc:docMk/>
            <pc:sldMk cId="601596456" sldId="349"/>
            <ac:picMk id="6" creationId="{9A933C3B-E20F-440C-BDA9-27747EE13B32}"/>
          </ac:picMkLst>
        </pc:picChg>
      </pc:sldChg>
      <pc:sldChg chg="addSp delSp modSp add">
        <pc:chgData name="richard vidal" userId="13c4c14fef6239e3" providerId="LiveId" clId="{92D34EBC-5DF7-42F8-878C-6DB34C780556}" dt="2020-02-08T13:01:44.732" v="5407" actId="1440"/>
        <pc:sldMkLst>
          <pc:docMk/>
          <pc:sldMk cId="2953131642" sldId="350"/>
        </pc:sldMkLst>
        <pc:spChg chg="del">
          <ac:chgData name="richard vidal" userId="13c4c14fef6239e3" providerId="LiveId" clId="{92D34EBC-5DF7-42F8-878C-6DB34C780556}" dt="2020-02-08T13:01:40.987" v="5406"/>
          <ac:spMkLst>
            <pc:docMk/>
            <pc:sldMk cId="2953131642" sldId="350"/>
            <ac:spMk id="3" creationId="{DC1AF356-BE23-4003-B703-6C416FBBE7BF}"/>
          </ac:spMkLst>
        </pc:spChg>
        <pc:picChg chg="add mod">
          <ac:chgData name="richard vidal" userId="13c4c14fef6239e3" providerId="LiveId" clId="{92D34EBC-5DF7-42F8-878C-6DB34C780556}" dt="2020-02-08T13:01:44.732" v="5407" actId="1440"/>
          <ac:picMkLst>
            <pc:docMk/>
            <pc:sldMk cId="2953131642" sldId="350"/>
            <ac:picMk id="5" creationId="{9ECA8020-3611-4DB9-9036-384FE166FC29}"/>
          </ac:picMkLst>
        </pc:picChg>
      </pc:sldChg>
    </pc:docChg>
  </pc:docChgLst>
  <pc:docChgLst>
    <pc:chgData name="richard vidal" userId="13c4c14fef6239e3" providerId="LiveId" clId="{68C852AB-F542-4D4A-B64F-1E38460DE719}"/>
    <pc:docChg chg="custSel delSld modSld">
      <pc:chgData name="richard vidal" userId="13c4c14fef6239e3" providerId="LiveId" clId="{68C852AB-F542-4D4A-B64F-1E38460DE719}" dt="2020-06-02T08:07:31.270" v="6" actId="1076"/>
      <pc:docMkLst>
        <pc:docMk/>
      </pc:docMkLst>
      <pc:sldChg chg="delSp modSp mod">
        <pc:chgData name="richard vidal" userId="13c4c14fef6239e3" providerId="LiveId" clId="{68C852AB-F542-4D4A-B64F-1E38460DE719}" dt="2020-06-02T08:07:31.270" v="6" actId="1076"/>
        <pc:sldMkLst>
          <pc:docMk/>
          <pc:sldMk cId="3432254739" sldId="425"/>
        </pc:sldMkLst>
        <pc:spChg chg="del">
          <ac:chgData name="richard vidal" userId="13c4c14fef6239e3" providerId="LiveId" clId="{68C852AB-F542-4D4A-B64F-1E38460DE719}" dt="2020-06-02T08:07:27.353" v="4" actId="478"/>
          <ac:spMkLst>
            <pc:docMk/>
            <pc:sldMk cId="3432254739" sldId="425"/>
            <ac:spMk id="2" creationId="{DAB57296-89FE-4A6F-80D5-28155A9F2D91}"/>
          </ac:spMkLst>
        </pc:spChg>
        <pc:picChg chg="mod">
          <ac:chgData name="richard vidal" userId="13c4c14fef6239e3" providerId="LiveId" clId="{68C852AB-F542-4D4A-B64F-1E38460DE719}" dt="2020-06-02T08:07:31.270" v="6" actId="1076"/>
          <ac:picMkLst>
            <pc:docMk/>
            <pc:sldMk cId="3432254739" sldId="425"/>
            <ac:picMk id="6" creationId="{2AC86E56-0A27-41B0-AE70-28E3772DB2F6}"/>
          </ac:picMkLst>
        </pc:picChg>
      </pc:sldChg>
      <pc:sldChg chg="modSp">
        <pc:chgData name="richard vidal" userId="13c4c14fef6239e3" providerId="LiveId" clId="{68C852AB-F542-4D4A-B64F-1E38460DE719}" dt="2020-06-02T06:44:13.786" v="3" actId="207"/>
        <pc:sldMkLst>
          <pc:docMk/>
          <pc:sldMk cId="3233244724" sldId="455"/>
        </pc:sldMkLst>
        <pc:spChg chg="mod">
          <ac:chgData name="richard vidal" userId="13c4c14fef6239e3" providerId="LiveId" clId="{68C852AB-F542-4D4A-B64F-1E38460DE719}" dt="2020-06-02T06:44:13.786" v="3" actId="207"/>
          <ac:spMkLst>
            <pc:docMk/>
            <pc:sldMk cId="3233244724" sldId="455"/>
            <ac:spMk id="3" creationId="{0BA36A89-67A8-42F9-B986-E24EA36B9020}"/>
          </ac:spMkLst>
        </pc:spChg>
      </pc:sldChg>
      <pc:sldChg chg="del">
        <pc:chgData name="richard vidal" userId="13c4c14fef6239e3" providerId="LiveId" clId="{68C852AB-F542-4D4A-B64F-1E38460DE719}" dt="2020-06-02T06:44:03.758" v="2" actId="47"/>
        <pc:sldMkLst>
          <pc:docMk/>
          <pc:sldMk cId="2578441003" sldId="457"/>
        </pc:sldMkLst>
      </pc:sldChg>
      <pc:sldChg chg="del">
        <pc:chgData name="richard vidal" userId="13c4c14fef6239e3" providerId="LiveId" clId="{68C852AB-F542-4D4A-B64F-1E38460DE719}" dt="2020-06-02T06:44:03.758" v="2" actId="47"/>
        <pc:sldMkLst>
          <pc:docMk/>
          <pc:sldMk cId="366713135" sldId="458"/>
        </pc:sldMkLst>
      </pc:sldChg>
      <pc:sldChg chg="del">
        <pc:chgData name="richard vidal" userId="13c4c14fef6239e3" providerId="LiveId" clId="{68C852AB-F542-4D4A-B64F-1E38460DE719}" dt="2020-06-02T06:44:03.758" v="2" actId="47"/>
        <pc:sldMkLst>
          <pc:docMk/>
          <pc:sldMk cId="1720658543" sldId="459"/>
        </pc:sldMkLst>
      </pc:sldChg>
      <pc:sldChg chg="del">
        <pc:chgData name="richard vidal" userId="13c4c14fef6239e3" providerId="LiveId" clId="{68C852AB-F542-4D4A-B64F-1E38460DE719}" dt="2020-06-02T06:44:03.758" v="2" actId="47"/>
        <pc:sldMkLst>
          <pc:docMk/>
          <pc:sldMk cId="214126956" sldId="463"/>
        </pc:sldMkLst>
      </pc:sldChg>
      <pc:sldChg chg="del">
        <pc:chgData name="richard vidal" userId="13c4c14fef6239e3" providerId="LiveId" clId="{68C852AB-F542-4D4A-B64F-1E38460DE719}" dt="2020-06-02T06:44:03.758" v="2" actId="47"/>
        <pc:sldMkLst>
          <pc:docMk/>
          <pc:sldMk cId="2118392259" sldId="464"/>
        </pc:sldMkLst>
      </pc:sldChg>
      <pc:sldChg chg="modSp">
        <pc:chgData name="richard vidal" userId="13c4c14fef6239e3" providerId="LiveId" clId="{68C852AB-F542-4D4A-B64F-1E38460DE719}" dt="2020-06-02T06:43:26.973" v="1" actId="207"/>
        <pc:sldMkLst>
          <pc:docMk/>
          <pc:sldMk cId="1159289600" sldId="480"/>
        </pc:sldMkLst>
        <pc:spChg chg="mod">
          <ac:chgData name="richard vidal" userId="13c4c14fef6239e3" providerId="LiveId" clId="{68C852AB-F542-4D4A-B64F-1E38460DE719}" dt="2020-06-02T06:43:26.973" v="1" actId="207"/>
          <ac:spMkLst>
            <pc:docMk/>
            <pc:sldMk cId="1159289600" sldId="480"/>
            <ac:spMk id="3" creationId="{214952A0-860C-43BF-AF54-7F29F3B4A383}"/>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9D1E6FE-8BAD-481E-82FA-3B44A41A75FD}" type="datetimeFigureOut">
              <a:rPr lang="fr-FR" smtClean="0"/>
              <a:t>04/02/2024</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81821BE-964D-4037-B7F5-BCE343D70112}" type="slidenum">
              <a:rPr lang="fr-FR" smtClean="0"/>
              <a:t>‹N°›</a:t>
            </a:fld>
            <a:endParaRPr lang="fr-FR"/>
          </a:p>
        </p:txBody>
      </p:sp>
    </p:spTree>
    <p:extLst>
      <p:ext uri="{BB962C8B-B14F-4D97-AF65-F5344CB8AC3E}">
        <p14:creationId xmlns:p14="http://schemas.microsoft.com/office/powerpoint/2010/main" val="7609325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Les différents termes sont expliqués par la suite</a:t>
            </a:r>
          </a:p>
        </p:txBody>
      </p:sp>
      <p:sp>
        <p:nvSpPr>
          <p:cNvPr id="4" name="Espace réservé du numéro de diapositive 3"/>
          <p:cNvSpPr>
            <a:spLocks noGrp="1"/>
          </p:cNvSpPr>
          <p:nvPr>
            <p:ph type="sldNum" sz="quarter" idx="5"/>
          </p:nvPr>
        </p:nvSpPr>
        <p:spPr/>
        <p:txBody>
          <a:bodyPr/>
          <a:lstStyle/>
          <a:p>
            <a:fld id="{781821BE-964D-4037-B7F5-BCE343D70112}" type="slidenum">
              <a:rPr lang="fr-FR" smtClean="0"/>
              <a:t>23</a:t>
            </a:fld>
            <a:endParaRPr lang="fr-FR"/>
          </a:p>
        </p:txBody>
      </p:sp>
    </p:spTree>
    <p:extLst>
      <p:ext uri="{BB962C8B-B14F-4D97-AF65-F5344CB8AC3E}">
        <p14:creationId xmlns:p14="http://schemas.microsoft.com/office/powerpoint/2010/main" val="357134837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fr-FR"/>
              <a:t>Modifiez le style du titre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215CF1CE-F5C9-45AE-9398-C581ECBE96DD}" type="datetime1">
              <a:rPr lang="fr-FR" smtClean="0"/>
              <a:t>04/02/2024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D8FCC80-B8C6-41B5-8B59-D370428BBA83}" type="slidenum">
              <a:rPr lang="fr-FR" smtClean="0"/>
              <a:t>‹N°›</a:t>
            </a:fld>
            <a:endParaRPr lang="fr-FR"/>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pic>
        <p:nvPicPr>
          <p:cNvPr id="9" name="Image 8">
            <a:extLst>
              <a:ext uri="{FF2B5EF4-FFF2-40B4-BE49-F238E27FC236}">
                <a16:creationId xmlns:a16="http://schemas.microsoft.com/office/drawing/2014/main" id="{633DF1D8-C5A3-4448-8255-171C5FCC935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532000" y="108000"/>
            <a:ext cx="511416" cy="720000"/>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Date Placeholder 3"/>
          <p:cNvSpPr>
            <a:spLocks noGrp="1"/>
          </p:cNvSpPr>
          <p:nvPr>
            <p:ph type="dt" sz="half" idx="10"/>
          </p:nvPr>
        </p:nvSpPr>
        <p:spPr/>
        <p:txBody>
          <a:bodyPr/>
          <a:lstStyle/>
          <a:p>
            <a:fld id="{607A0619-1B90-4E08-B782-FA2C51D0805C}" type="datetime1">
              <a:rPr lang="fr-FR" smtClean="0"/>
              <a:t>04/02/2024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D8FCC80-B8C6-41B5-8B59-D370428BBA83}"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fr-FR"/>
              <a:t>Modifiez le style du titre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81BD4E2D-C973-430C-B9B8-B9B8849586FF}" type="datetime1">
              <a:rPr lang="fr-FR" smtClean="0"/>
              <a:t>04/02/2024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D8FCC80-B8C6-41B5-8B59-D370428BBA83}"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Date Placeholder 3"/>
          <p:cNvSpPr>
            <a:spLocks noGrp="1"/>
          </p:cNvSpPr>
          <p:nvPr>
            <p:ph type="dt" sz="half" idx="10"/>
          </p:nvPr>
        </p:nvSpPr>
        <p:spPr/>
        <p:txBody>
          <a:bodyPr/>
          <a:lstStyle/>
          <a:p>
            <a:fld id="{7EFE069E-38B4-43AC-862E-B68E8821FD54}" type="datetime1">
              <a:rPr lang="fr-FR" smtClean="0"/>
              <a:t>04/02/2024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D8FCC80-B8C6-41B5-8B59-D370428BBA83}"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fr-FR"/>
              <a:t>Modifiez le style du titre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119A72E1-01AE-4C77-BBF4-56D068789181}" type="datetime1">
              <a:rPr lang="fr-FR" smtClean="0"/>
              <a:t>04/02/2024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D8FCC80-B8C6-41B5-8B59-D370428BBA83}" type="slidenum">
              <a:rPr lang="fr-FR" smtClean="0"/>
              <a:t>‹N°›</a:t>
            </a:fld>
            <a:endParaRPr lang="fr-FR"/>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AE2BDAE5-E991-4EA9-9B34-2CC2485D34A1}" type="datetime1">
              <a:rPr lang="fr-FR" smtClean="0"/>
              <a:t>04/02/2024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3D8FCC80-B8C6-41B5-8B59-D370428BBA83}" type="slidenum">
              <a:rPr lang="fr-FR" smtClean="0"/>
              <a:t>‹N°›</a:t>
            </a:fld>
            <a:endParaRPr lang="fr-FR"/>
          </a:p>
        </p:txBody>
      </p:sp>
      <p:pic>
        <p:nvPicPr>
          <p:cNvPr id="9" name="Image 8">
            <a:extLst>
              <a:ext uri="{FF2B5EF4-FFF2-40B4-BE49-F238E27FC236}">
                <a16:creationId xmlns:a16="http://schemas.microsoft.com/office/drawing/2014/main" id="{28FA0421-44BD-468F-B77B-0138F764580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532000" y="106344"/>
            <a:ext cx="511415" cy="720000"/>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5F59EB17-192F-466C-8895-AD6A93F77E65}" type="datetime1">
              <a:rPr lang="fr-FR" smtClean="0"/>
              <a:t>04/02/2024</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3D8FCC80-B8C6-41B5-8B59-D370428BBA83}" type="slidenum">
              <a:rPr lang="fr-FR" smtClean="0"/>
              <a:t>‹N°›</a:t>
            </a:fld>
            <a:endParaRPr lang="fr-FR"/>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3" name="Date Placeholder 2"/>
          <p:cNvSpPr>
            <a:spLocks noGrp="1"/>
          </p:cNvSpPr>
          <p:nvPr>
            <p:ph type="dt" sz="half" idx="10"/>
          </p:nvPr>
        </p:nvSpPr>
        <p:spPr/>
        <p:txBody>
          <a:bodyPr/>
          <a:lstStyle/>
          <a:p>
            <a:fld id="{78B42A0A-A0DA-4967-BC37-7B9AE69C2990}" type="datetime1">
              <a:rPr lang="fr-FR" smtClean="0"/>
              <a:t>04/02/2024</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3D8FCC80-B8C6-41B5-8B59-D370428BBA83}"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91E90EB-C742-4E14-80FD-094C4BDBD7A9}" type="datetime1">
              <a:rPr lang="fr-FR" smtClean="0"/>
              <a:t>04/02/2024</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3D8FCC80-B8C6-41B5-8B59-D370428BBA83}"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fr-FR"/>
              <a:t>Modifiez le style du titre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A86217DF-6126-495A-81E6-4B4A251A810C}" type="datetime1">
              <a:rPr lang="fr-FR" smtClean="0"/>
              <a:t>04/02/2024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3D8FCC80-B8C6-41B5-8B59-D370428BBA83}" type="slidenum">
              <a:rPr lang="fr-FR" smtClean="0"/>
              <a:t>‹N°›</a:t>
            </a:fld>
            <a:endParaRPr lang="fr-FR"/>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70E456DA-CA74-4750-96C0-14B0751A6175}" type="datetime1">
              <a:rPr lang="fr-FR" smtClean="0"/>
              <a:t>04/02/2024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3D8FCC80-B8C6-41B5-8B59-D370428BBA83}" type="slidenum">
              <a:rPr lang="fr-FR" smtClean="0"/>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78D98006-824F-4621-8296-FA03C4CA2D81}" type="datetime1">
              <a:rPr lang="fr-FR" smtClean="0"/>
              <a:t>04/02/2024</a:t>
            </a:fld>
            <a:endParaRPr lang="fr-FR"/>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fr-FR"/>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3D8FCC80-B8C6-41B5-8B59-D370428BBA83}"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a:t>HYPER-V</a:t>
            </a:r>
          </a:p>
        </p:txBody>
      </p:sp>
      <p:sp>
        <p:nvSpPr>
          <p:cNvPr id="3" name="Sous-titre 2"/>
          <p:cNvSpPr>
            <a:spLocks noGrp="1"/>
          </p:cNvSpPr>
          <p:nvPr>
            <p:ph type="subTitle" idx="1"/>
          </p:nvPr>
        </p:nvSpPr>
        <p:spPr/>
        <p:txBody>
          <a:bodyPr/>
          <a:lstStyle/>
          <a:p>
            <a:endParaRPr lang="fr-FR" dirty="0"/>
          </a:p>
        </p:txBody>
      </p:sp>
      <p:pic>
        <p:nvPicPr>
          <p:cNvPr id="5" name="Image 4">
            <a:extLst>
              <a:ext uri="{FF2B5EF4-FFF2-40B4-BE49-F238E27FC236}">
                <a16:creationId xmlns:a16="http://schemas.microsoft.com/office/drawing/2014/main" id="{81B18A6D-CC7C-46B6-A956-2A4AA536A4D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60032" y="1700808"/>
            <a:ext cx="3333750" cy="1428750"/>
          </a:xfrm>
          <a:prstGeom prst="rect">
            <a:avLst/>
          </a:prstGeom>
        </p:spPr>
      </p:pic>
    </p:spTree>
    <p:extLst>
      <p:ext uri="{BB962C8B-B14F-4D97-AF65-F5344CB8AC3E}">
        <p14:creationId xmlns:p14="http://schemas.microsoft.com/office/powerpoint/2010/main" val="22597944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6E3B4A6-21F1-2343-2004-56A47C9BE44F}"/>
              </a:ext>
            </a:extLst>
          </p:cNvPr>
          <p:cNvSpPr>
            <a:spLocks noGrp="1"/>
          </p:cNvSpPr>
          <p:nvPr>
            <p:ph type="title"/>
          </p:nvPr>
        </p:nvSpPr>
        <p:spPr/>
        <p:txBody>
          <a:bodyPr/>
          <a:lstStyle/>
          <a:p>
            <a:r>
              <a:rPr lang="fr-FR" dirty="0"/>
              <a:t>Nutanix</a:t>
            </a:r>
          </a:p>
        </p:txBody>
      </p:sp>
      <p:sp>
        <p:nvSpPr>
          <p:cNvPr id="3" name="Espace réservé du contenu 2">
            <a:extLst>
              <a:ext uri="{FF2B5EF4-FFF2-40B4-BE49-F238E27FC236}">
                <a16:creationId xmlns:a16="http://schemas.microsoft.com/office/drawing/2014/main" id="{138646A9-4D23-1BC1-3C28-B7755D03F289}"/>
              </a:ext>
            </a:extLst>
          </p:cNvPr>
          <p:cNvSpPr>
            <a:spLocks noGrp="1"/>
          </p:cNvSpPr>
          <p:nvPr>
            <p:ph idx="1"/>
          </p:nvPr>
        </p:nvSpPr>
        <p:spPr/>
        <p:txBody>
          <a:bodyPr/>
          <a:lstStyle/>
          <a:p>
            <a:r>
              <a:rPr lang="fr-FR" dirty="0"/>
              <a:t>AHV a été développé avec, pour base, l’hyperviseur open-source KVM. </a:t>
            </a:r>
          </a:p>
          <a:p>
            <a:endParaRPr lang="fr-FR" dirty="0"/>
          </a:p>
          <a:p>
            <a:r>
              <a:rPr lang="fr-FR" dirty="0"/>
              <a:t>AHV offre les fonctionnalités essentielles de virtualisation, telles que la haute disponibilité, la migration des VM et l’optimisation de l’utilisation des ressources. </a:t>
            </a:r>
          </a:p>
          <a:p>
            <a:endParaRPr lang="fr-FR" dirty="0"/>
          </a:p>
          <a:p>
            <a:r>
              <a:rPr lang="fr-FR" dirty="0"/>
              <a:t>AHV donne également accès à la fonctionnalité Acropolis App </a:t>
            </a:r>
            <a:r>
              <a:rPr lang="fr-FR" dirty="0" err="1"/>
              <a:t>Mobility</a:t>
            </a:r>
            <a:r>
              <a:rPr lang="fr-FR" dirty="0"/>
              <a:t> </a:t>
            </a:r>
            <a:r>
              <a:rPr lang="fr-FR" dirty="0" err="1"/>
              <a:t>Fabric</a:t>
            </a:r>
            <a:r>
              <a:rPr lang="fr-FR" dirty="0"/>
              <a:t> (AMF) qui permet de migrer facilement des </a:t>
            </a:r>
            <a:r>
              <a:rPr lang="fr-FR" dirty="0" err="1"/>
              <a:t>workloads</a:t>
            </a:r>
            <a:r>
              <a:rPr lang="fr-FR" dirty="0"/>
              <a:t> entre différents hyperviseurs et différents environnements d’exécution. </a:t>
            </a:r>
          </a:p>
        </p:txBody>
      </p:sp>
      <p:sp>
        <p:nvSpPr>
          <p:cNvPr id="4" name="Espace réservé du numéro de diapositive 3">
            <a:extLst>
              <a:ext uri="{FF2B5EF4-FFF2-40B4-BE49-F238E27FC236}">
                <a16:creationId xmlns:a16="http://schemas.microsoft.com/office/drawing/2014/main" id="{91892CFD-4D9D-D1D8-6927-B7E6018B5DFC}"/>
              </a:ext>
            </a:extLst>
          </p:cNvPr>
          <p:cNvSpPr>
            <a:spLocks noGrp="1"/>
          </p:cNvSpPr>
          <p:nvPr>
            <p:ph type="sldNum" sz="quarter" idx="12"/>
          </p:nvPr>
        </p:nvSpPr>
        <p:spPr/>
        <p:txBody>
          <a:bodyPr/>
          <a:lstStyle/>
          <a:p>
            <a:fld id="{3D8FCC80-B8C6-41B5-8B59-D370428BBA83}" type="slidenum">
              <a:rPr lang="fr-FR" smtClean="0"/>
              <a:t>10</a:t>
            </a:fld>
            <a:endParaRPr lang="fr-FR"/>
          </a:p>
        </p:txBody>
      </p:sp>
    </p:spTree>
    <p:extLst>
      <p:ext uri="{BB962C8B-B14F-4D97-AF65-F5344CB8AC3E}">
        <p14:creationId xmlns:p14="http://schemas.microsoft.com/office/powerpoint/2010/main" val="2224287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A5A7C88-7E25-E776-1AD1-085AC50D3F2B}"/>
              </a:ext>
            </a:extLst>
          </p:cNvPr>
          <p:cNvSpPr>
            <a:spLocks noGrp="1"/>
          </p:cNvSpPr>
          <p:nvPr>
            <p:ph type="title"/>
          </p:nvPr>
        </p:nvSpPr>
        <p:spPr/>
        <p:txBody>
          <a:bodyPr>
            <a:normAutofit/>
          </a:bodyPr>
          <a:lstStyle/>
          <a:p>
            <a:r>
              <a:rPr lang="fr-FR" dirty="0"/>
              <a:t>Kernel Virtual Machine</a:t>
            </a:r>
          </a:p>
        </p:txBody>
      </p:sp>
      <p:sp>
        <p:nvSpPr>
          <p:cNvPr id="3" name="Espace réservé du contenu 2">
            <a:extLst>
              <a:ext uri="{FF2B5EF4-FFF2-40B4-BE49-F238E27FC236}">
                <a16:creationId xmlns:a16="http://schemas.microsoft.com/office/drawing/2014/main" id="{19352928-3236-D0D1-43D2-2F4D60A74636}"/>
              </a:ext>
            </a:extLst>
          </p:cNvPr>
          <p:cNvSpPr>
            <a:spLocks noGrp="1"/>
          </p:cNvSpPr>
          <p:nvPr>
            <p:ph idx="1"/>
          </p:nvPr>
        </p:nvSpPr>
        <p:spPr/>
        <p:txBody>
          <a:bodyPr/>
          <a:lstStyle/>
          <a:p>
            <a:r>
              <a:rPr lang="fr-FR" dirty="0"/>
              <a:t> KVM, Kernel Virtual Machine, est intégré depuis le noyau 2.6.20 et permet une virtualisation matérielle et donc une accélération de la virtualisation de système d’exploitation.</a:t>
            </a:r>
          </a:p>
          <a:p>
            <a:endParaRPr lang="fr-FR" dirty="0"/>
          </a:p>
          <a:p>
            <a:r>
              <a:rPr lang="fr-FR" dirty="0"/>
              <a:t>C'est un système optimisé pour la virtualisation de serveur. </a:t>
            </a:r>
          </a:p>
          <a:p>
            <a:endParaRPr lang="fr-FR" dirty="0"/>
          </a:p>
          <a:p>
            <a:r>
              <a:rPr lang="fr-FR" dirty="0"/>
              <a:t>Pour virtualiser des systèmes de type desktop, on peut lui préférer </a:t>
            </a:r>
            <a:r>
              <a:rPr lang="fr-FR" dirty="0" err="1"/>
              <a:t>virtualbox</a:t>
            </a:r>
            <a:r>
              <a:rPr lang="fr-FR" dirty="0"/>
              <a:t>, KVM semble en effet plus performant en consommation de processeur mais plus lent pour l'émulation du périphérique graphique.</a:t>
            </a:r>
          </a:p>
        </p:txBody>
      </p:sp>
      <p:sp>
        <p:nvSpPr>
          <p:cNvPr id="4" name="Espace réservé du numéro de diapositive 3">
            <a:extLst>
              <a:ext uri="{FF2B5EF4-FFF2-40B4-BE49-F238E27FC236}">
                <a16:creationId xmlns:a16="http://schemas.microsoft.com/office/drawing/2014/main" id="{67FA39AD-2E98-D861-8909-2781B822E2F8}"/>
              </a:ext>
            </a:extLst>
          </p:cNvPr>
          <p:cNvSpPr>
            <a:spLocks noGrp="1"/>
          </p:cNvSpPr>
          <p:nvPr>
            <p:ph type="sldNum" sz="quarter" idx="12"/>
          </p:nvPr>
        </p:nvSpPr>
        <p:spPr/>
        <p:txBody>
          <a:bodyPr/>
          <a:lstStyle/>
          <a:p>
            <a:fld id="{3D8FCC80-B8C6-41B5-8B59-D370428BBA83}" type="slidenum">
              <a:rPr lang="fr-FR" smtClean="0"/>
              <a:t>11</a:t>
            </a:fld>
            <a:endParaRPr lang="fr-FR"/>
          </a:p>
        </p:txBody>
      </p:sp>
    </p:spTree>
    <p:extLst>
      <p:ext uri="{BB962C8B-B14F-4D97-AF65-F5344CB8AC3E}">
        <p14:creationId xmlns:p14="http://schemas.microsoft.com/office/powerpoint/2010/main" val="24855892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204373C-5A2C-8499-36F6-1B0B7855981A}"/>
              </a:ext>
            </a:extLst>
          </p:cNvPr>
          <p:cNvSpPr>
            <a:spLocks noGrp="1"/>
          </p:cNvSpPr>
          <p:nvPr>
            <p:ph type="title"/>
          </p:nvPr>
        </p:nvSpPr>
        <p:spPr/>
        <p:txBody>
          <a:bodyPr/>
          <a:lstStyle/>
          <a:p>
            <a:r>
              <a:rPr lang="fr-FR" dirty="0" err="1"/>
              <a:t>Proxmox</a:t>
            </a:r>
            <a:r>
              <a:rPr lang="fr-FR" dirty="0"/>
              <a:t> Virtual </a:t>
            </a:r>
            <a:r>
              <a:rPr lang="fr-FR" dirty="0" err="1"/>
              <a:t>Environment</a:t>
            </a:r>
            <a:r>
              <a:rPr lang="fr-FR" dirty="0"/>
              <a:t> (PVE)</a:t>
            </a:r>
          </a:p>
        </p:txBody>
      </p:sp>
      <p:sp>
        <p:nvSpPr>
          <p:cNvPr id="3" name="Espace réservé du contenu 2">
            <a:extLst>
              <a:ext uri="{FF2B5EF4-FFF2-40B4-BE49-F238E27FC236}">
                <a16:creationId xmlns:a16="http://schemas.microsoft.com/office/drawing/2014/main" id="{11C443F3-E6A4-FCA6-0A4F-28D2B8F7BE24}"/>
              </a:ext>
            </a:extLst>
          </p:cNvPr>
          <p:cNvSpPr>
            <a:spLocks noGrp="1"/>
          </p:cNvSpPr>
          <p:nvPr>
            <p:ph idx="1"/>
          </p:nvPr>
        </p:nvSpPr>
        <p:spPr/>
        <p:txBody>
          <a:bodyPr>
            <a:normAutofit/>
          </a:bodyPr>
          <a:lstStyle/>
          <a:p>
            <a:r>
              <a:rPr lang="fr-FR" dirty="0" err="1"/>
              <a:t>Proxmox</a:t>
            </a:r>
            <a:r>
              <a:rPr lang="fr-FR" dirty="0"/>
              <a:t> Virtual </a:t>
            </a:r>
            <a:r>
              <a:rPr lang="fr-FR" dirty="0" err="1"/>
              <a:t>Environment</a:t>
            </a:r>
            <a:r>
              <a:rPr lang="fr-FR" dirty="0"/>
              <a:t> (PVE) est une solution de virtualisation libre et Open Source (licence AGPLv3) qui permet le déploiement de système virtualisés avec Linux KVM ou sur des containers Linux LXC, le stockage défini par logiciel et des capacités de mise en réseau de mise en réseau, sur une seule plateforme.</a:t>
            </a:r>
          </a:p>
          <a:p>
            <a:endParaRPr lang="fr-FR" dirty="0"/>
          </a:p>
        </p:txBody>
      </p:sp>
      <p:sp>
        <p:nvSpPr>
          <p:cNvPr id="4" name="Espace réservé du numéro de diapositive 3">
            <a:extLst>
              <a:ext uri="{FF2B5EF4-FFF2-40B4-BE49-F238E27FC236}">
                <a16:creationId xmlns:a16="http://schemas.microsoft.com/office/drawing/2014/main" id="{0804134D-31A6-B41E-CBFE-C623D5DDDE16}"/>
              </a:ext>
            </a:extLst>
          </p:cNvPr>
          <p:cNvSpPr>
            <a:spLocks noGrp="1"/>
          </p:cNvSpPr>
          <p:nvPr>
            <p:ph type="sldNum" sz="quarter" idx="12"/>
          </p:nvPr>
        </p:nvSpPr>
        <p:spPr/>
        <p:txBody>
          <a:bodyPr/>
          <a:lstStyle/>
          <a:p>
            <a:fld id="{3D8FCC80-B8C6-41B5-8B59-D370428BBA83}" type="slidenum">
              <a:rPr lang="fr-FR" smtClean="0"/>
              <a:t>12</a:t>
            </a:fld>
            <a:endParaRPr lang="fr-FR"/>
          </a:p>
        </p:txBody>
      </p:sp>
    </p:spTree>
    <p:extLst>
      <p:ext uri="{BB962C8B-B14F-4D97-AF65-F5344CB8AC3E}">
        <p14:creationId xmlns:p14="http://schemas.microsoft.com/office/powerpoint/2010/main" val="37959033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8BFF1C8-9498-CC7A-73D1-FFB13082A6C5}"/>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9FE7776A-71B7-7DFC-4A1C-942F9DDD4DFD}"/>
              </a:ext>
            </a:extLst>
          </p:cNvPr>
          <p:cNvSpPr>
            <a:spLocks noGrp="1"/>
          </p:cNvSpPr>
          <p:nvPr>
            <p:ph idx="1"/>
          </p:nvPr>
        </p:nvSpPr>
        <p:spPr/>
        <p:txBody>
          <a:bodyPr/>
          <a:lstStyle/>
          <a:p>
            <a:r>
              <a:rPr lang="fr-FR" dirty="0" err="1"/>
              <a:t>Proxmox</a:t>
            </a:r>
            <a:r>
              <a:rPr lang="fr-FR" dirty="0"/>
              <a:t> permet donc de déployer des images KVM ou LXC qui peuvent être simplement paramétrées grâce à la puissante interface graphique intégrée au système.</a:t>
            </a:r>
          </a:p>
          <a:p>
            <a:endParaRPr lang="fr-FR" dirty="0"/>
          </a:p>
          <a:p>
            <a:r>
              <a:rPr lang="fr-FR" dirty="0"/>
              <a:t>L’interface permet une gestion complète du réseau, des DNS, du stockage, ainsi que la définition d’autorisations sur mesure pour répondre à vos besoins de virtualisation.</a:t>
            </a:r>
          </a:p>
          <a:p>
            <a:endParaRPr lang="fr-FR" dirty="0"/>
          </a:p>
        </p:txBody>
      </p:sp>
      <p:sp>
        <p:nvSpPr>
          <p:cNvPr id="4" name="Espace réservé du numéro de diapositive 3">
            <a:extLst>
              <a:ext uri="{FF2B5EF4-FFF2-40B4-BE49-F238E27FC236}">
                <a16:creationId xmlns:a16="http://schemas.microsoft.com/office/drawing/2014/main" id="{B2CF46BB-1A12-B083-921C-941EF7ADCD64}"/>
              </a:ext>
            </a:extLst>
          </p:cNvPr>
          <p:cNvSpPr>
            <a:spLocks noGrp="1"/>
          </p:cNvSpPr>
          <p:nvPr>
            <p:ph type="sldNum" sz="quarter" idx="12"/>
          </p:nvPr>
        </p:nvSpPr>
        <p:spPr/>
        <p:txBody>
          <a:bodyPr/>
          <a:lstStyle/>
          <a:p>
            <a:fld id="{3D8FCC80-B8C6-41B5-8B59-D370428BBA83}" type="slidenum">
              <a:rPr lang="fr-FR" smtClean="0"/>
              <a:t>13</a:t>
            </a:fld>
            <a:endParaRPr lang="fr-FR"/>
          </a:p>
        </p:txBody>
      </p:sp>
    </p:spTree>
    <p:extLst>
      <p:ext uri="{BB962C8B-B14F-4D97-AF65-F5344CB8AC3E}">
        <p14:creationId xmlns:p14="http://schemas.microsoft.com/office/powerpoint/2010/main" val="8290341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E34FEA9-B86C-4E17-B110-CBB7D3696FA4}"/>
              </a:ext>
            </a:extLst>
          </p:cNvPr>
          <p:cNvSpPr>
            <a:spLocks noGrp="1"/>
          </p:cNvSpPr>
          <p:nvPr>
            <p:ph type="title"/>
          </p:nvPr>
        </p:nvSpPr>
        <p:spPr/>
        <p:txBody>
          <a:bodyPr/>
          <a:lstStyle/>
          <a:p>
            <a:r>
              <a:rPr lang="fr-FR" dirty="0"/>
              <a:t>En 2016 - Gartner</a:t>
            </a:r>
          </a:p>
        </p:txBody>
      </p:sp>
      <p:pic>
        <p:nvPicPr>
          <p:cNvPr id="5" name="Espace réservé du contenu 4">
            <a:extLst>
              <a:ext uri="{FF2B5EF4-FFF2-40B4-BE49-F238E27FC236}">
                <a16:creationId xmlns:a16="http://schemas.microsoft.com/office/drawing/2014/main" id="{DDF8E68F-EE03-44F3-A993-0DED478BAE28}"/>
              </a:ext>
            </a:extLst>
          </p:cNvPr>
          <p:cNvPicPr>
            <a:picLocks noGrp="1" noChangeAspect="1"/>
          </p:cNvPicPr>
          <p:nvPr>
            <p:ph idx="1"/>
          </p:nvPr>
        </p:nvPicPr>
        <p:blipFill>
          <a:blip r:embed="rId2"/>
          <a:stretch>
            <a:fillRect/>
          </a:stretch>
        </p:blipFill>
        <p:spPr>
          <a:xfrm>
            <a:off x="2133600" y="1600200"/>
            <a:ext cx="4876800" cy="4876800"/>
          </a:xfrm>
          <a:prstGeom prst="rect">
            <a:avLst/>
          </a:prstGeom>
        </p:spPr>
      </p:pic>
      <p:sp>
        <p:nvSpPr>
          <p:cNvPr id="4" name="Espace réservé du numéro de diapositive 3">
            <a:extLst>
              <a:ext uri="{FF2B5EF4-FFF2-40B4-BE49-F238E27FC236}">
                <a16:creationId xmlns:a16="http://schemas.microsoft.com/office/drawing/2014/main" id="{78C15FA1-8BC5-42F2-BD67-37D9C594766D}"/>
              </a:ext>
            </a:extLst>
          </p:cNvPr>
          <p:cNvSpPr>
            <a:spLocks noGrp="1"/>
          </p:cNvSpPr>
          <p:nvPr>
            <p:ph type="sldNum" sz="quarter" idx="12"/>
          </p:nvPr>
        </p:nvSpPr>
        <p:spPr/>
        <p:txBody>
          <a:bodyPr/>
          <a:lstStyle/>
          <a:p>
            <a:fld id="{3D8FCC80-B8C6-41B5-8B59-D370428BBA83}" type="slidenum">
              <a:rPr lang="fr-FR" smtClean="0"/>
              <a:t>14</a:t>
            </a:fld>
            <a:endParaRPr lang="fr-FR"/>
          </a:p>
        </p:txBody>
      </p:sp>
    </p:spTree>
    <p:extLst>
      <p:ext uri="{BB962C8B-B14F-4D97-AF65-F5344CB8AC3E}">
        <p14:creationId xmlns:p14="http://schemas.microsoft.com/office/powerpoint/2010/main" val="36208181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0B97F8E-51B7-6EFF-A797-62A95E54C4E6}"/>
              </a:ext>
            </a:extLst>
          </p:cNvPr>
          <p:cNvSpPr>
            <a:spLocks noGrp="1"/>
          </p:cNvSpPr>
          <p:nvPr>
            <p:ph type="title"/>
          </p:nvPr>
        </p:nvSpPr>
        <p:spPr/>
        <p:txBody>
          <a:bodyPr/>
          <a:lstStyle/>
          <a:p>
            <a:r>
              <a:rPr lang="fr-FR" dirty="0"/>
              <a:t>pour choisir le bon type d’hyperviseur</a:t>
            </a:r>
          </a:p>
        </p:txBody>
      </p:sp>
      <p:sp>
        <p:nvSpPr>
          <p:cNvPr id="3" name="Espace réservé du texte 2">
            <a:extLst>
              <a:ext uri="{FF2B5EF4-FFF2-40B4-BE49-F238E27FC236}">
                <a16:creationId xmlns:a16="http://schemas.microsoft.com/office/drawing/2014/main" id="{3226E969-92FE-2987-4266-9825A968F2D1}"/>
              </a:ext>
            </a:extLst>
          </p:cNvPr>
          <p:cNvSpPr>
            <a:spLocks noGrp="1"/>
          </p:cNvSpPr>
          <p:nvPr>
            <p:ph type="body" idx="1"/>
          </p:nvPr>
        </p:nvSpPr>
        <p:spPr/>
        <p:txBody>
          <a:bodyPr/>
          <a:lstStyle/>
          <a:p>
            <a:endParaRPr lang="fr-FR"/>
          </a:p>
        </p:txBody>
      </p:sp>
      <p:sp>
        <p:nvSpPr>
          <p:cNvPr id="4" name="Espace réservé du numéro de diapositive 3">
            <a:extLst>
              <a:ext uri="{FF2B5EF4-FFF2-40B4-BE49-F238E27FC236}">
                <a16:creationId xmlns:a16="http://schemas.microsoft.com/office/drawing/2014/main" id="{7D618AD6-1718-9F8C-2A71-87B642BF8642}"/>
              </a:ext>
            </a:extLst>
          </p:cNvPr>
          <p:cNvSpPr>
            <a:spLocks noGrp="1"/>
          </p:cNvSpPr>
          <p:nvPr>
            <p:ph type="sldNum" sz="quarter" idx="12"/>
          </p:nvPr>
        </p:nvSpPr>
        <p:spPr/>
        <p:txBody>
          <a:bodyPr/>
          <a:lstStyle/>
          <a:p>
            <a:fld id="{3D8FCC80-B8C6-41B5-8B59-D370428BBA83}" type="slidenum">
              <a:rPr lang="fr-FR" smtClean="0"/>
              <a:t>15</a:t>
            </a:fld>
            <a:endParaRPr lang="fr-FR"/>
          </a:p>
        </p:txBody>
      </p:sp>
    </p:spTree>
    <p:extLst>
      <p:ext uri="{BB962C8B-B14F-4D97-AF65-F5344CB8AC3E}">
        <p14:creationId xmlns:p14="http://schemas.microsoft.com/office/powerpoint/2010/main" val="4877635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240ACB7-43DD-2DDD-72D7-F8ABD9EE39A1}"/>
              </a:ext>
            </a:extLst>
          </p:cNvPr>
          <p:cNvSpPr>
            <a:spLocks noGrp="1"/>
          </p:cNvSpPr>
          <p:nvPr>
            <p:ph type="title"/>
          </p:nvPr>
        </p:nvSpPr>
        <p:spPr/>
        <p:txBody>
          <a:bodyPr/>
          <a:lstStyle/>
          <a:p>
            <a:r>
              <a:rPr lang="fr-FR" dirty="0"/>
              <a:t>Complexité</a:t>
            </a:r>
          </a:p>
        </p:txBody>
      </p:sp>
      <p:sp>
        <p:nvSpPr>
          <p:cNvPr id="3" name="Espace réservé du contenu 2">
            <a:extLst>
              <a:ext uri="{FF2B5EF4-FFF2-40B4-BE49-F238E27FC236}">
                <a16:creationId xmlns:a16="http://schemas.microsoft.com/office/drawing/2014/main" id="{4105A1CD-B6C5-4A62-3338-E6D5F4804506}"/>
              </a:ext>
            </a:extLst>
          </p:cNvPr>
          <p:cNvSpPr>
            <a:spLocks noGrp="1"/>
          </p:cNvSpPr>
          <p:nvPr>
            <p:ph idx="1"/>
          </p:nvPr>
        </p:nvSpPr>
        <p:spPr/>
        <p:txBody>
          <a:bodyPr/>
          <a:lstStyle/>
          <a:p>
            <a:r>
              <a:rPr lang="fr-FR" dirty="0"/>
              <a:t>Le type d’hyperviseur envisagé est-il facile à déployer et à gérer ? </a:t>
            </a:r>
          </a:p>
          <a:p>
            <a:endParaRPr lang="fr-FR" dirty="0"/>
          </a:p>
          <a:p>
            <a:r>
              <a:rPr lang="fr-FR" dirty="0"/>
              <a:t>S'agit-il d'un produit distinct, avec une console séparée, qui nécessite des experts disponibles à temps plein pour l'entretien, le fonctionnement et le dépannage ? </a:t>
            </a:r>
          </a:p>
          <a:p>
            <a:endParaRPr lang="fr-FR" dirty="0"/>
          </a:p>
          <a:p>
            <a:r>
              <a:rPr lang="fr-FR" dirty="0"/>
              <a:t>Est-ce quelque chose qu'un généraliste en informatique peut maîtriser rapidement ?</a:t>
            </a:r>
          </a:p>
        </p:txBody>
      </p:sp>
      <p:sp>
        <p:nvSpPr>
          <p:cNvPr id="4" name="Espace réservé du numéro de diapositive 3">
            <a:extLst>
              <a:ext uri="{FF2B5EF4-FFF2-40B4-BE49-F238E27FC236}">
                <a16:creationId xmlns:a16="http://schemas.microsoft.com/office/drawing/2014/main" id="{5E563BD3-DE6B-7694-F20E-F9A065B8B9DC}"/>
              </a:ext>
            </a:extLst>
          </p:cNvPr>
          <p:cNvSpPr>
            <a:spLocks noGrp="1"/>
          </p:cNvSpPr>
          <p:nvPr>
            <p:ph type="sldNum" sz="quarter" idx="12"/>
          </p:nvPr>
        </p:nvSpPr>
        <p:spPr/>
        <p:txBody>
          <a:bodyPr/>
          <a:lstStyle/>
          <a:p>
            <a:fld id="{3D8FCC80-B8C6-41B5-8B59-D370428BBA83}" type="slidenum">
              <a:rPr lang="fr-FR" smtClean="0"/>
              <a:t>16</a:t>
            </a:fld>
            <a:endParaRPr lang="fr-FR"/>
          </a:p>
        </p:txBody>
      </p:sp>
    </p:spTree>
    <p:extLst>
      <p:ext uri="{BB962C8B-B14F-4D97-AF65-F5344CB8AC3E}">
        <p14:creationId xmlns:p14="http://schemas.microsoft.com/office/powerpoint/2010/main" val="42527243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89A407C-FBFF-3F26-1853-675DA58E7A40}"/>
              </a:ext>
            </a:extLst>
          </p:cNvPr>
          <p:cNvSpPr>
            <a:spLocks noGrp="1"/>
          </p:cNvSpPr>
          <p:nvPr>
            <p:ph type="title"/>
          </p:nvPr>
        </p:nvSpPr>
        <p:spPr/>
        <p:txBody>
          <a:bodyPr/>
          <a:lstStyle/>
          <a:p>
            <a:r>
              <a:rPr lang="fr-FR" dirty="0"/>
              <a:t>Performance</a:t>
            </a:r>
          </a:p>
        </p:txBody>
      </p:sp>
      <p:sp>
        <p:nvSpPr>
          <p:cNvPr id="3" name="Espace réservé du contenu 2">
            <a:extLst>
              <a:ext uri="{FF2B5EF4-FFF2-40B4-BE49-F238E27FC236}">
                <a16:creationId xmlns:a16="http://schemas.microsoft.com/office/drawing/2014/main" id="{74E9569B-100B-17B9-326C-004F9225BEFD}"/>
              </a:ext>
            </a:extLst>
          </p:cNvPr>
          <p:cNvSpPr>
            <a:spLocks noGrp="1"/>
          </p:cNvSpPr>
          <p:nvPr>
            <p:ph idx="1"/>
          </p:nvPr>
        </p:nvSpPr>
        <p:spPr/>
        <p:txBody>
          <a:bodyPr/>
          <a:lstStyle/>
          <a:p>
            <a:r>
              <a:rPr lang="fr-FR" dirty="0"/>
              <a:t>La performance délivrée permet-elle de prendre en charge vos applications stratégiques ? </a:t>
            </a:r>
          </a:p>
          <a:p>
            <a:endParaRPr lang="fr-FR" dirty="0"/>
          </a:p>
          <a:p>
            <a:r>
              <a:rPr lang="fr-FR" dirty="0"/>
              <a:t>Vérifiez également les critères de performance pour la production (aussi proche que possible des conditions du monde réel).</a:t>
            </a:r>
          </a:p>
        </p:txBody>
      </p:sp>
      <p:sp>
        <p:nvSpPr>
          <p:cNvPr id="4" name="Espace réservé du numéro de diapositive 3">
            <a:extLst>
              <a:ext uri="{FF2B5EF4-FFF2-40B4-BE49-F238E27FC236}">
                <a16:creationId xmlns:a16="http://schemas.microsoft.com/office/drawing/2014/main" id="{7AD09758-15AB-EA84-4FA0-E1CEEDA10896}"/>
              </a:ext>
            </a:extLst>
          </p:cNvPr>
          <p:cNvSpPr>
            <a:spLocks noGrp="1"/>
          </p:cNvSpPr>
          <p:nvPr>
            <p:ph type="sldNum" sz="quarter" idx="12"/>
          </p:nvPr>
        </p:nvSpPr>
        <p:spPr/>
        <p:txBody>
          <a:bodyPr/>
          <a:lstStyle/>
          <a:p>
            <a:fld id="{3D8FCC80-B8C6-41B5-8B59-D370428BBA83}" type="slidenum">
              <a:rPr lang="fr-FR" smtClean="0"/>
              <a:t>17</a:t>
            </a:fld>
            <a:endParaRPr lang="fr-FR"/>
          </a:p>
        </p:txBody>
      </p:sp>
    </p:spTree>
    <p:extLst>
      <p:ext uri="{BB962C8B-B14F-4D97-AF65-F5344CB8AC3E}">
        <p14:creationId xmlns:p14="http://schemas.microsoft.com/office/powerpoint/2010/main" val="37332973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6C3E82-511A-7F6F-F004-59758B83CE05}"/>
              </a:ext>
            </a:extLst>
          </p:cNvPr>
          <p:cNvSpPr>
            <a:spLocks noGrp="1"/>
          </p:cNvSpPr>
          <p:nvPr>
            <p:ph type="title"/>
          </p:nvPr>
        </p:nvSpPr>
        <p:spPr/>
        <p:txBody>
          <a:bodyPr/>
          <a:lstStyle/>
          <a:p>
            <a:r>
              <a:rPr lang="fr-FR" dirty="0"/>
              <a:t>Coût</a:t>
            </a:r>
          </a:p>
        </p:txBody>
      </p:sp>
      <p:sp>
        <p:nvSpPr>
          <p:cNvPr id="3" name="Espace réservé du contenu 2">
            <a:extLst>
              <a:ext uri="{FF2B5EF4-FFF2-40B4-BE49-F238E27FC236}">
                <a16:creationId xmlns:a16="http://schemas.microsoft.com/office/drawing/2014/main" id="{C65D322F-838B-73FA-5D51-94B5AF579624}"/>
              </a:ext>
            </a:extLst>
          </p:cNvPr>
          <p:cNvSpPr>
            <a:spLocks noGrp="1"/>
          </p:cNvSpPr>
          <p:nvPr>
            <p:ph idx="1"/>
          </p:nvPr>
        </p:nvSpPr>
        <p:spPr/>
        <p:txBody>
          <a:bodyPr/>
          <a:lstStyle/>
          <a:p>
            <a:r>
              <a:rPr lang="fr-FR" dirty="0"/>
              <a:t>Est-il soumis à des droits de licence ou est-il intégré à la solution globale ?</a:t>
            </a:r>
          </a:p>
        </p:txBody>
      </p:sp>
      <p:sp>
        <p:nvSpPr>
          <p:cNvPr id="4" name="Espace réservé du numéro de diapositive 3">
            <a:extLst>
              <a:ext uri="{FF2B5EF4-FFF2-40B4-BE49-F238E27FC236}">
                <a16:creationId xmlns:a16="http://schemas.microsoft.com/office/drawing/2014/main" id="{7A0F27ED-164F-A043-F91F-EAC8BA387849}"/>
              </a:ext>
            </a:extLst>
          </p:cNvPr>
          <p:cNvSpPr>
            <a:spLocks noGrp="1"/>
          </p:cNvSpPr>
          <p:nvPr>
            <p:ph type="sldNum" sz="quarter" idx="12"/>
          </p:nvPr>
        </p:nvSpPr>
        <p:spPr/>
        <p:txBody>
          <a:bodyPr/>
          <a:lstStyle/>
          <a:p>
            <a:fld id="{3D8FCC80-B8C6-41B5-8B59-D370428BBA83}" type="slidenum">
              <a:rPr lang="fr-FR" smtClean="0"/>
              <a:t>18</a:t>
            </a:fld>
            <a:endParaRPr lang="fr-FR"/>
          </a:p>
        </p:txBody>
      </p:sp>
    </p:spTree>
    <p:extLst>
      <p:ext uri="{BB962C8B-B14F-4D97-AF65-F5344CB8AC3E}">
        <p14:creationId xmlns:p14="http://schemas.microsoft.com/office/powerpoint/2010/main" val="38061944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822E658-B2CD-76C3-2DEF-FA01E4C55A4E}"/>
              </a:ext>
            </a:extLst>
          </p:cNvPr>
          <p:cNvSpPr>
            <a:spLocks noGrp="1"/>
          </p:cNvSpPr>
          <p:nvPr>
            <p:ph type="title"/>
          </p:nvPr>
        </p:nvSpPr>
        <p:spPr/>
        <p:txBody>
          <a:bodyPr/>
          <a:lstStyle/>
          <a:p>
            <a:r>
              <a:rPr lang="fr-FR" dirty="0"/>
              <a:t>Ecosystème</a:t>
            </a:r>
          </a:p>
        </p:txBody>
      </p:sp>
      <p:sp>
        <p:nvSpPr>
          <p:cNvPr id="3" name="Espace réservé du contenu 2">
            <a:extLst>
              <a:ext uri="{FF2B5EF4-FFF2-40B4-BE49-F238E27FC236}">
                <a16:creationId xmlns:a16="http://schemas.microsoft.com/office/drawing/2014/main" id="{6FDC4895-3705-BE34-8E0E-78911D1F4980}"/>
              </a:ext>
            </a:extLst>
          </p:cNvPr>
          <p:cNvSpPr>
            <a:spLocks noGrp="1"/>
          </p:cNvSpPr>
          <p:nvPr>
            <p:ph idx="1"/>
          </p:nvPr>
        </p:nvSpPr>
        <p:spPr/>
        <p:txBody>
          <a:bodyPr/>
          <a:lstStyle/>
          <a:p>
            <a:r>
              <a:rPr lang="fr-FR" dirty="0"/>
              <a:t>L’hyperviseur que vous visez prend-il en charge un écosystème riche ? </a:t>
            </a:r>
          </a:p>
          <a:p>
            <a:endParaRPr lang="fr-FR" dirty="0"/>
          </a:p>
          <a:p>
            <a:r>
              <a:rPr lang="fr-FR" dirty="0"/>
              <a:t>Par exemple, supporte-t-il les systèmes d'exploitation invités les plus répandus ? </a:t>
            </a:r>
          </a:p>
          <a:p>
            <a:pPr marL="0" indent="0">
              <a:buNone/>
            </a:pPr>
            <a:r>
              <a:rPr lang="fr-FR" dirty="0"/>
              <a:t>	Microsoft, Suse, </a:t>
            </a:r>
            <a:r>
              <a:rPr lang="fr-FR" dirty="0" err="1"/>
              <a:t>RedHat</a:t>
            </a:r>
            <a:r>
              <a:rPr lang="fr-FR" dirty="0"/>
              <a:t>, Ubuntu, CentOS. </a:t>
            </a:r>
          </a:p>
          <a:p>
            <a:endParaRPr lang="fr-FR" dirty="0"/>
          </a:p>
          <a:p>
            <a:r>
              <a:rPr lang="fr-FR" dirty="0"/>
              <a:t>Qu’en est-il des principales applications et technologies d'entreprise telles que Microsoft SQL Server, Exchange,  SAP, Oracle, Citrix, Splunk et VMware Horizon ?</a:t>
            </a:r>
          </a:p>
        </p:txBody>
      </p:sp>
      <p:sp>
        <p:nvSpPr>
          <p:cNvPr id="4" name="Espace réservé du numéro de diapositive 3">
            <a:extLst>
              <a:ext uri="{FF2B5EF4-FFF2-40B4-BE49-F238E27FC236}">
                <a16:creationId xmlns:a16="http://schemas.microsoft.com/office/drawing/2014/main" id="{D26C0B23-A266-E760-2C8F-C00896962AB8}"/>
              </a:ext>
            </a:extLst>
          </p:cNvPr>
          <p:cNvSpPr>
            <a:spLocks noGrp="1"/>
          </p:cNvSpPr>
          <p:nvPr>
            <p:ph type="sldNum" sz="quarter" idx="12"/>
          </p:nvPr>
        </p:nvSpPr>
        <p:spPr/>
        <p:txBody>
          <a:bodyPr/>
          <a:lstStyle/>
          <a:p>
            <a:fld id="{3D8FCC80-B8C6-41B5-8B59-D370428BBA83}" type="slidenum">
              <a:rPr lang="fr-FR" smtClean="0"/>
              <a:t>19</a:t>
            </a:fld>
            <a:endParaRPr lang="fr-FR"/>
          </a:p>
        </p:txBody>
      </p:sp>
    </p:spTree>
    <p:extLst>
      <p:ext uri="{BB962C8B-B14F-4D97-AF65-F5344CB8AC3E}">
        <p14:creationId xmlns:p14="http://schemas.microsoft.com/office/powerpoint/2010/main" val="19024230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Introduction</a:t>
            </a:r>
          </a:p>
        </p:txBody>
      </p:sp>
      <p:sp>
        <p:nvSpPr>
          <p:cNvPr id="3" name="Espace réservé du texte 2"/>
          <p:cNvSpPr>
            <a:spLocks noGrp="1"/>
          </p:cNvSpPr>
          <p:nvPr>
            <p:ph type="body" idx="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3D8FCC80-B8C6-41B5-8B59-D370428BBA83}" type="slidenum">
              <a:rPr lang="fr-FR" smtClean="0"/>
              <a:t>2</a:t>
            </a:fld>
            <a:endParaRPr lang="fr-FR"/>
          </a:p>
        </p:txBody>
      </p:sp>
    </p:spTree>
    <p:extLst>
      <p:ext uri="{BB962C8B-B14F-4D97-AF65-F5344CB8AC3E}">
        <p14:creationId xmlns:p14="http://schemas.microsoft.com/office/powerpoint/2010/main" val="33056718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08297AE-1A85-1E23-2360-FC0F23C916FF}"/>
              </a:ext>
            </a:extLst>
          </p:cNvPr>
          <p:cNvSpPr>
            <a:spLocks noGrp="1"/>
          </p:cNvSpPr>
          <p:nvPr>
            <p:ph type="title"/>
          </p:nvPr>
        </p:nvSpPr>
        <p:spPr/>
        <p:txBody>
          <a:bodyPr/>
          <a:lstStyle/>
          <a:p>
            <a:r>
              <a:rPr lang="fr-FR" dirty="0"/>
              <a:t>Hyper-V</a:t>
            </a:r>
          </a:p>
        </p:txBody>
      </p:sp>
      <p:sp>
        <p:nvSpPr>
          <p:cNvPr id="3" name="Espace réservé du texte 2">
            <a:extLst>
              <a:ext uri="{FF2B5EF4-FFF2-40B4-BE49-F238E27FC236}">
                <a16:creationId xmlns:a16="http://schemas.microsoft.com/office/drawing/2014/main" id="{A105E2D0-AC03-E410-51CF-530A5DE7476D}"/>
              </a:ext>
            </a:extLst>
          </p:cNvPr>
          <p:cNvSpPr>
            <a:spLocks noGrp="1"/>
          </p:cNvSpPr>
          <p:nvPr>
            <p:ph type="body" idx="1"/>
          </p:nvPr>
        </p:nvSpPr>
        <p:spPr/>
        <p:txBody>
          <a:bodyPr/>
          <a:lstStyle/>
          <a:p>
            <a:endParaRPr lang="fr-FR"/>
          </a:p>
        </p:txBody>
      </p:sp>
      <p:sp>
        <p:nvSpPr>
          <p:cNvPr id="4" name="Espace réservé du numéro de diapositive 3">
            <a:extLst>
              <a:ext uri="{FF2B5EF4-FFF2-40B4-BE49-F238E27FC236}">
                <a16:creationId xmlns:a16="http://schemas.microsoft.com/office/drawing/2014/main" id="{EC5D7EFA-80C9-2667-8DE6-1682C904112F}"/>
              </a:ext>
            </a:extLst>
          </p:cNvPr>
          <p:cNvSpPr>
            <a:spLocks noGrp="1"/>
          </p:cNvSpPr>
          <p:nvPr>
            <p:ph type="sldNum" sz="quarter" idx="12"/>
          </p:nvPr>
        </p:nvSpPr>
        <p:spPr/>
        <p:txBody>
          <a:bodyPr/>
          <a:lstStyle/>
          <a:p>
            <a:fld id="{3D8FCC80-B8C6-41B5-8B59-D370428BBA83}" type="slidenum">
              <a:rPr lang="fr-FR" smtClean="0"/>
              <a:t>20</a:t>
            </a:fld>
            <a:endParaRPr lang="fr-FR"/>
          </a:p>
        </p:txBody>
      </p:sp>
    </p:spTree>
    <p:extLst>
      <p:ext uri="{BB962C8B-B14F-4D97-AF65-F5344CB8AC3E}">
        <p14:creationId xmlns:p14="http://schemas.microsoft.com/office/powerpoint/2010/main" val="1081730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B32E2EF-15F6-46B9-B74D-0AE3C1B7EF95}"/>
              </a:ext>
            </a:extLst>
          </p:cNvPr>
          <p:cNvSpPr>
            <a:spLocks noGrp="1"/>
          </p:cNvSpPr>
          <p:nvPr>
            <p:ph type="title"/>
          </p:nvPr>
        </p:nvSpPr>
        <p:spPr/>
        <p:txBody>
          <a:bodyPr/>
          <a:lstStyle/>
          <a:p>
            <a:r>
              <a:rPr lang="fr-FR" dirty="0"/>
              <a:t>Hyper-V en quelques mots</a:t>
            </a:r>
          </a:p>
        </p:txBody>
      </p:sp>
      <p:sp>
        <p:nvSpPr>
          <p:cNvPr id="3" name="Espace réservé du contenu 2">
            <a:extLst>
              <a:ext uri="{FF2B5EF4-FFF2-40B4-BE49-F238E27FC236}">
                <a16:creationId xmlns:a16="http://schemas.microsoft.com/office/drawing/2014/main" id="{A42F50EB-E613-4195-B644-7D420ACB84F1}"/>
              </a:ext>
            </a:extLst>
          </p:cNvPr>
          <p:cNvSpPr>
            <a:spLocks noGrp="1"/>
          </p:cNvSpPr>
          <p:nvPr>
            <p:ph idx="1"/>
          </p:nvPr>
        </p:nvSpPr>
        <p:spPr/>
        <p:txBody>
          <a:bodyPr/>
          <a:lstStyle/>
          <a:p>
            <a:r>
              <a:rPr lang="fr-FR" dirty="0"/>
              <a:t>Hyper-V est un hyperviseur de type 1 qui fonctionne avec des isolements d’unité logique ou "Partitions".</a:t>
            </a:r>
          </a:p>
          <a:p>
            <a:endParaRPr lang="fr-FR" dirty="0"/>
          </a:p>
          <a:p>
            <a:r>
              <a:rPr lang="fr-FR" dirty="0"/>
              <a:t>Ces unités logiques isolées vont faire exécuter des systèmes d’exploitation invités.</a:t>
            </a:r>
          </a:p>
          <a:p>
            <a:endParaRPr lang="fr-FR" dirty="0"/>
          </a:p>
        </p:txBody>
      </p:sp>
      <p:sp>
        <p:nvSpPr>
          <p:cNvPr id="4" name="Espace réservé du numéro de diapositive 3">
            <a:extLst>
              <a:ext uri="{FF2B5EF4-FFF2-40B4-BE49-F238E27FC236}">
                <a16:creationId xmlns:a16="http://schemas.microsoft.com/office/drawing/2014/main" id="{2061D3E2-3CFC-4B0B-9500-5485EACD1879}"/>
              </a:ext>
            </a:extLst>
          </p:cNvPr>
          <p:cNvSpPr>
            <a:spLocks noGrp="1"/>
          </p:cNvSpPr>
          <p:nvPr>
            <p:ph type="sldNum" sz="quarter" idx="12"/>
          </p:nvPr>
        </p:nvSpPr>
        <p:spPr/>
        <p:txBody>
          <a:bodyPr/>
          <a:lstStyle/>
          <a:p>
            <a:fld id="{3D8FCC80-B8C6-41B5-8B59-D370428BBA83}" type="slidenum">
              <a:rPr lang="fr-FR" smtClean="0"/>
              <a:t>21</a:t>
            </a:fld>
            <a:endParaRPr lang="fr-FR"/>
          </a:p>
        </p:txBody>
      </p:sp>
    </p:spTree>
    <p:extLst>
      <p:ext uri="{BB962C8B-B14F-4D97-AF65-F5344CB8AC3E}">
        <p14:creationId xmlns:p14="http://schemas.microsoft.com/office/powerpoint/2010/main" val="337264885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42F1453-DBE7-5556-BA3E-BF71604A0875}"/>
              </a:ext>
            </a:extLst>
          </p:cNvPr>
          <p:cNvSpPr>
            <a:spLocks noGrp="1"/>
          </p:cNvSpPr>
          <p:nvPr>
            <p:ph type="title"/>
          </p:nvPr>
        </p:nvSpPr>
        <p:spPr/>
        <p:txBody>
          <a:bodyPr/>
          <a:lstStyle/>
          <a:p>
            <a:r>
              <a:rPr lang="fr-FR" dirty="0"/>
              <a:t>Fonctionnement</a:t>
            </a:r>
          </a:p>
        </p:txBody>
      </p:sp>
      <p:sp>
        <p:nvSpPr>
          <p:cNvPr id="3" name="Espace réservé du contenu 2">
            <a:extLst>
              <a:ext uri="{FF2B5EF4-FFF2-40B4-BE49-F238E27FC236}">
                <a16:creationId xmlns:a16="http://schemas.microsoft.com/office/drawing/2014/main" id="{21333F1E-5CBB-D7C8-4957-FAB30D3C3D44}"/>
              </a:ext>
            </a:extLst>
          </p:cNvPr>
          <p:cNvSpPr>
            <a:spLocks noGrp="1"/>
          </p:cNvSpPr>
          <p:nvPr>
            <p:ph idx="1"/>
          </p:nvPr>
        </p:nvSpPr>
        <p:spPr/>
        <p:txBody>
          <a:bodyPr/>
          <a:lstStyle/>
          <a:p>
            <a:r>
              <a:rPr lang="fr-FR" dirty="0"/>
              <a:t>Afin d’accéder au matériel physique de l’hyperviseur (carte réseau, etc.) ces unités logiques (machines virtuelles) devront passer par la machine virtuelle principale, autrement dit la partition parent qui permet de faire la communication entre les partitions enfants (machine virtuelle) et le matériel physique.</a:t>
            </a:r>
          </a:p>
          <a:p>
            <a:endParaRPr lang="fr-FR" dirty="0"/>
          </a:p>
        </p:txBody>
      </p:sp>
      <p:sp>
        <p:nvSpPr>
          <p:cNvPr id="4" name="Espace réservé du numéro de diapositive 3">
            <a:extLst>
              <a:ext uri="{FF2B5EF4-FFF2-40B4-BE49-F238E27FC236}">
                <a16:creationId xmlns:a16="http://schemas.microsoft.com/office/drawing/2014/main" id="{9B3A0B4C-FD69-7B24-B41E-5002B09A8725}"/>
              </a:ext>
            </a:extLst>
          </p:cNvPr>
          <p:cNvSpPr>
            <a:spLocks noGrp="1"/>
          </p:cNvSpPr>
          <p:nvPr>
            <p:ph type="sldNum" sz="quarter" idx="12"/>
          </p:nvPr>
        </p:nvSpPr>
        <p:spPr/>
        <p:txBody>
          <a:bodyPr/>
          <a:lstStyle/>
          <a:p>
            <a:fld id="{3D8FCC80-B8C6-41B5-8B59-D370428BBA83}" type="slidenum">
              <a:rPr lang="fr-FR" smtClean="0"/>
              <a:t>22</a:t>
            </a:fld>
            <a:endParaRPr lang="fr-FR"/>
          </a:p>
        </p:txBody>
      </p:sp>
    </p:spTree>
    <p:extLst>
      <p:ext uri="{BB962C8B-B14F-4D97-AF65-F5344CB8AC3E}">
        <p14:creationId xmlns:p14="http://schemas.microsoft.com/office/powerpoint/2010/main" val="31078760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Espace réservé du contenu 5">
            <a:extLst>
              <a:ext uri="{FF2B5EF4-FFF2-40B4-BE49-F238E27FC236}">
                <a16:creationId xmlns:a16="http://schemas.microsoft.com/office/drawing/2014/main" id="{2AC86E56-0A27-41B0-AE70-28E3772DB2F6}"/>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539552" y="908720"/>
            <a:ext cx="8470173" cy="5352256"/>
          </a:xfrm>
        </p:spPr>
      </p:pic>
      <p:sp>
        <p:nvSpPr>
          <p:cNvPr id="4" name="Espace réservé du numéro de diapositive 3">
            <a:extLst>
              <a:ext uri="{FF2B5EF4-FFF2-40B4-BE49-F238E27FC236}">
                <a16:creationId xmlns:a16="http://schemas.microsoft.com/office/drawing/2014/main" id="{3071E202-B244-4E2E-97AD-C1CAD504DCEB}"/>
              </a:ext>
            </a:extLst>
          </p:cNvPr>
          <p:cNvSpPr>
            <a:spLocks noGrp="1"/>
          </p:cNvSpPr>
          <p:nvPr>
            <p:ph type="sldNum" sz="quarter" idx="12"/>
          </p:nvPr>
        </p:nvSpPr>
        <p:spPr/>
        <p:txBody>
          <a:bodyPr/>
          <a:lstStyle/>
          <a:p>
            <a:fld id="{3D8FCC80-B8C6-41B5-8B59-D370428BBA83}" type="slidenum">
              <a:rPr lang="fr-FR" smtClean="0"/>
              <a:t>23</a:t>
            </a:fld>
            <a:endParaRPr lang="fr-FR"/>
          </a:p>
        </p:txBody>
      </p:sp>
    </p:spTree>
    <p:extLst>
      <p:ext uri="{BB962C8B-B14F-4D97-AF65-F5344CB8AC3E}">
        <p14:creationId xmlns:p14="http://schemas.microsoft.com/office/powerpoint/2010/main" val="343225473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A46BEC1-6987-4D0A-84D4-0BA8738E29E6}"/>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5F521097-B6B8-4957-AC11-08A8806A26B4}"/>
              </a:ext>
            </a:extLst>
          </p:cNvPr>
          <p:cNvSpPr>
            <a:spLocks noGrp="1"/>
          </p:cNvSpPr>
          <p:nvPr>
            <p:ph idx="1"/>
          </p:nvPr>
        </p:nvSpPr>
        <p:spPr/>
        <p:txBody>
          <a:bodyPr/>
          <a:lstStyle/>
          <a:p>
            <a:r>
              <a:rPr lang="fr-FR" b="1" dirty="0"/>
              <a:t>Child Partition</a:t>
            </a:r>
          </a:p>
          <a:p>
            <a:r>
              <a:rPr lang="fr-FR" dirty="0"/>
              <a:t>Cette partition enfant héberge les systèmes invités (machines virtuelles). </a:t>
            </a:r>
          </a:p>
          <a:p>
            <a:endParaRPr lang="fr-FR" dirty="0"/>
          </a:p>
          <a:p>
            <a:r>
              <a:rPr lang="fr-FR" dirty="0"/>
              <a:t>Ainsi, les accès à la mémoire physique ou aux périphériques qui sont demandés par cette partition passent par le </a:t>
            </a:r>
            <a:r>
              <a:rPr lang="fr-FR" b="1" dirty="0" err="1"/>
              <a:t>VMBus</a:t>
            </a:r>
            <a:r>
              <a:rPr lang="fr-FR" dirty="0"/>
              <a:t> (Virtual Machine Bus) ou l’hyperviseur.</a:t>
            </a:r>
          </a:p>
          <a:p>
            <a:endParaRPr lang="fr-FR" dirty="0"/>
          </a:p>
        </p:txBody>
      </p:sp>
      <p:sp>
        <p:nvSpPr>
          <p:cNvPr id="4" name="Espace réservé du numéro de diapositive 3">
            <a:extLst>
              <a:ext uri="{FF2B5EF4-FFF2-40B4-BE49-F238E27FC236}">
                <a16:creationId xmlns:a16="http://schemas.microsoft.com/office/drawing/2014/main" id="{806ADD9C-7AE6-4042-8AC1-DDAA88C34288}"/>
              </a:ext>
            </a:extLst>
          </p:cNvPr>
          <p:cNvSpPr>
            <a:spLocks noGrp="1"/>
          </p:cNvSpPr>
          <p:nvPr>
            <p:ph type="sldNum" sz="quarter" idx="12"/>
          </p:nvPr>
        </p:nvSpPr>
        <p:spPr/>
        <p:txBody>
          <a:bodyPr/>
          <a:lstStyle/>
          <a:p>
            <a:fld id="{3D8FCC80-B8C6-41B5-8B59-D370428BBA83}" type="slidenum">
              <a:rPr lang="fr-FR" smtClean="0"/>
              <a:t>24</a:t>
            </a:fld>
            <a:endParaRPr lang="fr-FR"/>
          </a:p>
        </p:txBody>
      </p:sp>
    </p:spTree>
    <p:extLst>
      <p:ext uri="{BB962C8B-B14F-4D97-AF65-F5344CB8AC3E}">
        <p14:creationId xmlns:p14="http://schemas.microsoft.com/office/powerpoint/2010/main" val="180332621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40303C9-A32A-4C83-88BE-512DCAB9B772}"/>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3731CA82-E3AE-429E-AE09-223BA341A4C0}"/>
              </a:ext>
            </a:extLst>
          </p:cNvPr>
          <p:cNvSpPr>
            <a:spLocks noGrp="1"/>
          </p:cNvSpPr>
          <p:nvPr>
            <p:ph idx="1"/>
          </p:nvPr>
        </p:nvSpPr>
        <p:spPr/>
        <p:txBody>
          <a:bodyPr/>
          <a:lstStyle/>
          <a:p>
            <a:r>
              <a:rPr lang="fr-FR" b="1" dirty="0" err="1"/>
              <a:t>Hypervisor</a:t>
            </a:r>
            <a:endParaRPr lang="fr-FR" b="1" dirty="0"/>
          </a:p>
          <a:p>
            <a:r>
              <a:rPr lang="fr-FR" dirty="0"/>
              <a:t>Couche logicielle entre le matériel physique et le système d’exploitation. </a:t>
            </a:r>
          </a:p>
          <a:p>
            <a:endParaRPr lang="fr-FR" dirty="0"/>
          </a:p>
          <a:p>
            <a:r>
              <a:rPr lang="fr-FR" dirty="0"/>
              <a:t>Cette couche fournit des environnements isolés appelés des partitions. </a:t>
            </a:r>
          </a:p>
          <a:p>
            <a:endParaRPr lang="fr-FR" dirty="0"/>
          </a:p>
          <a:p>
            <a:r>
              <a:rPr lang="fr-FR" dirty="0"/>
              <a:t>L’hyperviseur permet également de contrôler tous les accès à la couche matérielle.</a:t>
            </a:r>
          </a:p>
        </p:txBody>
      </p:sp>
      <p:sp>
        <p:nvSpPr>
          <p:cNvPr id="4" name="Espace réservé du numéro de diapositive 3">
            <a:extLst>
              <a:ext uri="{FF2B5EF4-FFF2-40B4-BE49-F238E27FC236}">
                <a16:creationId xmlns:a16="http://schemas.microsoft.com/office/drawing/2014/main" id="{5EAD3E36-ABF2-4DDD-BEEB-848EA1F4D563}"/>
              </a:ext>
            </a:extLst>
          </p:cNvPr>
          <p:cNvSpPr>
            <a:spLocks noGrp="1"/>
          </p:cNvSpPr>
          <p:nvPr>
            <p:ph type="sldNum" sz="quarter" idx="12"/>
          </p:nvPr>
        </p:nvSpPr>
        <p:spPr/>
        <p:txBody>
          <a:bodyPr/>
          <a:lstStyle/>
          <a:p>
            <a:fld id="{3D8FCC80-B8C6-41B5-8B59-D370428BBA83}" type="slidenum">
              <a:rPr lang="fr-FR" smtClean="0"/>
              <a:t>25</a:t>
            </a:fld>
            <a:endParaRPr lang="fr-FR"/>
          </a:p>
        </p:txBody>
      </p:sp>
    </p:spTree>
    <p:extLst>
      <p:ext uri="{BB962C8B-B14F-4D97-AF65-F5344CB8AC3E}">
        <p14:creationId xmlns:p14="http://schemas.microsoft.com/office/powerpoint/2010/main" val="68149566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0BFF487-6C2E-440B-8FFC-3294ECB71AFD}"/>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10137274-13D0-4B36-95B2-BF7DCDC6DC30}"/>
              </a:ext>
            </a:extLst>
          </p:cNvPr>
          <p:cNvSpPr>
            <a:spLocks noGrp="1"/>
          </p:cNvSpPr>
          <p:nvPr>
            <p:ph idx="1"/>
          </p:nvPr>
        </p:nvSpPr>
        <p:spPr/>
        <p:txBody>
          <a:bodyPr/>
          <a:lstStyle/>
          <a:p>
            <a:r>
              <a:rPr lang="fr-FR" b="1" dirty="0"/>
              <a:t>Root Partition</a:t>
            </a:r>
          </a:p>
          <a:p>
            <a:r>
              <a:rPr lang="fr-FR" dirty="0"/>
              <a:t>La partition parent est la seule partition qui dispose d’un accès direct à la mémoire physique et aux périphériques. </a:t>
            </a:r>
          </a:p>
          <a:p>
            <a:endParaRPr lang="fr-FR" dirty="0"/>
          </a:p>
          <a:p>
            <a:r>
              <a:rPr lang="fr-FR" dirty="0"/>
              <a:t>Cette partition permet de gérer les pilotes, les périphériques, la gestion de l’alimentation ainsi que l’ajout/suppression de périphériques au niveau des machines virtuelles.</a:t>
            </a:r>
          </a:p>
        </p:txBody>
      </p:sp>
      <p:sp>
        <p:nvSpPr>
          <p:cNvPr id="4" name="Espace réservé du numéro de diapositive 3">
            <a:extLst>
              <a:ext uri="{FF2B5EF4-FFF2-40B4-BE49-F238E27FC236}">
                <a16:creationId xmlns:a16="http://schemas.microsoft.com/office/drawing/2014/main" id="{B2CBC583-0A4A-4CFE-9B56-BB3F7C8CA6CA}"/>
              </a:ext>
            </a:extLst>
          </p:cNvPr>
          <p:cNvSpPr>
            <a:spLocks noGrp="1"/>
          </p:cNvSpPr>
          <p:nvPr>
            <p:ph type="sldNum" sz="quarter" idx="12"/>
          </p:nvPr>
        </p:nvSpPr>
        <p:spPr/>
        <p:txBody>
          <a:bodyPr/>
          <a:lstStyle/>
          <a:p>
            <a:fld id="{3D8FCC80-B8C6-41B5-8B59-D370428BBA83}" type="slidenum">
              <a:rPr lang="fr-FR" smtClean="0"/>
              <a:t>26</a:t>
            </a:fld>
            <a:endParaRPr lang="fr-FR"/>
          </a:p>
        </p:txBody>
      </p:sp>
    </p:spTree>
    <p:extLst>
      <p:ext uri="{BB962C8B-B14F-4D97-AF65-F5344CB8AC3E}">
        <p14:creationId xmlns:p14="http://schemas.microsoft.com/office/powerpoint/2010/main" val="104299222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E9A3FA8-A636-4606-8712-09A6DB9D60F5}"/>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EF5B05D0-26CC-44A2-BC20-35A856C9782A}"/>
              </a:ext>
            </a:extLst>
          </p:cNvPr>
          <p:cNvSpPr>
            <a:spLocks noGrp="1"/>
          </p:cNvSpPr>
          <p:nvPr>
            <p:ph idx="1"/>
          </p:nvPr>
        </p:nvSpPr>
        <p:spPr/>
        <p:txBody>
          <a:bodyPr>
            <a:normAutofit/>
          </a:bodyPr>
          <a:lstStyle/>
          <a:p>
            <a:r>
              <a:rPr lang="fr-FR" b="1" dirty="0"/>
              <a:t>VMMS</a:t>
            </a:r>
            <a:r>
              <a:rPr lang="fr-FR" dirty="0"/>
              <a:t> (Virtual Machine Management Service)</a:t>
            </a:r>
          </a:p>
          <a:p>
            <a:r>
              <a:rPr lang="fr-FR" dirty="0"/>
              <a:t>Elément qui gère l’état de santé de toutes les machines virtuelles présentes au niveau des partitions enfants.</a:t>
            </a:r>
          </a:p>
          <a:p>
            <a:endParaRPr lang="fr-FR" dirty="0"/>
          </a:p>
        </p:txBody>
      </p:sp>
      <p:sp>
        <p:nvSpPr>
          <p:cNvPr id="4" name="Espace réservé du numéro de diapositive 3">
            <a:extLst>
              <a:ext uri="{FF2B5EF4-FFF2-40B4-BE49-F238E27FC236}">
                <a16:creationId xmlns:a16="http://schemas.microsoft.com/office/drawing/2014/main" id="{E8292FAA-AC5E-42F8-8E00-52C9BD2D8F3C}"/>
              </a:ext>
            </a:extLst>
          </p:cNvPr>
          <p:cNvSpPr>
            <a:spLocks noGrp="1"/>
          </p:cNvSpPr>
          <p:nvPr>
            <p:ph type="sldNum" sz="quarter" idx="12"/>
          </p:nvPr>
        </p:nvSpPr>
        <p:spPr/>
        <p:txBody>
          <a:bodyPr/>
          <a:lstStyle/>
          <a:p>
            <a:fld id="{3D8FCC80-B8C6-41B5-8B59-D370428BBA83}" type="slidenum">
              <a:rPr lang="fr-FR" smtClean="0"/>
              <a:t>27</a:t>
            </a:fld>
            <a:endParaRPr lang="fr-FR"/>
          </a:p>
        </p:txBody>
      </p:sp>
    </p:spTree>
    <p:extLst>
      <p:ext uri="{BB962C8B-B14F-4D97-AF65-F5344CB8AC3E}">
        <p14:creationId xmlns:p14="http://schemas.microsoft.com/office/powerpoint/2010/main" val="196703913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2AD893D-1D26-44BE-B8B6-D7F93A7C15FB}"/>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ABE13B39-74FE-46FF-B8FC-1BAEBC7FFE7C}"/>
              </a:ext>
            </a:extLst>
          </p:cNvPr>
          <p:cNvSpPr>
            <a:spLocks noGrp="1"/>
          </p:cNvSpPr>
          <p:nvPr>
            <p:ph idx="1"/>
          </p:nvPr>
        </p:nvSpPr>
        <p:spPr/>
        <p:txBody>
          <a:bodyPr/>
          <a:lstStyle/>
          <a:p>
            <a:r>
              <a:rPr lang="fr-FR" b="1" dirty="0"/>
              <a:t>WMI </a:t>
            </a:r>
            <a:r>
              <a:rPr lang="fr-FR" dirty="0"/>
              <a:t>(Windows Management Instrumentation)</a:t>
            </a:r>
          </a:p>
          <a:p>
            <a:r>
              <a:rPr lang="fr-FR" dirty="0"/>
              <a:t>Le service de gestion de machine virtuelle dispose d’un ensemble d’API qui sont basées sur du WMI pour contrôler et administrer les machines virtuelles. </a:t>
            </a:r>
          </a:p>
          <a:p>
            <a:endParaRPr lang="fr-FR" dirty="0"/>
          </a:p>
          <a:p>
            <a:r>
              <a:rPr lang="fr-FR" dirty="0"/>
              <a:t>WMI permet le contrôle, la gestion et le monitoring des ressources internes d’un système d’exploitation Windows.</a:t>
            </a:r>
          </a:p>
        </p:txBody>
      </p:sp>
      <p:sp>
        <p:nvSpPr>
          <p:cNvPr id="4" name="Espace réservé du numéro de diapositive 3">
            <a:extLst>
              <a:ext uri="{FF2B5EF4-FFF2-40B4-BE49-F238E27FC236}">
                <a16:creationId xmlns:a16="http://schemas.microsoft.com/office/drawing/2014/main" id="{4B18ABE5-F181-4794-96D2-38BC977C709D}"/>
              </a:ext>
            </a:extLst>
          </p:cNvPr>
          <p:cNvSpPr>
            <a:spLocks noGrp="1"/>
          </p:cNvSpPr>
          <p:nvPr>
            <p:ph type="sldNum" sz="quarter" idx="12"/>
          </p:nvPr>
        </p:nvSpPr>
        <p:spPr/>
        <p:txBody>
          <a:bodyPr/>
          <a:lstStyle/>
          <a:p>
            <a:fld id="{3D8FCC80-B8C6-41B5-8B59-D370428BBA83}" type="slidenum">
              <a:rPr lang="fr-FR" smtClean="0"/>
              <a:t>28</a:t>
            </a:fld>
            <a:endParaRPr lang="fr-FR"/>
          </a:p>
        </p:txBody>
      </p:sp>
    </p:spTree>
    <p:extLst>
      <p:ext uri="{BB962C8B-B14F-4D97-AF65-F5344CB8AC3E}">
        <p14:creationId xmlns:p14="http://schemas.microsoft.com/office/powerpoint/2010/main" val="386824884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B73B58F-C333-4480-8605-B450BA8041CE}"/>
              </a:ext>
            </a:extLst>
          </p:cNvPr>
          <p:cNvSpPr>
            <a:spLocks noGrp="1"/>
          </p:cNvSpPr>
          <p:nvPr>
            <p:ph type="title"/>
          </p:nvPr>
        </p:nvSpPr>
        <p:spPr/>
        <p:txBody>
          <a:bodyPr/>
          <a:lstStyle/>
          <a:p>
            <a:r>
              <a:rPr lang="fr-FR" dirty="0"/>
              <a:t>Les nouveautés</a:t>
            </a:r>
          </a:p>
        </p:txBody>
      </p:sp>
      <p:sp>
        <p:nvSpPr>
          <p:cNvPr id="3" name="Espace réservé du texte 2">
            <a:extLst>
              <a:ext uri="{FF2B5EF4-FFF2-40B4-BE49-F238E27FC236}">
                <a16:creationId xmlns:a16="http://schemas.microsoft.com/office/drawing/2014/main" id="{349CCD88-6578-40C9-9D97-B61AD683C634}"/>
              </a:ext>
            </a:extLst>
          </p:cNvPr>
          <p:cNvSpPr>
            <a:spLocks noGrp="1"/>
          </p:cNvSpPr>
          <p:nvPr>
            <p:ph type="body" idx="1"/>
          </p:nvPr>
        </p:nvSpPr>
        <p:spPr/>
        <p:txBody>
          <a:bodyPr/>
          <a:lstStyle/>
          <a:p>
            <a:endParaRPr lang="fr-FR"/>
          </a:p>
        </p:txBody>
      </p:sp>
      <p:sp>
        <p:nvSpPr>
          <p:cNvPr id="4" name="Espace réservé du numéro de diapositive 3">
            <a:extLst>
              <a:ext uri="{FF2B5EF4-FFF2-40B4-BE49-F238E27FC236}">
                <a16:creationId xmlns:a16="http://schemas.microsoft.com/office/drawing/2014/main" id="{F3CA739F-8A16-401C-9F66-39C37553A24F}"/>
              </a:ext>
            </a:extLst>
          </p:cNvPr>
          <p:cNvSpPr>
            <a:spLocks noGrp="1"/>
          </p:cNvSpPr>
          <p:nvPr>
            <p:ph type="sldNum" sz="quarter" idx="12"/>
          </p:nvPr>
        </p:nvSpPr>
        <p:spPr/>
        <p:txBody>
          <a:bodyPr/>
          <a:lstStyle/>
          <a:p>
            <a:fld id="{3D8FCC80-B8C6-41B5-8B59-D370428BBA83}" type="slidenum">
              <a:rPr lang="fr-FR" smtClean="0"/>
              <a:t>29</a:t>
            </a:fld>
            <a:endParaRPr lang="fr-FR"/>
          </a:p>
        </p:txBody>
      </p:sp>
    </p:spTree>
    <p:extLst>
      <p:ext uri="{BB962C8B-B14F-4D97-AF65-F5344CB8AC3E}">
        <p14:creationId xmlns:p14="http://schemas.microsoft.com/office/powerpoint/2010/main" val="11044104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2E27C85-F385-4D75-B6C6-CA2DF6D6CB0E}"/>
              </a:ext>
            </a:extLst>
          </p:cNvPr>
          <p:cNvSpPr>
            <a:spLocks noGrp="1"/>
          </p:cNvSpPr>
          <p:nvPr>
            <p:ph type="title"/>
          </p:nvPr>
        </p:nvSpPr>
        <p:spPr/>
        <p:txBody>
          <a:bodyPr/>
          <a:lstStyle/>
          <a:p>
            <a:r>
              <a:rPr lang="fr-FR" dirty="0"/>
              <a:t>Présentation d’Hyper-V</a:t>
            </a:r>
          </a:p>
        </p:txBody>
      </p:sp>
      <p:sp>
        <p:nvSpPr>
          <p:cNvPr id="3" name="Espace réservé du contenu 2">
            <a:extLst>
              <a:ext uri="{FF2B5EF4-FFF2-40B4-BE49-F238E27FC236}">
                <a16:creationId xmlns:a16="http://schemas.microsoft.com/office/drawing/2014/main" id="{20FBE1C6-A3D7-4551-A4FA-9E1846A3220D}"/>
              </a:ext>
            </a:extLst>
          </p:cNvPr>
          <p:cNvSpPr>
            <a:spLocks noGrp="1"/>
          </p:cNvSpPr>
          <p:nvPr>
            <p:ph idx="1"/>
          </p:nvPr>
        </p:nvSpPr>
        <p:spPr/>
        <p:txBody>
          <a:bodyPr>
            <a:normAutofit/>
          </a:bodyPr>
          <a:lstStyle/>
          <a:p>
            <a:r>
              <a:rPr lang="fr-FR" dirty="0"/>
              <a:t>Hyper-V est la plateforme de virtualisation Microsoft qui permet de créer des infrastructures virtuelles sous Windows ou / et Linux. </a:t>
            </a:r>
          </a:p>
          <a:p>
            <a:endParaRPr lang="fr-FR" dirty="0"/>
          </a:p>
          <a:p>
            <a:r>
              <a:rPr lang="fr-FR" dirty="0"/>
              <a:t>Hyper-V permet de faire </a:t>
            </a:r>
            <a:r>
              <a:rPr lang="fr-FR" b="1" dirty="0"/>
              <a:t>cohabiter</a:t>
            </a:r>
            <a:r>
              <a:rPr lang="fr-FR" dirty="0"/>
              <a:t> de manière isolée plusieurs systèmes d’exploitation sur une même machine physique (Hyperviseur).</a:t>
            </a:r>
          </a:p>
          <a:p>
            <a:endParaRPr lang="fr-FR" dirty="0"/>
          </a:p>
          <a:p>
            <a:r>
              <a:rPr lang="fr-FR" dirty="0"/>
              <a:t>Il permet une consolidation de serveurs afin de profiter au maximum de leurs ressources matérielles.</a:t>
            </a:r>
            <a:br>
              <a:rPr lang="fr-FR" dirty="0"/>
            </a:br>
            <a:endParaRPr lang="fr-FR" dirty="0"/>
          </a:p>
        </p:txBody>
      </p:sp>
      <p:sp>
        <p:nvSpPr>
          <p:cNvPr id="4" name="Espace réservé du numéro de diapositive 3">
            <a:extLst>
              <a:ext uri="{FF2B5EF4-FFF2-40B4-BE49-F238E27FC236}">
                <a16:creationId xmlns:a16="http://schemas.microsoft.com/office/drawing/2014/main" id="{C91D4E43-CE2F-4931-9334-0EA4CB1AD0AD}"/>
              </a:ext>
            </a:extLst>
          </p:cNvPr>
          <p:cNvSpPr>
            <a:spLocks noGrp="1"/>
          </p:cNvSpPr>
          <p:nvPr>
            <p:ph type="sldNum" sz="quarter" idx="12"/>
          </p:nvPr>
        </p:nvSpPr>
        <p:spPr/>
        <p:txBody>
          <a:bodyPr/>
          <a:lstStyle/>
          <a:p>
            <a:fld id="{3D8FCC80-B8C6-41B5-8B59-D370428BBA83}" type="slidenum">
              <a:rPr lang="fr-FR" smtClean="0"/>
              <a:t>3</a:t>
            </a:fld>
            <a:endParaRPr lang="fr-FR"/>
          </a:p>
        </p:txBody>
      </p:sp>
    </p:spTree>
    <p:extLst>
      <p:ext uri="{BB962C8B-B14F-4D97-AF65-F5344CB8AC3E}">
        <p14:creationId xmlns:p14="http://schemas.microsoft.com/office/powerpoint/2010/main" val="325105276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E688EFF-9700-4619-8CEE-105902FDF1E9}"/>
              </a:ext>
            </a:extLst>
          </p:cNvPr>
          <p:cNvSpPr>
            <a:spLocks noGrp="1"/>
          </p:cNvSpPr>
          <p:nvPr>
            <p:ph type="title"/>
          </p:nvPr>
        </p:nvSpPr>
        <p:spPr/>
        <p:txBody>
          <a:bodyPr/>
          <a:lstStyle/>
          <a:p>
            <a:endParaRPr lang="fr-FR" dirty="0"/>
          </a:p>
        </p:txBody>
      </p:sp>
      <p:sp>
        <p:nvSpPr>
          <p:cNvPr id="3" name="Espace réservé du contenu 2">
            <a:extLst>
              <a:ext uri="{FF2B5EF4-FFF2-40B4-BE49-F238E27FC236}">
                <a16:creationId xmlns:a16="http://schemas.microsoft.com/office/drawing/2014/main" id="{5BBA217F-082F-4C27-8014-74104226F3E5}"/>
              </a:ext>
            </a:extLst>
          </p:cNvPr>
          <p:cNvSpPr>
            <a:spLocks noGrp="1"/>
          </p:cNvSpPr>
          <p:nvPr>
            <p:ph idx="1"/>
          </p:nvPr>
        </p:nvSpPr>
        <p:spPr/>
        <p:txBody>
          <a:bodyPr>
            <a:normAutofit/>
          </a:bodyPr>
          <a:lstStyle/>
          <a:p>
            <a:r>
              <a:rPr lang="fr-FR" dirty="0"/>
              <a:t>Depuis Windows Server 2008, Microsoft implémente dans ses systèmes d’exploitation serveur le rôle Hyper-V.</a:t>
            </a:r>
          </a:p>
          <a:p>
            <a:endParaRPr lang="fr-FR" dirty="0"/>
          </a:p>
          <a:p>
            <a:r>
              <a:rPr lang="fr-FR" dirty="0"/>
              <a:t>Server 2016 permet la virtualisation des systèmes d’exploitation suivants :</a:t>
            </a:r>
          </a:p>
          <a:p>
            <a:pPr lvl="1"/>
            <a:r>
              <a:rPr lang="fr-FR" dirty="0"/>
              <a:t>Windows Server 2008 SP2 ou version ultérieure</a:t>
            </a:r>
          </a:p>
          <a:p>
            <a:pPr lvl="1"/>
            <a:r>
              <a:rPr lang="fr-FR" dirty="0"/>
              <a:t>Windows Vista SP2 ou version ultérieure</a:t>
            </a:r>
          </a:p>
          <a:p>
            <a:pPr lvl="1"/>
            <a:r>
              <a:rPr lang="fr-FR" dirty="0"/>
              <a:t>Linux (éditions CentOS, Red Hat Enterprise, Debian, Oracle, Suse, Ubuntu)</a:t>
            </a:r>
          </a:p>
          <a:p>
            <a:pPr lvl="1"/>
            <a:r>
              <a:rPr lang="fr-FR" dirty="0"/>
              <a:t>FreeBSD</a:t>
            </a:r>
          </a:p>
          <a:p>
            <a:endParaRPr lang="fr-FR" dirty="0"/>
          </a:p>
          <a:p>
            <a:endParaRPr lang="fr-FR" dirty="0"/>
          </a:p>
        </p:txBody>
      </p:sp>
      <p:sp>
        <p:nvSpPr>
          <p:cNvPr id="4" name="Espace réservé du numéro de diapositive 3">
            <a:extLst>
              <a:ext uri="{FF2B5EF4-FFF2-40B4-BE49-F238E27FC236}">
                <a16:creationId xmlns:a16="http://schemas.microsoft.com/office/drawing/2014/main" id="{1B51C8D3-B6F7-44E2-8295-369766333163}"/>
              </a:ext>
            </a:extLst>
          </p:cNvPr>
          <p:cNvSpPr>
            <a:spLocks noGrp="1"/>
          </p:cNvSpPr>
          <p:nvPr>
            <p:ph type="sldNum" sz="quarter" idx="12"/>
          </p:nvPr>
        </p:nvSpPr>
        <p:spPr/>
        <p:txBody>
          <a:bodyPr/>
          <a:lstStyle/>
          <a:p>
            <a:fld id="{3D8FCC80-B8C6-41B5-8B59-D370428BBA83}" type="slidenum">
              <a:rPr lang="fr-FR" smtClean="0"/>
              <a:t>30</a:t>
            </a:fld>
            <a:endParaRPr lang="fr-FR"/>
          </a:p>
        </p:txBody>
      </p:sp>
    </p:spTree>
    <p:extLst>
      <p:ext uri="{BB962C8B-B14F-4D97-AF65-F5344CB8AC3E}">
        <p14:creationId xmlns:p14="http://schemas.microsoft.com/office/powerpoint/2010/main" val="38359007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5E5A7F9-1DEE-9496-AFE6-89CBA9EF0A36}"/>
              </a:ext>
            </a:extLst>
          </p:cNvPr>
          <p:cNvSpPr>
            <a:spLocks noGrp="1"/>
          </p:cNvSpPr>
          <p:nvPr>
            <p:ph type="title"/>
          </p:nvPr>
        </p:nvSpPr>
        <p:spPr/>
        <p:txBody>
          <a:bodyPr/>
          <a:lstStyle/>
          <a:p>
            <a:r>
              <a:rPr lang="fr-FR" dirty="0"/>
              <a:t>nouveautés d’Hyper-V</a:t>
            </a:r>
          </a:p>
        </p:txBody>
      </p:sp>
      <p:sp>
        <p:nvSpPr>
          <p:cNvPr id="3" name="Espace réservé du texte 2">
            <a:extLst>
              <a:ext uri="{FF2B5EF4-FFF2-40B4-BE49-F238E27FC236}">
                <a16:creationId xmlns:a16="http://schemas.microsoft.com/office/drawing/2014/main" id="{D1FDA3D2-D1AF-A868-7FE5-D641BA34D8DF}"/>
              </a:ext>
            </a:extLst>
          </p:cNvPr>
          <p:cNvSpPr>
            <a:spLocks noGrp="1"/>
          </p:cNvSpPr>
          <p:nvPr>
            <p:ph type="body" idx="1"/>
          </p:nvPr>
        </p:nvSpPr>
        <p:spPr/>
        <p:txBody>
          <a:bodyPr/>
          <a:lstStyle/>
          <a:p>
            <a:endParaRPr lang="fr-FR"/>
          </a:p>
        </p:txBody>
      </p:sp>
      <p:sp>
        <p:nvSpPr>
          <p:cNvPr id="4" name="Espace réservé du numéro de diapositive 3">
            <a:extLst>
              <a:ext uri="{FF2B5EF4-FFF2-40B4-BE49-F238E27FC236}">
                <a16:creationId xmlns:a16="http://schemas.microsoft.com/office/drawing/2014/main" id="{87D9B83A-74C4-BCA4-3390-7E2ED51D85E8}"/>
              </a:ext>
            </a:extLst>
          </p:cNvPr>
          <p:cNvSpPr>
            <a:spLocks noGrp="1"/>
          </p:cNvSpPr>
          <p:nvPr>
            <p:ph type="sldNum" sz="quarter" idx="12"/>
          </p:nvPr>
        </p:nvSpPr>
        <p:spPr/>
        <p:txBody>
          <a:bodyPr/>
          <a:lstStyle/>
          <a:p>
            <a:fld id="{3D8FCC80-B8C6-41B5-8B59-D370428BBA83}" type="slidenum">
              <a:rPr lang="fr-FR" smtClean="0"/>
              <a:t>31</a:t>
            </a:fld>
            <a:endParaRPr lang="fr-FR"/>
          </a:p>
        </p:txBody>
      </p:sp>
    </p:spTree>
    <p:extLst>
      <p:ext uri="{BB962C8B-B14F-4D97-AF65-F5344CB8AC3E}">
        <p14:creationId xmlns:p14="http://schemas.microsoft.com/office/powerpoint/2010/main" val="100320574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F846744-9078-4E3D-8D83-7A82561B9657}"/>
              </a:ext>
            </a:extLst>
          </p:cNvPr>
          <p:cNvSpPr>
            <a:spLocks noGrp="1"/>
          </p:cNvSpPr>
          <p:nvPr>
            <p:ph type="title"/>
          </p:nvPr>
        </p:nvSpPr>
        <p:spPr/>
        <p:txBody>
          <a:bodyPr/>
          <a:lstStyle/>
          <a:p>
            <a:r>
              <a:rPr lang="fr-FR" dirty="0" err="1"/>
              <a:t>Receive</a:t>
            </a:r>
            <a:r>
              <a:rPr lang="fr-FR" dirty="0"/>
              <a:t> Segment </a:t>
            </a:r>
            <a:r>
              <a:rPr lang="fr-FR" dirty="0" err="1"/>
              <a:t>Coalescing</a:t>
            </a:r>
            <a:endParaRPr lang="fr-FR" dirty="0"/>
          </a:p>
        </p:txBody>
      </p:sp>
      <p:sp>
        <p:nvSpPr>
          <p:cNvPr id="3" name="Espace réservé du contenu 2">
            <a:extLst>
              <a:ext uri="{FF2B5EF4-FFF2-40B4-BE49-F238E27FC236}">
                <a16:creationId xmlns:a16="http://schemas.microsoft.com/office/drawing/2014/main" id="{4E312F2D-9BC0-43BF-A1DD-F1C0422B19DF}"/>
              </a:ext>
            </a:extLst>
          </p:cNvPr>
          <p:cNvSpPr>
            <a:spLocks noGrp="1"/>
          </p:cNvSpPr>
          <p:nvPr>
            <p:ph idx="1"/>
          </p:nvPr>
        </p:nvSpPr>
        <p:spPr/>
        <p:txBody>
          <a:bodyPr/>
          <a:lstStyle/>
          <a:p>
            <a:r>
              <a:rPr lang="fr-FR" dirty="0"/>
              <a:t>Dans Hyper-V, les commutateurs virtuels ont été améliorés à l’aide d’une nouvelle fonctionnalité RSC (</a:t>
            </a:r>
            <a:r>
              <a:rPr lang="fr-FR" b="1" dirty="0" err="1"/>
              <a:t>Receive</a:t>
            </a:r>
            <a:r>
              <a:rPr lang="fr-FR" b="1" dirty="0"/>
              <a:t> Segment </a:t>
            </a:r>
            <a:r>
              <a:rPr lang="fr-FR" b="1" dirty="0" err="1"/>
              <a:t>Coalescing</a:t>
            </a:r>
            <a:r>
              <a:rPr lang="fr-FR" dirty="0"/>
              <a:t>). </a:t>
            </a:r>
          </a:p>
          <a:p>
            <a:endParaRPr lang="fr-FR" dirty="0"/>
          </a:p>
        </p:txBody>
      </p:sp>
      <p:sp>
        <p:nvSpPr>
          <p:cNvPr id="4" name="Espace réservé du numéro de diapositive 3">
            <a:extLst>
              <a:ext uri="{FF2B5EF4-FFF2-40B4-BE49-F238E27FC236}">
                <a16:creationId xmlns:a16="http://schemas.microsoft.com/office/drawing/2014/main" id="{3CFC1009-60AE-42E9-A397-3B54F64FC822}"/>
              </a:ext>
            </a:extLst>
          </p:cNvPr>
          <p:cNvSpPr>
            <a:spLocks noGrp="1"/>
          </p:cNvSpPr>
          <p:nvPr>
            <p:ph type="sldNum" sz="quarter" idx="12"/>
          </p:nvPr>
        </p:nvSpPr>
        <p:spPr/>
        <p:txBody>
          <a:bodyPr/>
          <a:lstStyle/>
          <a:p>
            <a:fld id="{3D8FCC80-B8C6-41B5-8B59-D370428BBA83}" type="slidenum">
              <a:rPr lang="fr-FR" smtClean="0"/>
              <a:t>32</a:t>
            </a:fld>
            <a:endParaRPr lang="fr-FR"/>
          </a:p>
        </p:txBody>
      </p:sp>
      <p:pic>
        <p:nvPicPr>
          <p:cNvPr id="5" name="Image 4">
            <a:extLst>
              <a:ext uri="{FF2B5EF4-FFF2-40B4-BE49-F238E27FC236}">
                <a16:creationId xmlns:a16="http://schemas.microsoft.com/office/drawing/2014/main" id="{B51B039C-5841-1522-2011-55DAD25EBEF4}"/>
              </a:ext>
            </a:extLst>
          </p:cNvPr>
          <p:cNvPicPr>
            <a:picLocks noChangeAspect="1"/>
          </p:cNvPicPr>
          <p:nvPr/>
        </p:nvPicPr>
        <p:blipFill>
          <a:blip r:embed="rId2"/>
          <a:stretch>
            <a:fillRect/>
          </a:stretch>
        </p:blipFill>
        <p:spPr>
          <a:xfrm>
            <a:off x="3491880" y="3140968"/>
            <a:ext cx="2160240" cy="2872819"/>
          </a:xfrm>
          <a:prstGeom prst="rect">
            <a:avLst/>
          </a:prstGeom>
        </p:spPr>
      </p:pic>
    </p:spTree>
    <p:extLst>
      <p:ext uri="{BB962C8B-B14F-4D97-AF65-F5344CB8AC3E}">
        <p14:creationId xmlns:p14="http://schemas.microsoft.com/office/powerpoint/2010/main" val="10614696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82E14C-F472-6511-3259-A8639426CA60}"/>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1903152B-9CD0-C383-6C06-BF2ED2F0BAAD}"/>
              </a:ext>
            </a:extLst>
          </p:cNvPr>
          <p:cNvSpPr>
            <a:spLocks noGrp="1"/>
          </p:cNvSpPr>
          <p:nvPr>
            <p:ph idx="1"/>
          </p:nvPr>
        </p:nvSpPr>
        <p:spPr/>
        <p:txBody>
          <a:bodyPr/>
          <a:lstStyle/>
          <a:p>
            <a:r>
              <a:rPr lang="fr-FR" dirty="0"/>
              <a:t>Cela permet d’améliorer les performances du trafic réseau envoyé par un hôte externe et reçu par une carte réseau virtuelle, ainsi que le trafic envoyé par une carte réseau virtuelle et reçu par une autre carte réseau virtuelle présente sur le même hôte.</a:t>
            </a:r>
          </a:p>
          <a:p>
            <a:endParaRPr lang="fr-FR" dirty="0"/>
          </a:p>
        </p:txBody>
      </p:sp>
      <p:sp>
        <p:nvSpPr>
          <p:cNvPr id="4" name="Espace réservé du numéro de diapositive 3">
            <a:extLst>
              <a:ext uri="{FF2B5EF4-FFF2-40B4-BE49-F238E27FC236}">
                <a16:creationId xmlns:a16="http://schemas.microsoft.com/office/drawing/2014/main" id="{0E24D533-6C5C-03D1-70BB-541A9864505E}"/>
              </a:ext>
            </a:extLst>
          </p:cNvPr>
          <p:cNvSpPr>
            <a:spLocks noGrp="1"/>
          </p:cNvSpPr>
          <p:nvPr>
            <p:ph type="sldNum" sz="quarter" idx="12"/>
          </p:nvPr>
        </p:nvSpPr>
        <p:spPr/>
        <p:txBody>
          <a:bodyPr/>
          <a:lstStyle/>
          <a:p>
            <a:fld id="{3D8FCC80-B8C6-41B5-8B59-D370428BBA83}" type="slidenum">
              <a:rPr lang="fr-FR" smtClean="0"/>
              <a:t>33</a:t>
            </a:fld>
            <a:endParaRPr lang="fr-FR"/>
          </a:p>
        </p:txBody>
      </p:sp>
    </p:spTree>
    <p:extLst>
      <p:ext uri="{BB962C8B-B14F-4D97-AF65-F5344CB8AC3E}">
        <p14:creationId xmlns:p14="http://schemas.microsoft.com/office/powerpoint/2010/main" val="59060985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B5AF69D-C587-4BF1-80A1-B5C49F3C0BE3}"/>
              </a:ext>
            </a:extLst>
          </p:cNvPr>
          <p:cNvSpPr>
            <a:spLocks noGrp="1"/>
          </p:cNvSpPr>
          <p:nvPr>
            <p:ph type="title"/>
          </p:nvPr>
        </p:nvSpPr>
        <p:spPr/>
        <p:txBody>
          <a:bodyPr/>
          <a:lstStyle/>
          <a:p>
            <a:r>
              <a:rPr lang="fr-FR" dirty="0"/>
              <a:t>Switch Embedded Teaming</a:t>
            </a:r>
          </a:p>
        </p:txBody>
      </p:sp>
      <p:sp>
        <p:nvSpPr>
          <p:cNvPr id="3" name="Espace réservé du contenu 2">
            <a:extLst>
              <a:ext uri="{FF2B5EF4-FFF2-40B4-BE49-F238E27FC236}">
                <a16:creationId xmlns:a16="http://schemas.microsoft.com/office/drawing/2014/main" id="{08761C5C-7776-4539-B37D-FC8ED342D361}"/>
              </a:ext>
            </a:extLst>
          </p:cNvPr>
          <p:cNvSpPr>
            <a:spLocks noGrp="1"/>
          </p:cNvSpPr>
          <p:nvPr>
            <p:ph idx="1"/>
          </p:nvPr>
        </p:nvSpPr>
        <p:spPr/>
        <p:txBody>
          <a:bodyPr/>
          <a:lstStyle/>
          <a:p>
            <a:r>
              <a:rPr lang="fr-FR" b="1" dirty="0"/>
              <a:t>Switch Embedded Teaming </a:t>
            </a:r>
            <a:r>
              <a:rPr lang="fr-FR" dirty="0"/>
              <a:t>est une alternative au traditionnel NIC Teaming (Agrégation de carte Réseaux) que l’on connaît habituellement. </a:t>
            </a:r>
          </a:p>
          <a:p>
            <a:endParaRPr lang="fr-FR" dirty="0"/>
          </a:p>
          <a:p>
            <a:r>
              <a:rPr lang="fr-FR" dirty="0"/>
              <a:t>Il permet de faire une agrégation de cartes réseau directement au niveau du </a:t>
            </a:r>
            <a:r>
              <a:rPr lang="fr-FR" b="1" dirty="0" err="1"/>
              <a:t>VMSwitch</a:t>
            </a:r>
            <a:r>
              <a:rPr lang="fr-FR" dirty="0"/>
              <a:t> au moment de la création du commutateur virtuel.</a:t>
            </a:r>
          </a:p>
          <a:p>
            <a:endParaRPr lang="fr-FR" dirty="0"/>
          </a:p>
          <a:p>
            <a:r>
              <a:rPr lang="fr-FR" dirty="0"/>
              <a:t>Il permet d’avoir de meilleures performances au niveau réseau et surtout de la tolérance aux pannes.</a:t>
            </a:r>
          </a:p>
        </p:txBody>
      </p:sp>
      <p:sp>
        <p:nvSpPr>
          <p:cNvPr id="4" name="Espace réservé du numéro de diapositive 3">
            <a:extLst>
              <a:ext uri="{FF2B5EF4-FFF2-40B4-BE49-F238E27FC236}">
                <a16:creationId xmlns:a16="http://schemas.microsoft.com/office/drawing/2014/main" id="{60404350-F9B4-4852-9EDD-0EAC5C9DD419}"/>
              </a:ext>
            </a:extLst>
          </p:cNvPr>
          <p:cNvSpPr>
            <a:spLocks noGrp="1"/>
          </p:cNvSpPr>
          <p:nvPr>
            <p:ph type="sldNum" sz="quarter" idx="12"/>
          </p:nvPr>
        </p:nvSpPr>
        <p:spPr/>
        <p:txBody>
          <a:bodyPr/>
          <a:lstStyle/>
          <a:p>
            <a:fld id="{3D8FCC80-B8C6-41B5-8B59-D370428BBA83}" type="slidenum">
              <a:rPr lang="fr-FR" smtClean="0"/>
              <a:t>34</a:t>
            </a:fld>
            <a:endParaRPr lang="fr-FR"/>
          </a:p>
        </p:txBody>
      </p:sp>
    </p:spTree>
    <p:extLst>
      <p:ext uri="{BB962C8B-B14F-4D97-AF65-F5344CB8AC3E}">
        <p14:creationId xmlns:p14="http://schemas.microsoft.com/office/powerpoint/2010/main" val="109364006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58B00B1-2E0C-4B5A-8967-CFAE9A45BAD0}"/>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3B712D9B-1EF0-4EAC-9386-D33457244765}"/>
              </a:ext>
            </a:extLst>
          </p:cNvPr>
          <p:cNvSpPr>
            <a:spLocks noGrp="1"/>
          </p:cNvSpPr>
          <p:nvPr>
            <p:ph idx="1"/>
          </p:nvPr>
        </p:nvSpPr>
        <p:spPr/>
        <p:txBody>
          <a:bodyPr/>
          <a:lstStyle/>
          <a:p>
            <a:r>
              <a:rPr lang="fr-FR" dirty="0"/>
              <a:t>SET n’est pas disponible pour les machines virtuelles, uniquement pour les hôtes Hyper-V.</a:t>
            </a:r>
          </a:p>
        </p:txBody>
      </p:sp>
      <p:sp>
        <p:nvSpPr>
          <p:cNvPr id="4" name="Espace réservé du numéro de diapositive 3">
            <a:extLst>
              <a:ext uri="{FF2B5EF4-FFF2-40B4-BE49-F238E27FC236}">
                <a16:creationId xmlns:a16="http://schemas.microsoft.com/office/drawing/2014/main" id="{D5F295FC-44D1-4FDF-8762-EFA257954F99}"/>
              </a:ext>
            </a:extLst>
          </p:cNvPr>
          <p:cNvSpPr>
            <a:spLocks noGrp="1"/>
          </p:cNvSpPr>
          <p:nvPr>
            <p:ph type="sldNum" sz="quarter" idx="12"/>
          </p:nvPr>
        </p:nvSpPr>
        <p:spPr/>
        <p:txBody>
          <a:bodyPr/>
          <a:lstStyle/>
          <a:p>
            <a:fld id="{3D8FCC80-B8C6-41B5-8B59-D370428BBA83}" type="slidenum">
              <a:rPr lang="fr-FR" smtClean="0"/>
              <a:t>35</a:t>
            </a:fld>
            <a:endParaRPr lang="fr-FR"/>
          </a:p>
        </p:txBody>
      </p:sp>
      <p:pic>
        <p:nvPicPr>
          <p:cNvPr id="5" name="Image 4">
            <a:extLst>
              <a:ext uri="{FF2B5EF4-FFF2-40B4-BE49-F238E27FC236}">
                <a16:creationId xmlns:a16="http://schemas.microsoft.com/office/drawing/2014/main" id="{8720EBA2-9E62-487C-86C9-94E0772F362E}"/>
              </a:ext>
            </a:extLst>
          </p:cNvPr>
          <p:cNvPicPr>
            <a:picLocks noChangeAspect="1"/>
          </p:cNvPicPr>
          <p:nvPr/>
        </p:nvPicPr>
        <p:blipFill>
          <a:blip r:embed="rId2"/>
          <a:stretch>
            <a:fillRect/>
          </a:stretch>
        </p:blipFill>
        <p:spPr>
          <a:xfrm>
            <a:off x="2123728" y="2684973"/>
            <a:ext cx="5243014" cy="3639627"/>
          </a:xfrm>
          <a:prstGeom prst="rect">
            <a:avLst/>
          </a:prstGeom>
        </p:spPr>
      </p:pic>
    </p:spTree>
    <p:extLst>
      <p:ext uri="{BB962C8B-B14F-4D97-AF65-F5344CB8AC3E}">
        <p14:creationId xmlns:p14="http://schemas.microsoft.com/office/powerpoint/2010/main" val="321582687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DFBCCF1-117B-47D6-9C78-78E1384BBD13}"/>
              </a:ext>
            </a:extLst>
          </p:cNvPr>
          <p:cNvSpPr>
            <a:spLocks noGrp="1"/>
          </p:cNvSpPr>
          <p:nvPr>
            <p:ph type="title"/>
          </p:nvPr>
        </p:nvSpPr>
        <p:spPr/>
        <p:txBody>
          <a:bodyPr/>
          <a:lstStyle/>
          <a:p>
            <a:r>
              <a:rPr lang="fr-FR" dirty="0"/>
              <a:t>Commutateur virtuel de type NAT</a:t>
            </a:r>
          </a:p>
        </p:txBody>
      </p:sp>
      <p:sp>
        <p:nvSpPr>
          <p:cNvPr id="3" name="Espace réservé du contenu 2">
            <a:extLst>
              <a:ext uri="{FF2B5EF4-FFF2-40B4-BE49-F238E27FC236}">
                <a16:creationId xmlns:a16="http://schemas.microsoft.com/office/drawing/2014/main" id="{437F231C-ACF5-4943-BCEC-4C8335BA0AAF}"/>
              </a:ext>
            </a:extLst>
          </p:cNvPr>
          <p:cNvSpPr>
            <a:spLocks noGrp="1"/>
          </p:cNvSpPr>
          <p:nvPr>
            <p:ph idx="1"/>
          </p:nvPr>
        </p:nvSpPr>
        <p:spPr/>
        <p:txBody>
          <a:bodyPr/>
          <a:lstStyle/>
          <a:p>
            <a:r>
              <a:rPr lang="fr-FR" dirty="0"/>
              <a:t>Un nouveau type de commutateur virtuel voit le jour sous Hyper-V 2016, le commutateur virtuel de type NAT.</a:t>
            </a:r>
          </a:p>
          <a:p>
            <a:pPr marL="0" indent="0">
              <a:buNone/>
            </a:pPr>
            <a:endParaRPr lang="fr-FR" dirty="0"/>
          </a:p>
          <a:p>
            <a:r>
              <a:rPr lang="fr-FR" dirty="0"/>
              <a:t>Ce type de commutateur a été créé pour les Windows containers, mais on peut également l’utiliser pour les machines virtuelles.</a:t>
            </a:r>
          </a:p>
          <a:p>
            <a:endParaRPr lang="fr-FR" dirty="0"/>
          </a:p>
          <a:p>
            <a:r>
              <a:rPr lang="fr-FR" dirty="0"/>
              <a:t>Cela permet aux machines virtuelles d’avoir leur adressage interne, et pour se connecter avec le monde extérieur et Internet, elles utilisent les mécanismes classiques du NAT (</a:t>
            </a:r>
            <a:r>
              <a:rPr lang="fr-FR" b="1" dirty="0"/>
              <a:t>Network </a:t>
            </a:r>
            <a:r>
              <a:rPr lang="fr-FR" b="1" dirty="0" err="1"/>
              <a:t>Address</a:t>
            </a:r>
            <a:r>
              <a:rPr lang="fr-FR" b="1" dirty="0"/>
              <a:t> Translation</a:t>
            </a:r>
            <a:r>
              <a:rPr lang="fr-FR" dirty="0"/>
              <a:t>).</a:t>
            </a:r>
          </a:p>
        </p:txBody>
      </p:sp>
      <p:sp>
        <p:nvSpPr>
          <p:cNvPr id="4" name="Espace réservé du numéro de diapositive 3">
            <a:extLst>
              <a:ext uri="{FF2B5EF4-FFF2-40B4-BE49-F238E27FC236}">
                <a16:creationId xmlns:a16="http://schemas.microsoft.com/office/drawing/2014/main" id="{EA0E56B6-D771-4BCE-91E3-F38D37A9A59B}"/>
              </a:ext>
            </a:extLst>
          </p:cNvPr>
          <p:cNvSpPr>
            <a:spLocks noGrp="1"/>
          </p:cNvSpPr>
          <p:nvPr>
            <p:ph type="sldNum" sz="quarter" idx="12"/>
          </p:nvPr>
        </p:nvSpPr>
        <p:spPr/>
        <p:txBody>
          <a:bodyPr/>
          <a:lstStyle/>
          <a:p>
            <a:fld id="{3D8FCC80-B8C6-41B5-8B59-D370428BBA83}" type="slidenum">
              <a:rPr lang="fr-FR" smtClean="0"/>
              <a:t>36</a:t>
            </a:fld>
            <a:endParaRPr lang="fr-FR"/>
          </a:p>
        </p:txBody>
      </p:sp>
    </p:spTree>
    <p:extLst>
      <p:ext uri="{BB962C8B-B14F-4D97-AF65-F5344CB8AC3E}">
        <p14:creationId xmlns:p14="http://schemas.microsoft.com/office/powerpoint/2010/main" val="103861926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0AC837F-E020-47A3-A0E8-B043F1137EE6}"/>
              </a:ext>
            </a:extLst>
          </p:cNvPr>
          <p:cNvSpPr>
            <a:spLocks noGrp="1"/>
          </p:cNvSpPr>
          <p:nvPr>
            <p:ph type="title"/>
          </p:nvPr>
        </p:nvSpPr>
        <p:spPr/>
        <p:txBody>
          <a:bodyPr/>
          <a:lstStyle/>
          <a:p>
            <a:r>
              <a:rPr lang="fr-FR" dirty="0"/>
              <a:t>Hôte de protection des ressources</a:t>
            </a:r>
          </a:p>
        </p:txBody>
      </p:sp>
      <p:sp>
        <p:nvSpPr>
          <p:cNvPr id="3" name="Espace réservé du contenu 2">
            <a:extLst>
              <a:ext uri="{FF2B5EF4-FFF2-40B4-BE49-F238E27FC236}">
                <a16:creationId xmlns:a16="http://schemas.microsoft.com/office/drawing/2014/main" id="{BFF8E6C9-7D0F-4FD6-BA04-75AE1027C685}"/>
              </a:ext>
            </a:extLst>
          </p:cNvPr>
          <p:cNvSpPr>
            <a:spLocks noGrp="1"/>
          </p:cNvSpPr>
          <p:nvPr>
            <p:ph idx="1"/>
          </p:nvPr>
        </p:nvSpPr>
        <p:spPr/>
        <p:txBody>
          <a:bodyPr/>
          <a:lstStyle/>
          <a:p>
            <a:r>
              <a:rPr lang="fr-FR" dirty="0"/>
              <a:t>Permet d’éviter l’utilisation excessive des ressources par une machine virtuelle, ceci dans le but d’éviter une dégradation des performances de la machine hôte et des autres machines virtuelles.</a:t>
            </a:r>
          </a:p>
          <a:p>
            <a:endParaRPr lang="fr-FR" dirty="0"/>
          </a:p>
          <a:p>
            <a:r>
              <a:rPr lang="fr-FR" b="1" dirty="0"/>
              <a:t>Fonctionnalité n’est pas activée par défaut</a:t>
            </a:r>
            <a:r>
              <a:rPr lang="fr-FR" dirty="0"/>
              <a:t>. </a:t>
            </a:r>
          </a:p>
          <a:p>
            <a:endParaRPr lang="fr-FR" dirty="0"/>
          </a:p>
          <a:p>
            <a:r>
              <a:rPr lang="fr-FR" u="sng" dirty="0"/>
              <a:t>Pour activer le Host ressources Protection</a:t>
            </a:r>
          </a:p>
          <a:p>
            <a:r>
              <a:rPr lang="fr-FR" dirty="0"/>
              <a:t>&gt; </a:t>
            </a:r>
            <a:r>
              <a:rPr lang="fr-FR" dirty="0">
                <a:solidFill>
                  <a:srgbClr val="FF0000"/>
                </a:solidFill>
              </a:rPr>
              <a:t>Set-</a:t>
            </a:r>
            <a:r>
              <a:rPr lang="fr-FR" dirty="0" err="1">
                <a:solidFill>
                  <a:srgbClr val="FF0000"/>
                </a:solidFill>
              </a:rPr>
              <a:t>VMProcessor</a:t>
            </a:r>
            <a:r>
              <a:rPr lang="fr-FR" dirty="0">
                <a:solidFill>
                  <a:srgbClr val="FF0000"/>
                </a:solidFill>
              </a:rPr>
              <a:t> -</a:t>
            </a:r>
            <a:r>
              <a:rPr lang="fr-FR" dirty="0" err="1">
                <a:solidFill>
                  <a:srgbClr val="FF0000"/>
                </a:solidFill>
              </a:rPr>
              <a:t>EnableHostResourceProtection</a:t>
            </a:r>
            <a:r>
              <a:rPr lang="fr-FR" dirty="0">
                <a:solidFill>
                  <a:srgbClr val="FF0000"/>
                </a:solidFill>
              </a:rPr>
              <a:t> $</a:t>
            </a:r>
            <a:r>
              <a:rPr lang="fr-FR" dirty="0" err="1">
                <a:solidFill>
                  <a:srgbClr val="FF0000"/>
                </a:solidFill>
              </a:rPr>
              <a:t>true</a:t>
            </a:r>
            <a:endParaRPr lang="fr-FR" dirty="0">
              <a:solidFill>
                <a:srgbClr val="FF0000"/>
              </a:solidFill>
            </a:endParaRPr>
          </a:p>
        </p:txBody>
      </p:sp>
      <p:sp>
        <p:nvSpPr>
          <p:cNvPr id="4" name="Espace réservé du numéro de diapositive 3">
            <a:extLst>
              <a:ext uri="{FF2B5EF4-FFF2-40B4-BE49-F238E27FC236}">
                <a16:creationId xmlns:a16="http://schemas.microsoft.com/office/drawing/2014/main" id="{1D2B9B51-54BB-4E21-883A-CCE107FB887A}"/>
              </a:ext>
            </a:extLst>
          </p:cNvPr>
          <p:cNvSpPr>
            <a:spLocks noGrp="1"/>
          </p:cNvSpPr>
          <p:nvPr>
            <p:ph type="sldNum" sz="quarter" idx="12"/>
          </p:nvPr>
        </p:nvSpPr>
        <p:spPr/>
        <p:txBody>
          <a:bodyPr/>
          <a:lstStyle/>
          <a:p>
            <a:fld id="{3D8FCC80-B8C6-41B5-8B59-D370428BBA83}" type="slidenum">
              <a:rPr lang="fr-FR" smtClean="0"/>
              <a:t>37</a:t>
            </a:fld>
            <a:endParaRPr lang="fr-FR"/>
          </a:p>
        </p:txBody>
      </p:sp>
    </p:spTree>
    <p:extLst>
      <p:ext uri="{BB962C8B-B14F-4D97-AF65-F5344CB8AC3E}">
        <p14:creationId xmlns:p14="http://schemas.microsoft.com/office/powerpoint/2010/main" val="363370715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20D0098-306A-4D32-9FF0-E793EB849406}"/>
              </a:ext>
            </a:extLst>
          </p:cNvPr>
          <p:cNvSpPr>
            <a:spLocks noGrp="1"/>
          </p:cNvSpPr>
          <p:nvPr>
            <p:ph type="title"/>
          </p:nvPr>
        </p:nvSpPr>
        <p:spPr/>
        <p:txBody>
          <a:bodyPr/>
          <a:lstStyle/>
          <a:p>
            <a:r>
              <a:rPr lang="fr-FR" dirty="0"/>
              <a:t>Gestionnaire Hyper-V</a:t>
            </a:r>
          </a:p>
        </p:txBody>
      </p:sp>
      <p:sp>
        <p:nvSpPr>
          <p:cNvPr id="3" name="Espace réservé du contenu 2">
            <a:extLst>
              <a:ext uri="{FF2B5EF4-FFF2-40B4-BE49-F238E27FC236}">
                <a16:creationId xmlns:a16="http://schemas.microsoft.com/office/drawing/2014/main" id="{F9F15CB4-EE95-4B31-9A2A-29C79BDEDF02}"/>
              </a:ext>
            </a:extLst>
          </p:cNvPr>
          <p:cNvSpPr>
            <a:spLocks noGrp="1"/>
          </p:cNvSpPr>
          <p:nvPr>
            <p:ph idx="1"/>
          </p:nvPr>
        </p:nvSpPr>
        <p:spPr/>
        <p:txBody>
          <a:bodyPr/>
          <a:lstStyle/>
          <a:p>
            <a:r>
              <a:rPr lang="fr-FR" dirty="0"/>
              <a:t>Gestion possibles des versions d’hôtes Hyper-V plus anciennes</a:t>
            </a:r>
          </a:p>
          <a:p>
            <a:endParaRPr lang="fr-FR" dirty="0"/>
          </a:p>
          <a:p>
            <a:r>
              <a:rPr lang="fr-FR" dirty="0"/>
              <a:t>Gestion en ligne de commande par l’intermédiaire de </a:t>
            </a:r>
            <a:r>
              <a:rPr lang="fr-FR" b="1" dirty="0" err="1"/>
              <a:t>WinRM</a:t>
            </a:r>
            <a:r>
              <a:rPr lang="fr-FR" dirty="0"/>
              <a:t> (Windows </a:t>
            </a:r>
            <a:r>
              <a:rPr lang="fr-FR" dirty="0" err="1"/>
              <a:t>Remote</a:t>
            </a:r>
            <a:r>
              <a:rPr lang="fr-FR" dirty="0"/>
              <a:t> Management).</a:t>
            </a:r>
          </a:p>
          <a:p>
            <a:endParaRPr lang="fr-FR" dirty="0"/>
          </a:p>
          <a:p>
            <a:r>
              <a:rPr lang="fr-FR" dirty="0"/>
              <a:t>Contrairement aux anciennes versions, il est possible d’utiliser des informations d’identification différentes pour la connexion à un hôte distant.</a:t>
            </a:r>
          </a:p>
        </p:txBody>
      </p:sp>
      <p:sp>
        <p:nvSpPr>
          <p:cNvPr id="4" name="Espace réservé du numéro de diapositive 3">
            <a:extLst>
              <a:ext uri="{FF2B5EF4-FFF2-40B4-BE49-F238E27FC236}">
                <a16:creationId xmlns:a16="http://schemas.microsoft.com/office/drawing/2014/main" id="{248FF148-0035-46F2-B4BC-C7B86C54BF3D}"/>
              </a:ext>
            </a:extLst>
          </p:cNvPr>
          <p:cNvSpPr>
            <a:spLocks noGrp="1"/>
          </p:cNvSpPr>
          <p:nvPr>
            <p:ph type="sldNum" sz="quarter" idx="12"/>
          </p:nvPr>
        </p:nvSpPr>
        <p:spPr/>
        <p:txBody>
          <a:bodyPr/>
          <a:lstStyle/>
          <a:p>
            <a:fld id="{3D8FCC80-B8C6-41B5-8B59-D370428BBA83}" type="slidenum">
              <a:rPr lang="fr-FR" smtClean="0"/>
              <a:t>38</a:t>
            </a:fld>
            <a:endParaRPr lang="fr-FR"/>
          </a:p>
        </p:txBody>
      </p:sp>
      <p:pic>
        <p:nvPicPr>
          <p:cNvPr id="5" name="Picture 2">
            <a:extLst>
              <a:ext uri="{FF2B5EF4-FFF2-40B4-BE49-F238E27FC236}">
                <a16:creationId xmlns:a16="http://schemas.microsoft.com/office/drawing/2014/main" id="{C1CBEC12-D5D3-4F20-9421-BD28AB04F1DE}"/>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550091" y="26878"/>
            <a:ext cx="568275" cy="8000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3216388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CCC2397-AE12-4256-9469-B35436CB22A4}"/>
              </a:ext>
            </a:extLst>
          </p:cNvPr>
          <p:cNvSpPr>
            <a:spLocks noGrp="1"/>
          </p:cNvSpPr>
          <p:nvPr>
            <p:ph type="title"/>
          </p:nvPr>
        </p:nvSpPr>
        <p:spPr/>
        <p:txBody>
          <a:bodyPr>
            <a:normAutofit/>
          </a:bodyPr>
          <a:lstStyle/>
          <a:p>
            <a:r>
              <a:rPr lang="fr-FR" dirty="0" err="1"/>
              <a:t>Nested</a:t>
            </a:r>
            <a:r>
              <a:rPr lang="fr-FR" dirty="0"/>
              <a:t> </a:t>
            </a:r>
            <a:r>
              <a:rPr lang="fr-FR" dirty="0" err="1"/>
              <a:t>Virtualization</a:t>
            </a:r>
            <a:endParaRPr lang="fr-FR" dirty="0"/>
          </a:p>
        </p:txBody>
      </p:sp>
      <p:sp>
        <p:nvSpPr>
          <p:cNvPr id="3" name="Espace réservé du contenu 2">
            <a:extLst>
              <a:ext uri="{FF2B5EF4-FFF2-40B4-BE49-F238E27FC236}">
                <a16:creationId xmlns:a16="http://schemas.microsoft.com/office/drawing/2014/main" id="{B077C61E-BCF8-4DAD-94A4-C646671F4494}"/>
              </a:ext>
            </a:extLst>
          </p:cNvPr>
          <p:cNvSpPr>
            <a:spLocks noGrp="1"/>
          </p:cNvSpPr>
          <p:nvPr>
            <p:ph idx="1"/>
          </p:nvPr>
        </p:nvSpPr>
        <p:spPr/>
        <p:txBody>
          <a:bodyPr/>
          <a:lstStyle/>
          <a:p>
            <a:r>
              <a:rPr lang="fr-FR" dirty="0"/>
              <a:t>Fonctionnalité permettant l’ajout du rôle Hyper-V dans une machine virtuelle Hyper-V exécutant Windows Server 2016.</a:t>
            </a:r>
          </a:p>
          <a:p>
            <a:endParaRPr lang="fr-FR" dirty="0"/>
          </a:p>
          <a:p>
            <a:r>
              <a:rPr lang="fr-FR" dirty="0"/>
              <a:t>Le </a:t>
            </a:r>
            <a:r>
              <a:rPr lang="fr-FR" b="1" dirty="0" err="1"/>
              <a:t>Nested</a:t>
            </a:r>
            <a:r>
              <a:rPr lang="fr-FR" b="1" dirty="0"/>
              <a:t> </a:t>
            </a:r>
            <a:r>
              <a:rPr lang="fr-FR" b="1" dirty="0" err="1"/>
              <a:t>Virtualization</a:t>
            </a:r>
            <a:r>
              <a:rPr lang="fr-FR" b="1" dirty="0"/>
              <a:t> </a:t>
            </a:r>
            <a:r>
              <a:rPr lang="fr-FR" dirty="0"/>
              <a:t>est à utiliser dans les environnements de test. </a:t>
            </a:r>
          </a:p>
          <a:p>
            <a:endParaRPr lang="fr-FR" dirty="0"/>
          </a:p>
          <a:p>
            <a:r>
              <a:rPr lang="fr-FR" dirty="0"/>
              <a:t>Il ne faut pas l’utiliser dans les environnements de production, car vous n’aurez pas les performances recherchées avec cette technologie.</a:t>
            </a:r>
          </a:p>
        </p:txBody>
      </p:sp>
      <p:sp>
        <p:nvSpPr>
          <p:cNvPr id="4" name="Espace réservé du numéro de diapositive 3">
            <a:extLst>
              <a:ext uri="{FF2B5EF4-FFF2-40B4-BE49-F238E27FC236}">
                <a16:creationId xmlns:a16="http://schemas.microsoft.com/office/drawing/2014/main" id="{F3E8E478-A88F-4D47-AEA4-76A1AFAFC53F}"/>
              </a:ext>
            </a:extLst>
          </p:cNvPr>
          <p:cNvSpPr>
            <a:spLocks noGrp="1"/>
          </p:cNvSpPr>
          <p:nvPr>
            <p:ph type="sldNum" sz="quarter" idx="12"/>
          </p:nvPr>
        </p:nvSpPr>
        <p:spPr/>
        <p:txBody>
          <a:bodyPr/>
          <a:lstStyle/>
          <a:p>
            <a:fld id="{3D8FCC80-B8C6-41B5-8B59-D370428BBA83}" type="slidenum">
              <a:rPr lang="fr-FR" smtClean="0"/>
              <a:t>39</a:t>
            </a:fld>
            <a:endParaRPr lang="fr-FR"/>
          </a:p>
        </p:txBody>
      </p:sp>
      <p:pic>
        <p:nvPicPr>
          <p:cNvPr id="5" name="Picture 2">
            <a:extLst>
              <a:ext uri="{FF2B5EF4-FFF2-40B4-BE49-F238E27FC236}">
                <a16:creationId xmlns:a16="http://schemas.microsoft.com/office/drawing/2014/main" id="{C7F640B0-17A6-4013-888E-EBE4D415852C}"/>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550091" y="26878"/>
            <a:ext cx="568275" cy="8000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937810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EEA3718-A0B2-486C-82C6-CFCB74891672}"/>
              </a:ext>
            </a:extLst>
          </p:cNvPr>
          <p:cNvSpPr>
            <a:spLocks noGrp="1"/>
          </p:cNvSpPr>
          <p:nvPr>
            <p:ph type="title"/>
          </p:nvPr>
        </p:nvSpPr>
        <p:spPr/>
        <p:txBody>
          <a:bodyPr/>
          <a:lstStyle/>
          <a:p>
            <a:r>
              <a:rPr lang="fr-FR" dirty="0"/>
              <a:t>Son histoire</a:t>
            </a:r>
          </a:p>
        </p:txBody>
      </p:sp>
      <p:sp>
        <p:nvSpPr>
          <p:cNvPr id="3" name="Espace réservé du contenu 2">
            <a:extLst>
              <a:ext uri="{FF2B5EF4-FFF2-40B4-BE49-F238E27FC236}">
                <a16:creationId xmlns:a16="http://schemas.microsoft.com/office/drawing/2014/main" id="{50FE554E-340D-4A00-A39A-2780B15F7D4B}"/>
              </a:ext>
            </a:extLst>
          </p:cNvPr>
          <p:cNvSpPr>
            <a:spLocks noGrp="1"/>
          </p:cNvSpPr>
          <p:nvPr>
            <p:ph idx="1"/>
          </p:nvPr>
        </p:nvSpPr>
        <p:spPr/>
        <p:txBody>
          <a:bodyPr/>
          <a:lstStyle/>
          <a:p>
            <a:r>
              <a:rPr lang="fr-FR" dirty="0"/>
              <a:t>Hyper-V a vu le jour avec Windows </a:t>
            </a:r>
            <a:r>
              <a:rPr lang="fr-FR" b="1" dirty="0"/>
              <a:t>Server 2008</a:t>
            </a:r>
            <a:r>
              <a:rPr lang="fr-FR" dirty="0"/>
              <a:t>, depuis, plusieurs versions sont sorties, plusieurs nouveautés et améliorations sont apportées dans chaque nouvelle version, cela permet à Hyper-V et à Microsoft de s’accroître dans le marché de la virtualisation afin de concurrencer le leader du marché </a:t>
            </a:r>
            <a:r>
              <a:rPr lang="fr-FR" b="1" dirty="0" err="1"/>
              <a:t>Vmware</a:t>
            </a:r>
            <a:r>
              <a:rPr lang="fr-FR" dirty="0"/>
              <a:t> avec leur suite </a:t>
            </a:r>
            <a:r>
              <a:rPr lang="fr-FR" b="1" dirty="0"/>
              <a:t>vSphere</a:t>
            </a:r>
            <a:r>
              <a:rPr lang="fr-FR" dirty="0"/>
              <a:t>.</a:t>
            </a:r>
          </a:p>
        </p:txBody>
      </p:sp>
      <p:sp>
        <p:nvSpPr>
          <p:cNvPr id="4" name="Espace réservé du numéro de diapositive 3">
            <a:extLst>
              <a:ext uri="{FF2B5EF4-FFF2-40B4-BE49-F238E27FC236}">
                <a16:creationId xmlns:a16="http://schemas.microsoft.com/office/drawing/2014/main" id="{A08F3900-A2CE-4A0B-945B-D97F0769C6B3}"/>
              </a:ext>
            </a:extLst>
          </p:cNvPr>
          <p:cNvSpPr>
            <a:spLocks noGrp="1"/>
          </p:cNvSpPr>
          <p:nvPr>
            <p:ph type="sldNum" sz="quarter" idx="12"/>
          </p:nvPr>
        </p:nvSpPr>
        <p:spPr/>
        <p:txBody>
          <a:bodyPr/>
          <a:lstStyle/>
          <a:p>
            <a:fld id="{3D8FCC80-B8C6-41B5-8B59-D370428BBA83}" type="slidenum">
              <a:rPr lang="fr-FR" smtClean="0"/>
              <a:t>4</a:t>
            </a:fld>
            <a:endParaRPr lang="fr-FR"/>
          </a:p>
        </p:txBody>
      </p:sp>
    </p:spTree>
    <p:extLst>
      <p:ext uri="{BB962C8B-B14F-4D97-AF65-F5344CB8AC3E}">
        <p14:creationId xmlns:p14="http://schemas.microsoft.com/office/powerpoint/2010/main" val="279600377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2223962-3136-4C61-B263-4B5505E7E1F7}"/>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A31361A8-CAFD-4D6F-9869-5AEB94450FC0}"/>
              </a:ext>
            </a:extLst>
          </p:cNvPr>
          <p:cNvSpPr>
            <a:spLocks noGrp="1"/>
          </p:cNvSpPr>
          <p:nvPr>
            <p:ph idx="1"/>
          </p:nvPr>
        </p:nvSpPr>
        <p:spPr/>
        <p:txBody>
          <a:bodyPr/>
          <a:lstStyle/>
          <a:p>
            <a:r>
              <a:rPr lang="fr-FR" dirty="0"/>
              <a:t>Afin de profiter du </a:t>
            </a:r>
            <a:r>
              <a:rPr lang="fr-FR" dirty="0" err="1"/>
              <a:t>Nested</a:t>
            </a:r>
            <a:r>
              <a:rPr lang="fr-FR" dirty="0"/>
              <a:t> </a:t>
            </a:r>
            <a:r>
              <a:rPr lang="fr-FR" dirty="0" err="1"/>
              <a:t>Virtualization</a:t>
            </a:r>
            <a:r>
              <a:rPr lang="fr-FR" dirty="0"/>
              <a:t>, il faut respecter les prérequis suivants :</a:t>
            </a:r>
          </a:p>
          <a:p>
            <a:endParaRPr lang="fr-FR" dirty="0"/>
          </a:p>
          <a:p>
            <a:r>
              <a:rPr lang="fr-FR" dirty="0"/>
              <a:t>	Au moins 4 Go de RAM sur l’Hyper-V qui est 	virtualisé.</a:t>
            </a:r>
          </a:p>
          <a:p>
            <a:r>
              <a:rPr lang="fr-FR" dirty="0"/>
              <a:t>	Un processeur qui gère la virtualisation (Intel-VT) et 	EPT.</a:t>
            </a:r>
          </a:p>
          <a:p>
            <a:r>
              <a:rPr lang="fr-FR" dirty="0"/>
              <a:t>	Un hôte de virtualisation sous Windows Server 2016 	ou un Windows 10 avec l’</a:t>
            </a:r>
            <a:r>
              <a:rPr lang="fr-FR" dirty="0" err="1"/>
              <a:t>anniversary</a:t>
            </a:r>
            <a:r>
              <a:rPr lang="fr-FR" dirty="0"/>
              <a:t> update.</a:t>
            </a:r>
          </a:p>
          <a:p>
            <a:r>
              <a:rPr lang="fr-FR" dirty="0"/>
              <a:t>	Une machine virtuelle en version 8.0 ou +.</a:t>
            </a:r>
          </a:p>
        </p:txBody>
      </p:sp>
      <p:sp>
        <p:nvSpPr>
          <p:cNvPr id="4" name="Espace réservé du numéro de diapositive 3">
            <a:extLst>
              <a:ext uri="{FF2B5EF4-FFF2-40B4-BE49-F238E27FC236}">
                <a16:creationId xmlns:a16="http://schemas.microsoft.com/office/drawing/2014/main" id="{5FEE6042-E7FA-4530-8D81-FA38D2EEFE86}"/>
              </a:ext>
            </a:extLst>
          </p:cNvPr>
          <p:cNvSpPr>
            <a:spLocks noGrp="1"/>
          </p:cNvSpPr>
          <p:nvPr>
            <p:ph type="sldNum" sz="quarter" idx="12"/>
          </p:nvPr>
        </p:nvSpPr>
        <p:spPr/>
        <p:txBody>
          <a:bodyPr/>
          <a:lstStyle/>
          <a:p>
            <a:fld id="{3D8FCC80-B8C6-41B5-8B59-D370428BBA83}" type="slidenum">
              <a:rPr lang="fr-FR" smtClean="0"/>
              <a:t>40</a:t>
            </a:fld>
            <a:endParaRPr lang="fr-FR"/>
          </a:p>
        </p:txBody>
      </p:sp>
    </p:spTree>
    <p:extLst>
      <p:ext uri="{BB962C8B-B14F-4D97-AF65-F5344CB8AC3E}">
        <p14:creationId xmlns:p14="http://schemas.microsoft.com/office/powerpoint/2010/main" val="364466912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DE67D7F-E49E-43DE-9E42-2A8F74E353FF}"/>
              </a:ext>
            </a:extLst>
          </p:cNvPr>
          <p:cNvSpPr>
            <a:spLocks noGrp="1"/>
          </p:cNvSpPr>
          <p:nvPr>
            <p:ph type="title"/>
          </p:nvPr>
        </p:nvSpPr>
        <p:spPr/>
        <p:txBody>
          <a:bodyPr/>
          <a:lstStyle/>
          <a:p>
            <a:r>
              <a:rPr lang="fr-FR" dirty="0"/>
              <a:t>Mise à jour de cluster Hyper-V </a:t>
            </a:r>
          </a:p>
        </p:txBody>
      </p:sp>
      <p:sp>
        <p:nvSpPr>
          <p:cNvPr id="3" name="Espace réservé du contenu 2">
            <a:extLst>
              <a:ext uri="{FF2B5EF4-FFF2-40B4-BE49-F238E27FC236}">
                <a16:creationId xmlns:a16="http://schemas.microsoft.com/office/drawing/2014/main" id="{BB85DFB2-0094-4679-8787-908F20F68057}"/>
              </a:ext>
            </a:extLst>
          </p:cNvPr>
          <p:cNvSpPr>
            <a:spLocks noGrp="1"/>
          </p:cNvSpPr>
          <p:nvPr>
            <p:ph idx="1"/>
          </p:nvPr>
        </p:nvSpPr>
        <p:spPr/>
        <p:txBody>
          <a:bodyPr/>
          <a:lstStyle/>
          <a:p>
            <a:r>
              <a:rPr lang="fr-FR" dirty="0"/>
              <a:t>Possibilité de rajouter un nœud Hyper-V 2016 dans un cluster Hyper-V Windows Server 2012 R2. </a:t>
            </a:r>
          </a:p>
          <a:p>
            <a:endParaRPr lang="fr-FR" dirty="0"/>
          </a:p>
          <a:p>
            <a:r>
              <a:rPr lang="fr-FR" dirty="0"/>
              <a:t>À la suite de l’upgrade de l’ensemble des nœuds, il est possible de mettre à jour le niveau fonctionnel du cluster</a:t>
            </a:r>
          </a:p>
          <a:p>
            <a:endParaRPr lang="fr-FR" dirty="0"/>
          </a:p>
          <a:p>
            <a:r>
              <a:rPr lang="fr-FR" dirty="0"/>
              <a:t>PS </a:t>
            </a:r>
          </a:p>
          <a:p>
            <a:r>
              <a:rPr lang="fr-FR" dirty="0"/>
              <a:t>&gt; </a:t>
            </a:r>
            <a:r>
              <a:rPr lang="fr-FR" dirty="0">
                <a:solidFill>
                  <a:srgbClr val="FF0000"/>
                </a:solidFill>
              </a:rPr>
              <a:t>Update-</a:t>
            </a:r>
            <a:r>
              <a:rPr lang="fr-FR" dirty="0" err="1">
                <a:solidFill>
                  <a:srgbClr val="FF0000"/>
                </a:solidFill>
              </a:rPr>
              <a:t>ClusterFunctionalLevel</a:t>
            </a:r>
            <a:endParaRPr lang="fr-FR" dirty="0">
              <a:solidFill>
                <a:srgbClr val="FF0000"/>
              </a:solidFill>
            </a:endParaRPr>
          </a:p>
        </p:txBody>
      </p:sp>
      <p:sp>
        <p:nvSpPr>
          <p:cNvPr id="4" name="Espace réservé du numéro de diapositive 3">
            <a:extLst>
              <a:ext uri="{FF2B5EF4-FFF2-40B4-BE49-F238E27FC236}">
                <a16:creationId xmlns:a16="http://schemas.microsoft.com/office/drawing/2014/main" id="{A4B94668-473A-49AB-8A05-0FA5FDCA7AD8}"/>
              </a:ext>
            </a:extLst>
          </p:cNvPr>
          <p:cNvSpPr>
            <a:spLocks noGrp="1"/>
          </p:cNvSpPr>
          <p:nvPr>
            <p:ph type="sldNum" sz="quarter" idx="12"/>
          </p:nvPr>
        </p:nvSpPr>
        <p:spPr/>
        <p:txBody>
          <a:bodyPr/>
          <a:lstStyle/>
          <a:p>
            <a:fld id="{3D8FCC80-B8C6-41B5-8B59-D370428BBA83}" type="slidenum">
              <a:rPr lang="fr-FR" smtClean="0"/>
              <a:t>41</a:t>
            </a:fld>
            <a:endParaRPr lang="fr-FR"/>
          </a:p>
        </p:txBody>
      </p:sp>
      <p:pic>
        <p:nvPicPr>
          <p:cNvPr id="5" name="Picture 2">
            <a:extLst>
              <a:ext uri="{FF2B5EF4-FFF2-40B4-BE49-F238E27FC236}">
                <a16:creationId xmlns:a16="http://schemas.microsoft.com/office/drawing/2014/main" id="{3E5CB798-50D9-4491-962C-48A6E71D4189}"/>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550091" y="26878"/>
            <a:ext cx="568275" cy="8000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586664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C5DAB1F-D573-4710-B407-A57A1D577366}"/>
              </a:ext>
            </a:extLst>
          </p:cNvPr>
          <p:cNvSpPr>
            <a:spLocks noGrp="1"/>
          </p:cNvSpPr>
          <p:nvPr>
            <p:ph type="title"/>
          </p:nvPr>
        </p:nvSpPr>
        <p:spPr/>
        <p:txBody>
          <a:bodyPr>
            <a:normAutofit/>
          </a:bodyPr>
          <a:lstStyle/>
          <a:p>
            <a:r>
              <a:rPr lang="fr-FR" dirty="0"/>
              <a:t>Priorité de démarrage des </a:t>
            </a:r>
            <a:r>
              <a:rPr lang="fr-FR" dirty="0" err="1"/>
              <a:t>VMs</a:t>
            </a:r>
            <a:endParaRPr lang="fr-FR" dirty="0"/>
          </a:p>
        </p:txBody>
      </p:sp>
      <p:sp>
        <p:nvSpPr>
          <p:cNvPr id="3" name="Espace réservé du contenu 2">
            <a:extLst>
              <a:ext uri="{FF2B5EF4-FFF2-40B4-BE49-F238E27FC236}">
                <a16:creationId xmlns:a16="http://schemas.microsoft.com/office/drawing/2014/main" id="{DE6C1AF2-20B3-4391-85CB-44ED960CB826}"/>
              </a:ext>
            </a:extLst>
          </p:cNvPr>
          <p:cNvSpPr>
            <a:spLocks noGrp="1"/>
          </p:cNvSpPr>
          <p:nvPr>
            <p:ph idx="1"/>
          </p:nvPr>
        </p:nvSpPr>
        <p:spPr/>
        <p:txBody>
          <a:bodyPr/>
          <a:lstStyle/>
          <a:p>
            <a:r>
              <a:rPr lang="fr-FR" dirty="0"/>
              <a:t>Cette fonctionnalité donnera plus de contrôle et de gestion au niveau des machines virtuelles au sein d’un cluster Hyper-V, elle permettra de gérer l’ordre de démarrage des machines virtuelles en fonction d’autres machines dépendantes, etc.</a:t>
            </a:r>
          </a:p>
          <a:p>
            <a:endParaRPr lang="fr-FR" dirty="0"/>
          </a:p>
          <a:p>
            <a:r>
              <a:rPr lang="fr-FR" dirty="0"/>
              <a:t>Permettre un démarrage plus rapide des machines les plus importantes (contrôleur de domaine, RDS…).</a:t>
            </a:r>
          </a:p>
        </p:txBody>
      </p:sp>
      <p:sp>
        <p:nvSpPr>
          <p:cNvPr id="4" name="Espace réservé du numéro de diapositive 3">
            <a:extLst>
              <a:ext uri="{FF2B5EF4-FFF2-40B4-BE49-F238E27FC236}">
                <a16:creationId xmlns:a16="http://schemas.microsoft.com/office/drawing/2014/main" id="{D30175C2-F1CA-4BD3-B2CF-0FF55A5B4EAC}"/>
              </a:ext>
            </a:extLst>
          </p:cNvPr>
          <p:cNvSpPr>
            <a:spLocks noGrp="1"/>
          </p:cNvSpPr>
          <p:nvPr>
            <p:ph type="sldNum" sz="quarter" idx="12"/>
          </p:nvPr>
        </p:nvSpPr>
        <p:spPr/>
        <p:txBody>
          <a:bodyPr/>
          <a:lstStyle/>
          <a:p>
            <a:fld id="{3D8FCC80-B8C6-41B5-8B59-D370428BBA83}" type="slidenum">
              <a:rPr lang="fr-FR" smtClean="0"/>
              <a:t>42</a:t>
            </a:fld>
            <a:endParaRPr lang="fr-FR"/>
          </a:p>
        </p:txBody>
      </p:sp>
      <p:pic>
        <p:nvPicPr>
          <p:cNvPr id="5" name="Picture 2">
            <a:extLst>
              <a:ext uri="{FF2B5EF4-FFF2-40B4-BE49-F238E27FC236}">
                <a16:creationId xmlns:a16="http://schemas.microsoft.com/office/drawing/2014/main" id="{5F2C24D7-713D-4485-B84D-A2FB6B5C4D08}"/>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550091" y="26878"/>
            <a:ext cx="568275" cy="8000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4376914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2A69B13-731C-449F-AFEC-85EFD9ECB720}"/>
              </a:ext>
            </a:extLst>
          </p:cNvPr>
          <p:cNvSpPr>
            <a:spLocks noGrp="1"/>
          </p:cNvSpPr>
          <p:nvPr>
            <p:ph type="title"/>
          </p:nvPr>
        </p:nvSpPr>
        <p:spPr/>
        <p:txBody>
          <a:bodyPr/>
          <a:lstStyle/>
          <a:p>
            <a:r>
              <a:rPr lang="fr-FR" dirty="0"/>
              <a:t>Linux Secure Boot</a:t>
            </a:r>
          </a:p>
        </p:txBody>
      </p:sp>
      <p:sp>
        <p:nvSpPr>
          <p:cNvPr id="3" name="Espace réservé du contenu 2">
            <a:extLst>
              <a:ext uri="{FF2B5EF4-FFF2-40B4-BE49-F238E27FC236}">
                <a16:creationId xmlns:a16="http://schemas.microsoft.com/office/drawing/2014/main" id="{4BC36DC1-C121-4EF7-A0BB-F1DE496ABF92}"/>
              </a:ext>
            </a:extLst>
          </p:cNvPr>
          <p:cNvSpPr>
            <a:spLocks noGrp="1"/>
          </p:cNvSpPr>
          <p:nvPr>
            <p:ph idx="1"/>
          </p:nvPr>
        </p:nvSpPr>
        <p:spPr/>
        <p:txBody>
          <a:bodyPr/>
          <a:lstStyle/>
          <a:p>
            <a:r>
              <a:rPr lang="fr-FR" dirty="0"/>
              <a:t>Le démarrage sécurisé peut être activée pour les machines virtuelles de génération 2.</a:t>
            </a:r>
          </a:p>
          <a:p>
            <a:endParaRPr lang="fr-FR" dirty="0"/>
          </a:p>
          <a:p>
            <a:r>
              <a:rPr lang="fr-FR" dirty="0"/>
              <a:t>Avant le démarrage de la VM (Virtual Machine - machine virtuelle), il est nécessaire de le configurer pour l’utilisation de l’autorité de certification Microsoft UEFI. </a:t>
            </a:r>
          </a:p>
          <a:p>
            <a:endParaRPr lang="fr-FR" dirty="0"/>
          </a:p>
          <a:p>
            <a:r>
              <a:rPr lang="fr-FR" dirty="0"/>
              <a:t>PS ou par graphique</a:t>
            </a:r>
          </a:p>
          <a:p>
            <a:r>
              <a:rPr lang="fr-FR" dirty="0"/>
              <a:t>&gt; </a:t>
            </a:r>
            <a:r>
              <a:rPr lang="fr-FR" dirty="0">
                <a:solidFill>
                  <a:srgbClr val="FF0000"/>
                </a:solidFill>
              </a:rPr>
              <a:t>Set-</a:t>
            </a:r>
            <a:r>
              <a:rPr lang="fr-FR" dirty="0" err="1">
                <a:solidFill>
                  <a:srgbClr val="FF0000"/>
                </a:solidFill>
              </a:rPr>
              <a:t>VMFirmware</a:t>
            </a:r>
            <a:r>
              <a:rPr lang="fr-FR" dirty="0">
                <a:solidFill>
                  <a:srgbClr val="FF0000"/>
                </a:solidFill>
              </a:rPr>
              <a:t> -</a:t>
            </a:r>
            <a:r>
              <a:rPr lang="fr-FR" dirty="0" err="1">
                <a:solidFill>
                  <a:srgbClr val="FF0000"/>
                </a:solidFill>
              </a:rPr>
              <a:t>vmname</a:t>
            </a:r>
            <a:r>
              <a:rPr lang="fr-FR" dirty="0">
                <a:solidFill>
                  <a:srgbClr val="FF0000"/>
                </a:solidFill>
              </a:rPr>
              <a:t> -</a:t>
            </a:r>
            <a:r>
              <a:rPr lang="fr-FR" dirty="0" err="1">
                <a:solidFill>
                  <a:srgbClr val="FF0000"/>
                </a:solidFill>
              </a:rPr>
              <a:t>SecureBootTemplate</a:t>
            </a:r>
            <a:r>
              <a:rPr lang="fr-FR" dirty="0">
                <a:solidFill>
                  <a:srgbClr val="FF0000"/>
                </a:solidFill>
              </a:rPr>
              <a:t> </a:t>
            </a:r>
            <a:r>
              <a:rPr lang="fr-FR" dirty="0" err="1">
                <a:solidFill>
                  <a:srgbClr val="FF0000"/>
                </a:solidFill>
              </a:rPr>
              <a:t>MicrosoftUEFICertificateAuthority</a:t>
            </a:r>
            <a:endParaRPr lang="fr-FR" dirty="0">
              <a:solidFill>
                <a:srgbClr val="FF0000"/>
              </a:solidFill>
            </a:endParaRPr>
          </a:p>
        </p:txBody>
      </p:sp>
      <p:sp>
        <p:nvSpPr>
          <p:cNvPr id="4" name="Espace réservé du numéro de diapositive 3">
            <a:extLst>
              <a:ext uri="{FF2B5EF4-FFF2-40B4-BE49-F238E27FC236}">
                <a16:creationId xmlns:a16="http://schemas.microsoft.com/office/drawing/2014/main" id="{233E2E5B-E59D-47F7-8017-5D4A074F9658}"/>
              </a:ext>
            </a:extLst>
          </p:cNvPr>
          <p:cNvSpPr>
            <a:spLocks noGrp="1"/>
          </p:cNvSpPr>
          <p:nvPr>
            <p:ph type="sldNum" sz="quarter" idx="12"/>
          </p:nvPr>
        </p:nvSpPr>
        <p:spPr/>
        <p:txBody>
          <a:bodyPr/>
          <a:lstStyle/>
          <a:p>
            <a:fld id="{3D8FCC80-B8C6-41B5-8B59-D370428BBA83}" type="slidenum">
              <a:rPr lang="fr-FR" smtClean="0"/>
              <a:t>43</a:t>
            </a:fld>
            <a:endParaRPr lang="fr-FR"/>
          </a:p>
        </p:txBody>
      </p:sp>
      <p:pic>
        <p:nvPicPr>
          <p:cNvPr id="5" name="Picture 2">
            <a:extLst>
              <a:ext uri="{FF2B5EF4-FFF2-40B4-BE49-F238E27FC236}">
                <a16:creationId xmlns:a16="http://schemas.microsoft.com/office/drawing/2014/main" id="{ACA5FC52-9BA4-4B97-9A75-C12A60BC495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550091" y="26878"/>
            <a:ext cx="568275" cy="8000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4755309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B7FFF11-45A9-46FC-83F5-221E8FE4D784}"/>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71D39320-897E-4C41-AC20-85C4079F12DE}"/>
              </a:ext>
            </a:extLst>
          </p:cNvPr>
          <p:cNvSpPr>
            <a:spLocks noGrp="1"/>
          </p:cNvSpPr>
          <p:nvPr>
            <p:ph idx="1"/>
          </p:nvPr>
        </p:nvSpPr>
        <p:spPr/>
        <p:txBody>
          <a:bodyPr/>
          <a:lstStyle/>
          <a:p>
            <a:r>
              <a:rPr lang="fr-FR" dirty="0"/>
              <a:t>Voici les distributions supportées par Hyper-V pour le Secure Boot :</a:t>
            </a:r>
          </a:p>
          <a:p>
            <a:pPr lvl="1"/>
            <a:r>
              <a:rPr lang="fr-FR" dirty="0"/>
              <a:t>Suse Linux Entreprise Server 12 et +</a:t>
            </a:r>
          </a:p>
          <a:p>
            <a:pPr lvl="1"/>
            <a:r>
              <a:rPr lang="fr-FR" dirty="0"/>
              <a:t>Ubuntu 14.04 et +</a:t>
            </a:r>
          </a:p>
          <a:p>
            <a:pPr lvl="1"/>
            <a:r>
              <a:rPr lang="fr-FR" dirty="0" err="1"/>
              <a:t>CentOs</a:t>
            </a:r>
            <a:r>
              <a:rPr lang="fr-FR" dirty="0"/>
              <a:t> et +</a:t>
            </a:r>
          </a:p>
          <a:p>
            <a:pPr lvl="1"/>
            <a:r>
              <a:rPr lang="fr-FR" dirty="0"/>
              <a:t>Red Hat Entreprise Linux 7.0 et +</a:t>
            </a:r>
          </a:p>
          <a:p>
            <a:endParaRPr lang="fr-FR" dirty="0"/>
          </a:p>
          <a:p>
            <a:r>
              <a:rPr lang="fr-FR" dirty="0"/>
              <a:t>Afin de bénéficier de ce mode, vous devez configurer la machine virtuelle de génération 2 pour qu’elle</a:t>
            </a:r>
            <a:br>
              <a:rPr lang="fr-FR" dirty="0"/>
            </a:br>
            <a:r>
              <a:rPr lang="fr-FR" dirty="0"/>
              <a:t>puisse utiliser le modèle </a:t>
            </a:r>
            <a:r>
              <a:rPr lang="fr-FR" b="1" dirty="0"/>
              <a:t>UEFI </a:t>
            </a:r>
            <a:r>
              <a:rPr lang="fr-FR" b="1" dirty="0" err="1"/>
              <a:t>Certificate</a:t>
            </a:r>
            <a:r>
              <a:rPr lang="fr-FR" b="1" dirty="0"/>
              <a:t> </a:t>
            </a:r>
            <a:r>
              <a:rPr lang="fr-FR" b="1" dirty="0" err="1"/>
              <a:t>Authority</a:t>
            </a:r>
            <a:r>
              <a:rPr lang="fr-FR" b="1" dirty="0"/>
              <a:t> </a:t>
            </a:r>
            <a:br>
              <a:rPr lang="fr-FR" dirty="0"/>
            </a:br>
            <a:endParaRPr lang="fr-FR" dirty="0"/>
          </a:p>
        </p:txBody>
      </p:sp>
      <p:sp>
        <p:nvSpPr>
          <p:cNvPr id="4" name="Espace réservé du numéro de diapositive 3">
            <a:extLst>
              <a:ext uri="{FF2B5EF4-FFF2-40B4-BE49-F238E27FC236}">
                <a16:creationId xmlns:a16="http://schemas.microsoft.com/office/drawing/2014/main" id="{775D8840-7021-446D-B3B5-3A871311D921}"/>
              </a:ext>
            </a:extLst>
          </p:cNvPr>
          <p:cNvSpPr>
            <a:spLocks noGrp="1"/>
          </p:cNvSpPr>
          <p:nvPr>
            <p:ph type="sldNum" sz="quarter" idx="12"/>
          </p:nvPr>
        </p:nvSpPr>
        <p:spPr/>
        <p:txBody>
          <a:bodyPr/>
          <a:lstStyle/>
          <a:p>
            <a:fld id="{3D8FCC80-B8C6-41B5-8B59-D370428BBA83}" type="slidenum">
              <a:rPr lang="fr-FR" smtClean="0"/>
              <a:t>44</a:t>
            </a:fld>
            <a:endParaRPr lang="fr-FR"/>
          </a:p>
        </p:txBody>
      </p:sp>
    </p:spTree>
    <p:extLst>
      <p:ext uri="{BB962C8B-B14F-4D97-AF65-F5344CB8AC3E}">
        <p14:creationId xmlns:p14="http://schemas.microsoft.com/office/powerpoint/2010/main" val="82234124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24323DB-757E-456E-8D05-643318846F1E}"/>
              </a:ext>
            </a:extLst>
          </p:cNvPr>
          <p:cNvSpPr>
            <a:spLocks noGrp="1"/>
          </p:cNvSpPr>
          <p:nvPr>
            <p:ph type="title"/>
          </p:nvPr>
        </p:nvSpPr>
        <p:spPr/>
        <p:txBody>
          <a:bodyPr>
            <a:normAutofit/>
          </a:bodyPr>
          <a:lstStyle/>
          <a:p>
            <a:r>
              <a:rPr lang="fr-FR" dirty="0"/>
              <a:t>Ajout/suppression à chaud</a:t>
            </a:r>
          </a:p>
        </p:txBody>
      </p:sp>
      <p:sp>
        <p:nvSpPr>
          <p:cNvPr id="3" name="Espace réservé du contenu 2">
            <a:extLst>
              <a:ext uri="{FF2B5EF4-FFF2-40B4-BE49-F238E27FC236}">
                <a16:creationId xmlns:a16="http://schemas.microsoft.com/office/drawing/2014/main" id="{5B54B2C1-C3C2-4DB9-A0CB-E4F3C9BFC084}"/>
              </a:ext>
            </a:extLst>
          </p:cNvPr>
          <p:cNvSpPr>
            <a:spLocks noGrp="1"/>
          </p:cNvSpPr>
          <p:nvPr>
            <p:ph idx="1"/>
          </p:nvPr>
        </p:nvSpPr>
        <p:spPr/>
        <p:txBody>
          <a:bodyPr/>
          <a:lstStyle/>
          <a:p>
            <a:r>
              <a:rPr lang="fr-FR" dirty="0"/>
              <a:t>Ajouter et enlever de la mémoire vive et des cartes réseaux à vos machines virtuelles à chaud, c’est-à-dire sans interruptions de service</a:t>
            </a:r>
          </a:p>
          <a:p>
            <a:pPr lvl="1"/>
            <a:r>
              <a:rPr lang="fr-FR" dirty="0"/>
              <a:t>VM de génération 2 pour effectuer des opérations sur la carte réseau. </a:t>
            </a:r>
          </a:p>
          <a:p>
            <a:pPr lvl="1"/>
            <a:r>
              <a:rPr lang="fr-FR" dirty="0"/>
              <a:t>VM de génération 1 ou 2 pour la mémoire.</a:t>
            </a:r>
          </a:p>
          <a:p>
            <a:endParaRPr lang="fr-FR" dirty="0"/>
          </a:p>
          <a:p>
            <a:r>
              <a:rPr lang="fr-FR" dirty="0"/>
              <a:t>Obligation d'exécuter Windows Server 2016 ou Windows 10.</a:t>
            </a:r>
          </a:p>
        </p:txBody>
      </p:sp>
      <p:sp>
        <p:nvSpPr>
          <p:cNvPr id="4" name="Espace réservé du numéro de diapositive 3">
            <a:extLst>
              <a:ext uri="{FF2B5EF4-FFF2-40B4-BE49-F238E27FC236}">
                <a16:creationId xmlns:a16="http://schemas.microsoft.com/office/drawing/2014/main" id="{71878EAE-25EA-436C-9134-74BEC1082D8B}"/>
              </a:ext>
            </a:extLst>
          </p:cNvPr>
          <p:cNvSpPr>
            <a:spLocks noGrp="1"/>
          </p:cNvSpPr>
          <p:nvPr>
            <p:ph type="sldNum" sz="quarter" idx="12"/>
          </p:nvPr>
        </p:nvSpPr>
        <p:spPr/>
        <p:txBody>
          <a:bodyPr/>
          <a:lstStyle/>
          <a:p>
            <a:fld id="{3D8FCC80-B8C6-41B5-8B59-D370428BBA83}" type="slidenum">
              <a:rPr lang="fr-FR" smtClean="0"/>
              <a:t>45</a:t>
            </a:fld>
            <a:endParaRPr lang="fr-FR"/>
          </a:p>
        </p:txBody>
      </p:sp>
      <p:pic>
        <p:nvPicPr>
          <p:cNvPr id="5" name="Picture 2">
            <a:extLst>
              <a:ext uri="{FF2B5EF4-FFF2-40B4-BE49-F238E27FC236}">
                <a16:creationId xmlns:a16="http://schemas.microsoft.com/office/drawing/2014/main" id="{8787AACC-F2A8-45F5-BFE1-3FF5B693950F}"/>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550091" y="26878"/>
            <a:ext cx="568275" cy="8000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7370002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EA47C1A-F867-4001-91F9-AD8B667182FC}"/>
              </a:ext>
            </a:extLst>
          </p:cNvPr>
          <p:cNvSpPr>
            <a:spLocks noGrp="1"/>
          </p:cNvSpPr>
          <p:nvPr>
            <p:ph type="title"/>
          </p:nvPr>
        </p:nvSpPr>
        <p:spPr/>
        <p:txBody>
          <a:bodyPr/>
          <a:lstStyle/>
          <a:p>
            <a:r>
              <a:rPr lang="fr-FR" dirty="0"/>
              <a:t>Point de contrôle</a:t>
            </a:r>
          </a:p>
        </p:txBody>
      </p:sp>
      <p:sp>
        <p:nvSpPr>
          <p:cNvPr id="3" name="Espace réservé du contenu 2">
            <a:extLst>
              <a:ext uri="{FF2B5EF4-FFF2-40B4-BE49-F238E27FC236}">
                <a16:creationId xmlns:a16="http://schemas.microsoft.com/office/drawing/2014/main" id="{E2D988B2-35AA-422F-8ECD-C1C6CFDE2BCD}"/>
              </a:ext>
            </a:extLst>
          </p:cNvPr>
          <p:cNvSpPr>
            <a:spLocks noGrp="1"/>
          </p:cNvSpPr>
          <p:nvPr>
            <p:ph idx="1"/>
          </p:nvPr>
        </p:nvSpPr>
        <p:spPr/>
        <p:txBody>
          <a:bodyPr>
            <a:normAutofit/>
          </a:bodyPr>
          <a:lstStyle/>
          <a:p>
            <a:r>
              <a:rPr lang="fr-FR" dirty="0"/>
              <a:t>Au niveau des </a:t>
            </a:r>
            <a:r>
              <a:rPr lang="fr-FR" b="1" dirty="0" err="1"/>
              <a:t>CheckPoints</a:t>
            </a:r>
            <a:r>
              <a:rPr lang="fr-FR" dirty="0"/>
              <a:t>, vous avez un nouveau type qui est le point de contrôle de production, il est désormais possible de prendre des Snapshots adaptés pour les environnements de production.</a:t>
            </a:r>
          </a:p>
          <a:p>
            <a:endParaRPr lang="fr-FR" dirty="0"/>
          </a:p>
          <a:p>
            <a:r>
              <a:rPr lang="fr-FR" dirty="0"/>
              <a:t>Par défaut les points de contrôle sont configurés en checkpoint production. </a:t>
            </a:r>
          </a:p>
          <a:p>
            <a:endParaRPr lang="fr-FR" dirty="0"/>
          </a:p>
          <a:p>
            <a:r>
              <a:rPr lang="fr-FR" dirty="0"/>
              <a:t>Vous pouvez choisir d’opter pour le mode checkpoint standard.</a:t>
            </a:r>
          </a:p>
          <a:p>
            <a:endParaRPr lang="fr-FR" dirty="0"/>
          </a:p>
        </p:txBody>
      </p:sp>
      <p:sp>
        <p:nvSpPr>
          <p:cNvPr id="4" name="Espace réservé du numéro de diapositive 3">
            <a:extLst>
              <a:ext uri="{FF2B5EF4-FFF2-40B4-BE49-F238E27FC236}">
                <a16:creationId xmlns:a16="http://schemas.microsoft.com/office/drawing/2014/main" id="{8C9BFB7B-5ED1-4E43-8D4F-E1DE5B32FCB9}"/>
              </a:ext>
            </a:extLst>
          </p:cNvPr>
          <p:cNvSpPr>
            <a:spLocks noGrp="1"/>
          </p:cNvSpPr>
          <p:nvPr>
            <p:ph type="sldNum" sz="quarter" idx="12"/>
          </p:nvPr>
        </p:nvSpPr>
        <p:spPr/>
        <p:txBody>
          <a:bodyPr/>
          <a:lstStyle/>
          <a:p>
            <a:fld id="{3D8FCC80-B8C6-41B5-8B59-D370428BBA83}" type="slidenum">
              <a:rPr lang="fr-FR" smtClean="0"/>
              <a:t>46</a:t>
            </a:fld>
            <a:endParaRPr lang="fr-FR"/>
          </a:p>
        </p:txBody>
      </p:sp>
    </p:spTree>
    <p:extLst>
      <p:ext uri="{BB962C8B-B14F-4D97-AF65-F5344CB8AC3E}">
        <p14:creationId xmlns:p14="http://schemas.microsoft.com/office/powerpoint/2010/main" val="235974707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7C61C29-82B0-4FBA-8620-3B6B9DD3C924}"/>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D8402A05-8677-4A38-BF76-5CA6A34D8DC0}"/>
              </a:ext>
            </a:extLst>
          </p:cNvPr>
          <p:cNvSpPr>
            <a:spLocks noGrp="1"/>
          </p:cNvSpPr>
          <p:nvPr>
            <p:ph idx="1"/>
          </p:nvPr>
        </p:nvSpPr>
        <p:spPr/>
        <p:txBody>
          <a:bodyPr/>
          <a:lstStyle/>
          <a:p>
            <a:r>
              <a:rPr lang="fr-FR" dirty="0"/>
              <a:t>Remarquez également que vous pouvez changer l’emplacement du fichier du checkpoint en fonction de votre organisation. </a:t>
            </a:r>
            <a:br>
              <a:rPr lang="fr-FR" dirty="0"/>
            </a:br>
            <a:endParaRPr lang="fr-FR" dirty="0"/>
          </a:p>
          <a:p>
            <a:endParaRPr lang="fr-FR" dirty="0"/>
          </a:p>
        </p:txBody>
      </p:sp>
      <p:sp>
        <p:nvSpPr>
          <p:cNvPr id="4" name="Espace réservé du numéro de diapositive 3">
            <a:extLst>
              <a:ext uri="{FF2B5EF4-FFF2-40B4-BE49-F238E27FC236}">
                <a16:creationId xmlns:a16="http://schemas.microsoft.com/office/drawing/2014/main" id="{ADA24DA0-0322-4C92-B60A-BDFB3CAB4D3F}"/>
              </a:ext>
            </a:extLst>
          </p:cNvPr>
          <p:cNvSpPr>
            <a:spLocks noGrp="1"/>
          </p:cNvSpPr>
          <p:nvPr>
            <p:ph type="sldNum" sz="quarter" idx="12"/>
          </p:nvPr>
        </p:nvSpPr>
        <p:spPr/>
        <p:txBody>
          <a:bodyPr/>
          <a:lstStyle/>
          <a:p>
            <a:fld id="{3D8FCC80-B8C6-41B5-8B59-D370428BBA83}" type="slidenum">
              <a:rPr lang="fr-FR" smtClean="0"/>
              <a:t>47</a:t>
            </a:fld>
            <a:endParaRPr lang="fr-FR"/>
          </a:p>
        </p:txBody>
      </p:sp>
    </p:spTree>
    <p:extLst>
      <p:ext uri="{BB962C8B-B14F-4D97-AF65-F5344CB8AC3E}">
        <p14:creationId xmlns:p14="http://schemas.microsoft.com/office/powerpoint/2010/main" val="297975375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F3BFA12-0A03-4BE2-9C3D-03C7789F5A3A}"/>
              </a:ext>
            </a:extLst>
          </p:cNvPr>
          <p:cNvSpPr>
            <a:spLocks noGrp="1"/>
          </p:cNvSpPr>
          <p:nvPr>
            <p:ph type="title"/>
          </p:nvPr>
        </p:nvSpPr>
        <p:spPr/>
        <p:txBody>
          <a:bodyPr/>
          <a:lstStyle/>
          <a:p>
            <a:r>
              <a:rPr lang="fr-FR" dirty="0"/>
              <a:t>Point de contrôle production </a:t>
            </a:r>
          </a:p>
        </p:txBody>
      </p:sp>
      <p:sp>
        <p:nvSpPr>
          <p:cNvPr id="3" name="Espace réservé du contenu 2">
            <a:extLst>
              <a:ext uri="{FF2B5EF4-FFF2-40B4-BE49-F238E27FC236}">
                <a16:creationId xmlns:a16="http://schemas.microsoft.com/office/drawing/2014/main" id="{FF326D70-4ABB-4265-8ABA-A008EA0EC1E7}"/>
              </a:ext>
            </a:extLst>
          </p:cNvPr>
          <p:cNvSpPr>
            <a:spLocks noGrp="1"/>
          </p:cNvSpPr>
          <p:nvPr>
            <p:ph idx="1"/>
          </p:nvPr>
        </p:nvSpPr>
        <p:spPr/>
        <p:txBody>
          <a:bodyPr/>
          <a:lstStyle/>
          <a:p>
            <a:r>
              <a:rPr lang="fr-FR" dirty="0"/>
              <a:t>C’est un instant T d’une machine virtuelle qui peut être restaurée de manière optimale en supportant les environnements de production, cela est réalisé grâce à la technologie de sauvegarde directement à l’intérieur de la machine virtuelle qui fait le point de contrôle, ce qui lui permet de ne pas utiliser la technologie qui sauvegarde l’état de la machine virtuelle.</a:t>
            </a:r>
          </a:p>
        </p:txBody>
      </p:sp>
      <p:sp>
        <p:nvSpPr>
          <p:cNvPr id="4" name="Espace réservé du numéro de diapositive 3">
            <a:extLst>
              <a:ext uri="{FF2B5EF4-FFF2-40B4-BE49-F238E27FC236}">
                <a16:creationId xmlns:a16="http://schemas.microsoft.com/office/drawing/2014/main" id="{9ABCE6D1-5A4B-43AD-8397-CC30242EB2F8}"/>
              </a:ext>
            </a:extLst>
          </p:cNvPr>
          <p:cNvSpPr>
            <a:spLocks noGrp="1"/>
          </p:cNvSpPr>
          <p:nvPr>
            <p:ph type="sldNum" sz="quarter" idx="12"/>
          </p:nvPr>
        </p:nvSpPr>
        <p:spPr/>
        <p:txBody>
          <a:bodyPr/>
          <a:lstStyle/>
          <a:p>
            <a:fld id="{3D8FCC80-B8C6-41B5-8B59-D370428BBA83}" type="slidenum">
              <a:rPr lang="fr-FR" smtClean="0"/>
              <a:t>48</a:t>
            </a:fld>
            <a:endParaRPr lang="fr-FR"/>
          </a:p>
        </p:txBody>
      </p:sp>
    </p:spTree>
    <p:extLst>
      <p:ext uri="{BB962C8B-B14F-4D97-AF65-F5344CB8AC3E}">
        <p14:creationId xmlns:p14="http://schemas.microsoft.com/office/powerpoint/2010/main" val="19323909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4EA0CA9-D7D6-4A6D-A5DF-61C21ECA88DE}"/>
              </a:ext>
            </a:extLst>
          </p:cNvPr>
          <p:cNvSpPr>
            <a:spLocks noGrp="1"/>
          </p:cNvSpPr>
          <p:nvPr>
            <p:ph type="title"/>
          </p:nvPr>
        </p:nvSpPr>
        <p:spPr/>
        <p:txBody>
          <a:bodyPr/>
          <a:lstStyle/>
          <a:p>
            <a:r>
              <a:rPr lang="fr-FR" dirty="0"/>
              <a:t>Point de contrôle standard</a:t>
            </a:r>
          </a:p>
        </p:txBody>
      </p:sp>
      <p:sp>
        <p:nvSpPr>
          <p:cNvPr id="3" name="Espace réservé du contenu 2">
            <a:extLst>
              <a:ext uri="{FF2B5EF4-FFF2-40B4-BE49-F238E27FC236}">
                <a16:creationId xmlns:a16="http://schemas.microsoft.com/office/drawing/2014/main" id="{65C81A5E-C489-4182-AAC7-813F7EE6F215}"/>
              </a:ext>
            </a:extLst>
          </p:cNvPr>
          <p:cNvSpPr>
            <a:spLocks noGrp="1"/>
          </p:cNvSpPr>
          <p:nvPr>
            <p:ph idx="1"/>
          </p:nvPr>
        </p:nvSpPr>
        <p:spPr/>
        <p:txBody>
          <a:bodyPr/>
          <a:lstStyle/>
          <a:p>
            <a:r>
              <a:rPr lang="fr-FR" dirty="0"/>
              <a:t>Ce mode permet de sauvegarder l’état exact de la machine virtuelle, ses données et sa configuration matérielle durant l’exécution de celle-ci. </a:t>
            </a:r>
          </a:p>
          <a:p>
            <a:endParaRPr lang="fr-FR" dirty="0"/>
          </a:p>
          <a:p>
            <a:r>
              <a:rPr lang="fr-FR" dirty="0"/>
              <a:t>Ce mode de point de contrôle est utilisé pour les environnements de test et développement, il est également intéressant lorsqu’on a besoin de récréer un état précis d’une machine virtuelle. </a:t>
            </a:r>
          </a:p>
          <a:p>
            <a:endParaRPr lang="fr-FR" dirty="0"/>
          </a:p>
          <a:p>
            <a:r>
              <a:rPr lang="fr-FR" dirty="0"/>
              <a:t>Par exemple lors d’une installation d’une application sur la machine virtuelle.</a:t>
            </a:r>
          </a:p>
        </p:txBody>
      </p:sp>
      <p:sp>
        <p:nvSpPr>
          <p:cNvPr id="4" name="Espace réservé du numéro de diapositive 3">
            <a:extLst>
              <a:ext uri="{FF2B5EF4-FFF2-40B4-BE49-F238E27FC236}">
                <a16:creationId xmlns:a16="http://schemas.microsoft.com/office/drawing/2014/main" id="{8FEEB94B-7431-426B-A2E5-6BBA09252B93}"/>
              </a:ext>
            </a:extLst>
          </p:cNvPr>
          <p:cNvSpPr>
            <a:spLocks noGrp="1"/>
          </p:cNvSpPr>
          <p:nvPr>
            <p:ph type="sldNum" sz="quarter" idx="12"/>
          </p:nvPr>
        </p:nvSpPr>
        <p:spPr/>
        <p:txBody>
          <a:bodyPr/>
          <a:lstStyle/>
          <a:p>
            <a:fld id="{3D8FCC80-B8C6-41B5-8B59-D370428BBA83}" type="slidenum">
              <a:rPr lang="fr-FR" smtClean="0"/>
              <a:t>49</a:t>
            </a:fld>
            <a:endParaRPr lang="fr-FR"/>
          </a:p>
        </p:txBody>
      </p:sp>
    </p:spTree>
    <p:extLst>
      <p:ext uri="{BB962C8B-B14F-4D97-AF65-F5344CB8AC3E}">
        <p14:creationId xmlns:p14="http://schemas.microsoft.com/office/powerpoint/2010/main" val="24367662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22FB19E-DAA9-4986-997F-70620D49E473}"/>
              </a:ext>
            </a:extLst>
          </p:cNvPr>
          <p:cNvSpPr>
            <a:spLocks noGrp="1"/>
          </p:cNvSpPr>
          <p:nvPr>
            <p:ph type="title"/>
          </p:nvPr>
        </p:nvSpPr>
        <p:spPr/>
        <p:txBody>
          <a:bodyPr/>
          <a:lstStyle/>
          <a:p>
            <a:r>
              <a:rPr lang="fr-FR" dirty="0"/>
              <a:t>Version 5</a:t>
            </a:r>
          </a:p>
        </p:txBody>
      </p:sp>
      <p:sp>
        <p:nvSpPr>
          <p:cNvPr id="3" name="Espace réservé du contenu 2">
            <a:extLst>
              <a:ext uri="{FF2B5EF4-FFF2-40B4-BE49-F238E27FC236}">
                <a16:creationId xmlns:a16="http://schemas.microsoft.com/office/drawing/2014/main" id="{D89395D3-1180-4256-9861-E579E173B617}"/>
              </a:ext>
            </a:extLst>
          </p:cNvPr>
          <p:cNvSpPr>
            <a:spLocks noGrp="1"/>
          </p:cNvSpPr>
          <p:nvPr>
            <p:ph idx="1"/>
          </p:nvPr>
        </p:nvSpPr>
        <p:spPr/>
        <p:txBody>
          <a:bodyPr/>
          <a:lstStyle/>
          <a:p>
            <a:r>
              <a:rPr lang="fr-FR" dirty="0"/>
              <a:t>Ce nouvel Hyper-V est arrivé avec un système d’exploitation basé sur Windows Server 2016 taillé pour le cloud afin de suivre la stratégie Microsoft qui tend de plus en plus vers Microsoft Azure « Cloud first - Mobile first ».</a:t>
            </a:r>
          </a:p>
        </p:txBody>
      </p:sp>
      <p:sp>
        <p:nvSpPr>
          <p:cNvPr id="4" name="Espace réservé du numéro de diapositive 3">
            <a:extLst>
              <a:ext uri="{FF2B5EF4-FFF2-40B4-BE49-F238E27FC236}">
                <a16:creationId xmlns:a16="http://schemas.microsoft.com/office/drawing/2014/main" id="{713D52F9-7789-4D78-8375-C0F3F62D9522}"/>
              </a:ext>
            </a:extLst>
          </p:cNvPr>
          <p:cNvSpPr>
            <a:spLocks noGrp="1"/>
          </p:cNvSpPr>
          <p:nvPr>
            <p:ph type="sldNum" sz="quarter" idx="12"/>
          </p:nvPr>
        </p:nvSpPr>
        <p:spPr/>
        <p:txBody>
          <a:bodyPr/>
          <a:lstStyle/>
          <a:p>
            <a:fld id="{3D8FCC80-B8C6-41B5-8B59-D370428BBA83}" type="slidenum">
              <a:rPr lang="fr-FR" smtClean="0"/>
              <a:t>5</a:t>
            </a:fld>
            <a:endParaRPr lang="fr-FR"/>
          </a:p>
        </p:txBody>
      </p:sp>
    </p:spTree>
    <p:extLst>
      <p:ext uri="{BB962C8B-B14F-4D97-AF65-F5344CB8AC3E}">
        <p14:creationId xmlns:p14="http://schemas.microsoft.com/office/powerpoint/2010/main" val="212981881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45F5453-0EAC-439A-9856-95D3D73E2F27}"/>
              </a:ext>
            </a:extLst>
          </p:cNvPr>
          <p:cNvSpPr>
            <a:spLocks noGrp="1"/>
          </p:cNvSpPr>
          <p:nvPr>
            <p:ph type="title"/>
          </p:nvPr>
        </p:nvSpPr>
        <p:spPr/>
        <p:txBody>
          <a:bodyPr/>
          <a:lstStyle/>
          <a:p>
            <a:r>
              <a:rPr lang="fr-FR" dirty="0" err="1"/>
              <a:t>Shielded</a:t>
            </a:r>
            <a:r>
              <a:rPr lang="fr-FR" dirty="0"/>
              <a:t> Virtual Machine</a:t>
            </a:r>
          </a:p>
        </p:txBody>
      </p:sp>
      <p:sp>
        <p:nvSpPr>
          <p:cNvPr id="3" name="Espace réservé du contenu 2">
            <a:extLst>
              <a:ext uri="{FF2B5EF4-FFF2-40B4-BE49-F238E27FC236}">
                <a16:creationId xmlns:a16="http://schemas.microsoft.com/office/drawing/2014/main" id="{C7B3D580-F631-4A05-BDDC-8FAAE22472F1}"/>
              </a:ext>
            </a:extLst>
          </p:cNvPr>
          <p:cNvSpPr>
            <a:spLocks noGrp="1"/>
          </p:cNvSpPr>
          <p:nvPr>
            <p:ph idx="1"/>
          </p:nvPr>
        </p:nvSpPr>
        <p:spPr/>
        <p:txBody>
          <a:bodyPr/>
          <a:lstStyle/>
          <a:p>
            <a:r>
              <a:rPr lang="fr-FR" dirty="0"/>
              <a:t>Permet de sécuriser la machine virtuelle en la chiffrant. Cette machine virtuelle ne fonctionnera que sur des hôtes de virtualisation de confiance qui sont déterminés par ce que l’on appelle un </a:t>
            </a:r>
            <a:r>
              <a:rPr lang="fr-FR" b="1" dirty="0"/>
              <a:t>Host Guardian Server</a:t>
            </a:r>
            <a:r>
              <a:rPr lang="fr-FR" dirty="0"/>
              <a:t>.</a:t>
            </a:r>
          </a:p>
          <a:p>
            <a:endParaRPr lang="fr-FR" dirty="0"/>
          </a:p>
          <a:p>
            <a:r>
              <a:rPr lang="fr-FR" dirty="0"/>
              <a:t>Voir TP</a:t>
            </a:r>
          </a:p>
        </p:txBody>
      </p:sp>
      <p:sp>
        <p:nvSpPr>
          <p:cNvPr id="4" name="Espace réservé du numéro de diapositive 3">
            <a:extLst>
              <a:ext uri="{FF2B5EF4-FFF2-40B4-BE49-F238E27FC236}">
                <a16:creationId xmlns:a16="http://schemas.microsoft.com/office/drawing/2014/main" id="{16A4B071-7194-470D-92FC-8D6786B3BA23}"/>
              </a:ext>
            </a:extLst>
          </p:cNvPr>
          <p:cNvSpPr>
            <a:spLocks noGrp="1"/>
          </p:cNvSpPr>
          <p:nvPr>
            <p:ph type="sldNum" sz="quarter" idx="12"/>
          </p:nvPr>
        </p:nvSpPr>
        <p:spPr/>
        <p:txBody>
          <a:bodyPr/>
          <a:lstStyle/>
          <a:p>
            <a:fld id="{3D8FCC80-B8C6-41B5-8B59-D370428BBA83}" type="slidenum">
              <a:rPr lang="fr-FR" smtClean="0"/>
              <a:t>50</a:t>
            </a:fld>
            <a:endParaRPr lang="fr-FR"/>
          </a:p>
        </p:txBody>
      </p:sp>
    </p:spTree>
    <p:extLst>
      <p:ext uri="{BB962C8B-B14F-4D97-AF65-F5344CB8AC3E}">
        <p14:creationId xmlns:p14="http://schemas.microsoft.com/office/powerpoint/2010/main" val="152790844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135D81C-D5C9-4197-B906-D97E61236431}"/>
              </a:ext>
            </a:extLst>
          </p:cNvPr>
          <p:cNvSpPr>
            <a:spLocks noGrp="1"/>
          </p:cNvSpPr>
          <p:nvPr>
            <p:ph type="title"/>
          </p:nvPr>
        </p:nvSpPr>
        <p:spPr/>
        <p:txBody>
          <a:bodyPr/>
          <a:lstStyle/>
          <a:p>
            <a:r>
              <a:rPr lang="fr-FR" dirty="0"/>
              <a:t>Virtual TPM</a:t>
            </a:r>
          </a:p>
        </p:txBody>
      </p:sp>
      <p:sp>
        <p:nvSpPr>
          <p:cNvPr id="3" name="Espace réservé du contenu 2">
            <a:extLst>
              <a:ext uri="{FF2B5EF4-FFF2-40B4-BE49-F238E27FC236}">
                <a16:creationId xmlns:a16="http://schemas.microsoft.com/office/drawing/2014/main" id="{D5DDDA4B-F324-4037-BE8C-DF8190098A7A}"/>
              </a:ext>
            </a:extLst>
          </p:cNvPr>
          <p:cNvSpPr>
            <a:spLocks noGrp="1"/>
          </p:cNvSpPr>
          <p:nvPr>
            <p:ph idx="1"/>
          </p:nvPr>
        </p:nvSpPr>
        <p:spPr/>
        <p:txBody>
          <a:bodyPr/>
          <a:lstStyle/>
          <a:p>
            <a:r>
              <a:rPr lang="fr-FR" dirty="0"/>
              <a:t>Hyper-V 2016 permet l’ajout d’un Virtual TPM (</a:t>
            </a:r>
            <a:r>
              <a:rPr lang="fr-FR" dirty="0" err="1"/>
              <a:t>Trusted</a:t>
            </a:r>
            <a:r>
              <a:rPr lang="fr-FR" dirty="0"/>
              <a:t> Platform Module) aux machines virtuelles afin de les chiffrer avec </a:t>
            </a:r>
            <a:r>
              <a:rPr lang="fr-FR" dirty="0" err="1"/>
              <a:t>Bitlocker</a:t>
            </a:r>
            <a:r>
              <a:rPr lang="fr-FR" dirty="0"/>
              <a:t>.</a:t>
            </a:r>
          </a:p>
          <a:p>
            <a:endParaRPr lang="fr-FR" dirty="0"/>
          </a:p>
          <a:p>
            <a:r>
              <a:rPr lang="fr-FR"/>
              <a:t>C’est </a:t>
            </a:r>
            <a:r>
              <a:rPr lang="fr-FR" dirty="0"/>
              <a:t>une fonctionnalité qui va permettre de sécuriser les environnements virtuels en particulier les machines virtuelles surtout si celles-ci sont hébergées dans un cloud avec plusieurs locataires par exemple.</a:t>
            </a:r>
          </a:p>
        </p:txBody>
      </p:sp>
      <p:sp>
        <p:nvSpPr>
          <p:cNvPr id="4" name="Espace réservé du numéro de diapositive 3">
            <a:extLst>
              <a:ext uri="{FF2B5EF4-FFF2-40B4-BE49-F238E27FC236}">
                <a16:creationId xmlns:a16="http://schemas.microsoft.com/office/drawing/2014/main" id="{52BCF3BD-63E9-4308-8318-90355BD93FEF}"/>
              </a:ext>
            </a:extLst>
          </p:cNvPr>
          <p:cNvSpPr>
            <a:spLocks noGrp="1"/>
          </p:cNvSpPr>
          <p:nvPr>
            <p:ph type="sldNum" sz="quarter" idx="12"/>
          </p:nvPr>
        </p:nvSpPr>
        <p:spPr/>
        <p:txBody>
          <a:bodyPr/>
          <a:lstStyle/>
          <a:p>
            <a:fld id="{3D8FCC80-B8C6-41B5-8B59-D370428BBA83}" type="slidenum">
              <a:rPr lang="fr-FR" smtClean="0"/>
              <a:t>51</a:t>
            </a:fld>
            <a:endParaRPr lang="fr-FR"/>
          </a:p>
        </p:txBody>
      </p:sp>
    </p:spTree>
    <p:extLst>
      <p:ext uri="{BB962C8B-B14F-4D97-AF65-F5344CB8AC3E}">
        <p14:creationId xmlns:p14="http://schemas.microsoft.com/office/powerpoint/2010/main" val="1677973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8E94F41-43F5-4B21-83BD-856AB6C2F776}"/>
              </a:ext>
            </a:extLst>
          </p:cNvPr>
          <p:cNvSpPr>
            <a:spLocks noGrp="1"/>
          </p:cNvSpPr>
          <p:nvPr>
            <p:ph type="title"/>
          </p:nvPr>
        </p:nvSpPr>
        <p:spPr/>
        <p:txBody>
          <a:bodyPr/>
          <a:lstStyle/>
          <a:p>
            <a:endParaRPr lang="fr-FR"/>
          </a:p>
        </p:txBody>
      </p:sp>
      <p:pic>
        <p:nvPicPr>
          <p:cNvPr id="6" name="Espace réservé du contenu 5">
            <a:extLst>
              <a:ext uri="{FF2B5EF4-FFF2-40B4-BE49-F238E27FC236}">
                <a16:creationId xmlns:a16="http://schemas.microsoft.com/office/drawing/2014/main" id="{01F4FA82-89E7-4811-B282-29DEB7CBA5F8}"/>
              </a:ext>
            </a:extLst>
          </p:cNvPr>
          <p:cNvPicPr>
            <a:picLocks noGrp="1" noChangeAspect="1"/>
          </p:cNvPicPr>
          <p:nvPr>
            <p:ph idx="1"/>
          </p:nvPr>
        </p:nvPicPr>
        <p:blipFill>
          <a:blip r:embed="rId2"/>
          <a:stretch>
            <a:fillRect/>
          </a:stretch>
        </p:blipFill>
        <p:spPr>
          <a:xfrm>
            <a:off x="457200" y="2428835"/>
            <a:ext cx="8229600" cy="3219529"/>
          </a:xfrm>
        </p:spPr>
      </p:pic>
      <p:sp>
        <p:nvSpPr>
          <p:cNvPr id="4" name="Espace réservé du numéro de diapositive 3">
            <a:extLst>
              <a:ext uri="{FF2B5EF4-FFF2-40B4-BE49-F238E27FC236}">
                <a16:creationId xmlns:a16="http://schemas.microsoft.com/office/drawing/2014/main" id="{B8EC9DFE-8460-46B9-B74F-C8F4CD189DC8}"/>
              </a:ext>
            </a:extLst>
          </p:cNvPr>
          <p:cNvSpPr>
            <a:spLocks noGrp="1"/>
          </p:cNvSpPr>
          <p:nvPr>
            <p:ph type="sldNum" sz="quarter" idx="12"/>
          </p:nvPr>
        </p:nvSpPr>
        <p:spPr/>
        <p:txBody>
          <a:bodyPr/>
          <a:lstStyle/>
          <a:p>
            <a:fld id="{3D8FCC80-B8C6-41B5-8B59-D370428BBA83}" type="slidenum">
              <a:rPr lang="fr-FR" smtClean="0"/>
              <a:t>6</a:t>
            </a:fld>
            <a:endParaRPr lang="fr-FR"/>
          </a:p>
        </p:txBody>
      </p:sp>
    </p:spTree>
    <p:extLst>
      <p:ext uri="{BB962C8B-B14F-4D97-AF65-F5344CB8AC3E}">
        <p14:creationId xmlns:p14="http://schemas.microsoft.com/office/powerpoint/2010/main" val="35670347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81E5561-0921-45CE-ACF0-8540EA708782}"/>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4F0D11D6-8648-4974-AD38-805C8A3C5F9E}"/>
              </a:ext>
            </a:extLst>
          </p:cNvPr>
          <p:cNvSpPr>
            <a:spLocks noGrp="1"/>
          </p:cNvSpPr>
          <p:nvPr>
            <p:ph idx="1"/>
          </p:nvPr>
        </p:nvSpPr>
        <p:spPr/>
        <p:txBody>
          <a:bodyPr/>
          <a:lstStyle/>
          <a:p>
            <a:r>
              <a:rPr lang="fr-FR" dirty="0"/>
              <a:t>Version prise en charge</a:t>
            </a:r>
          </a:p>
          <a:p>
            <a:r>
              <a:rPr lang="fr-FR" dirty="0" err="1">
                <a:solidFill>
                  <a:srgbClr val="FF0000"/>
                </a:solidFill>
              </a:rPr>
              <a:t>Get-VMHostSupportedVersion</a:t>
            </a:r>
            <a:r>
              <a:rPr lang="fr-FR" dirty="0">
                <a:solidFill>
                  <a:srgbClr val="FF0000"/>
                </a:solidFill>
              </a:rPr>
              <a:t> -Default</a:t>
            </a:r>
          </a:p>
          <a:p>
            <a:endParaRPr lang="fr-FR" dirty="0">
              <a:solidFill>
                <a:srgbClr val="FF0000"/>
              </a:solidFill>
            </a:endParaRPr>
          </a:p>
          <a:p>
            <a:r>
              <a:rPr lang="fr-FR" dirty="0"/>
              <a:t>Le rôle pas encore installé</a:t>
            </a:r>
          </a:p>
        </p:txBody>
      </p:sp>
      <p:sp>
        <p:nvSpPr>
          <p:cNvPr id="4" name="Espace réservé du numéro de diapositive 3">
            <a:extLst>
              <a:ext uri="{FF2B5EF4-FFF2-40B4-BE49-F238E27FC236}">
                <a16:creationId xmlns:a16="http://schemas.microsoft.com/office/drawing/2014/main" id="{C34A2BAA-2D81-4E62-B7FB-BF00631C04DF}"/>
              </a:ext>
            </a:extLst>
          </p:cNvPr>
          <p:cNvSpPr>
            <a:spLocks noGrp="1"/>
          </p:cNvSpPr>
          <p:nvPr>
            <p:ph type="sldNum" sz="quarter" idx="12"/>
          </p:nvPr>
        </p:nvSpPr>
        <p:spPr/>
        <p:txBody>
          <a:bodyPr/>
          <a:lstStyle/>
          <a:p>
            <a:fld id="{3D8FCC80-B8C6-41B5-8B59-D370428BBA83}" type="slidenum">
              <a:rPr lang="fr-FR" smtClean="0"/>
              <a:t>7</a:t>
            </a:fld>
            <a:endParaRPr lang="fr-FR"/>
          </a:p>
        </p:txBody>
      </p:sp>
    </p:spTree>
    <p:extLst>
      <p:ext uri="{BB962C8B-B14F-4D97-AF65-F5344CB8AC3E}">
        <p14:creationId xmlns:p14="http://schemas.microsoft.com/office/powerpoint/2010/main" val="24867556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C876CF6-F2B8-42EA-B1CF-85B2DDADF1D7}"/>
              </a:ext>
            </a:extLst>
          </p:cNvPr>
          <p:cNvSpPr>
            <a:spLocks noGrp="1"/>
          </p:cNvSpPr>
          <p:nvPr>
            <p:ph type="title"/>
          </p:nvPr>
        </p:nvSpPr>
        <p:spPr/>
        <p:txBody>
          <a:bodyPr/>
          <a:lstStyle/>
          <a:p>
            <a:r>
              <a:rPr lang="fr-FR" dirty="0"/>
              <a:t>Hyper-V et ses concurrents</a:t>
            </a:r>
          </a:p>
        </p:txBody>
      </p:sp>
      <p:sp>
        <p:nvSpPr>
          <p:cNvPr id="3" name="Espace réservé du contenu 2">
            <a:extLst>
              <a:ext uri="{FF2B5EF4-FFF2-40B4-BE49-F238E27FC236}">
                <a16:creationId xmlns:a16="http://schemas.microsoft.com/office/drawing/2014/main" id="{F71D3E45-2E38-4ED3-9354-FEC1F7A0AD06}"/>
              </a:ext>
            </a:extLst>
          </p:cNvPr>
          <p:cNvSpPr>
            <a:spLocks noGrp="1"/>
          </p:cNvSpPr>
          <p:nvPr>
            <p:ph idx="1"/>
          </p:nvPr>
        </p:nvSpPr>
        <p:spPr/>
        <p:txBody>
          <a:bodyPr/>
          <a:lstStyle/>
          <a:p>
            <a:r>
              <a:rPr lang="fr-FR" dirty="0"/>
              <a:t>Microsoft est rentré en 2008 dans la jeu concurrentiel de la virtualisation des serveurs.</a:t>
            </a:r>
          </a:p>
          <a:p>
            <a:endParaRPr lang="fr-FR" dirty="0"/>
          </a:p>
          <a:p>
            <a:r>
              <a:rPr lang="fr-FR" dirty="0"/>
              <a:t>Hyper-V est arrivé sur un marché déjà très concurrentiel :  </a:t>
            </a:r>
          </a:p>
          <a:p>
            <a:r>
              <a:rPr lang="fr-FR" dirty="0"/>
              <a:t>1- VMware ESXi. </a:t>
            </a:r>
          </a:p>
          <a:p>
            <a:endParaRPr lang="fr-FR" dirty="0"/>
          </a:p>
        </p:txBody>
      </p:sp>
      <p:sp>
        <p:nvSpPr>
          <p:cNvPr id="4" name="Espace réservé du numéro de diapositive 3">
            <a:extLst>
              <a:ext uri="{FF2B5EF4-FFF2-40B4-BE49-F238E27FC236}">
                <a16:creationId xmlns:a16="http://schemas.microsoft.com/office/drawing/2014/main" id="{83245B0D-5D59-4ABB-9F15-4B5C75AA6AB4}"/>
              </a:ext>
            </a:extLst>
          </p:cNvPr>
          <p:cNvSpPr>
            <a:spLocks noGrp="1"/>
          </p:cNvSpPr>
          <p:nvPr>
            <p:ph type="sldNum" sz="quarter" idx="12"/>
          </p:nvPr>
        </p:nvSpPr>
        <p:spPr/>
        <p:txBody>
          <a:bodyPr/>
          <a:lstStyle/>
          <a:p>
            <a:fld id="{3D8FCC80-B8C6-41B5-8B59-D370428BBA83}" type="slidenum">
              <a:rPr lang="fr-FR" smtClean="0"/>
              <a:t>8</a:t>
            </a:fld>
            <a:endParaRPr lang="fr-FR"/>
          </a:p>
        </p:txBody>
      </p:sp>
      <p:pic>
        <p:nvPicPr>
          <p:cNvPr id="6" name="Image 5">
            <a:extLst>
              <a:ext uri="{FF2B5EF4-FFF2-40B4-BE49-F238E27FC236}">
                <a16:creationId xmlns:a16="http://schemas.microsoft.com/office/drawing/2014/main" id="{2A274B86-1DF9-4294-A40D-01854680371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30116" y="4365104"/>
            <a:ext cx="2483768" cy="1643426"/>
          </a:xfrm>
          <a:prstGeom prst="rect">
            <a:avLst/>
          </a:prstGeom>
        </p:spPr>
      </p:pic>
    </p:spTree>
    <p:extLst>
      <p:ext uri="{BB962C8B-B14F-4D97-AF65-F5344CB8AC3E}">
        <p14:creationId xmlns:p14="http://schemas.microsoft.com/office/powerpoint/2010/main" val="20138602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63DF41E-49F4-43CB-B935-74D7865D1440}"/>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F71FE5A1-CF2F-45E3-8B5C-5F88BC231C9E}"/>
              </a:ext>
            </a:extLst>
          </p:cNvPr>
          <p:cNvSpPr>
            <a:spLocks noGrp="1"/>
          </p:cNvSpPr>
          <p:nvPr>
            <p:ph idx="1"/>
          </p:nvPr>
        </p:nvSpPr>
        <p:spPr/>
        <p:txBody>
          <a:bodyPr/>
          <a:lstStyle/>
          <a:p>
            <a:r>
              <a:rPr lang="fr-FR" dirty="0"/>
              <a:t>2- Citrix, avec sa solution </a:t>
            </a:r>
            <a:r>
              <a:rPr lang="fr-FR" dirty="0" err="1"/>
              <a:t>Xen</a:t>
            </a:r>
            <a:r>
              <a:rPr lang="fr-FR" dirty="0"/>
              <a:t> server, a été vite dépassé par Hyper-V.</a:t>
            </a:r>
          </a:p>
        </p:txBody>
      </p:sp>
      <p:sp>
        <p:nvSpPr>
          <p:cNvPr id="4" name="Espace réservé du numéro de diapositive 3">
            <a:extLst>
              <a:ext uri="{FF2B5EF4-FFF2-40B4-BE49-F238E27FC236}">
                <a16:creationId xmlns:a16="http://schemas.microsoft.com/office/drawing/2014/main" id="{DE3491B3-DC83-4C6A-85F1-32FB9BC73287}"/>
              </a:ext>
            </a:extLst>
          </p:cNvPr>
          <p:cNvSpPr>
            <a:spLocks noGrp="1"/>
          </p:cNvSpPr>
          <p:nvPr>
            <p:ph type="sldNum" sz="quarter" idx="12"/>
          </p:nvPr>
        </p:nvSpPr>
        <p:spPr/>
        <p:txBody>
          <a:bodyPr/>
          <a:lstStyle/>
          <a:p>
            <a:fld id="{3D8FCC80-B8C6-41B5-8B59-D370428BBA83}" type="slidenum">
              <a:rPr lang="fr-FR" smtClean="0"/>
              <a:t>9</a:t>
            </a:fld>
            <a:endParaRPr lang="fr-FR"/>
          </a:p>
        </p:txBody>
      </p:sp>
      <p:pic>
        <p:nvPicPr>
          <p:cNvPr id="7" name="Image 6">
            <a:extLst>
              <a:ext uri="{FF2B5EF4-FFF2-40B4-BE49-F238E27FC236}">
                <a16:creationId xmlns:a16="http://schemas.microsoft.com/office/drawing/2014/main" id="{5530E23E-5B9D-4E60-A5C4-B6C8313B42C5}"/>
              </a:ext>
            </a:extLst>
          </p:cNvPr>
          <p:cNvPicPr>
            <a:picLocks noChangeAspect="1"/>
          </p:cNvPicPr>
          <p:nvPr/>
        </p:nvPicPr>
        <p:blipFill>
          <a:blip r:embed="rId2"/>
          <a:stretch>
            <a:fillRect/>
          </a:stretch>
        </p:blipFill>
        <p:spPr>
          <a:xfrm>
            <a:off x="2339751" y="2708920"/>
            <a:ext cx="4244905" cy="2376264"/>
          </a:xfrm>
          <a:prstGeom prst="rect">
            <a:avLst/>
          </a:prstGeom>
        </p:spPr>
      </p:pic>
    </p:spTree>
    <p:extLst>
      <p:ext uri="{BB962C8B-B14F-4D97-AF65-F5344CB8AC3E}">
        <p14:creationId xmlns:p14="http://schemas.microsoft.com/office/powerpoint/2010/main" val="153299100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résentation1">
  <a:themeElements>
    <a:clrScheme name="Clarté">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que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té">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Présentation1</Template>
  <TotalTime>3251</TotalTime>
  <Words>2102</Words>
  <Application>Microsoft Office PowerPoint</Application>
  <PresentationFormat>Affichage à l'écran (4:3)</PresentationFormat>
  <Paragraphs>243</Paragraphs>
  <Slides>51</Slides>
  <Notes>1</Notes>
  <HiddenSlides>0</HiddenSlides>
  <MMClips>0</MMClips>
  <ScaleCrop>false</ScaleCrop>
  <HeadingPairs>
    <vt:vector size="6" baseType="variant">
      <vt:variant>
        <vt:lpstr>Polices utilisées</vt:lpstr>
      </vt:variant>
      <vt:variant>
        <vt:i4>2</vt:i4>
      </vt:variant>
      <vt:variant>
        <vt:lpstr>Thème</vt:lpstr>
      </vt:variant>
      <vt:variant>
        <vt:i4>1</vt:i4>
      </vt:variant>
      <vt:variant>
        <vt:lpstr>Titres des diapositives</vt:lpstr>
      </vt:variant>
      <vt:variant>
        <vt:i4>51</vt:i4>
      </vt:variant>
    </vt:vector>
  </HeadingPairs>
  <TitlesOfParts>
    <vt:vector size="54" baseType="lpstr">
      <vt:lpstr>Arial</vt:lpstr>
      <vt:lpstr>Calibri</vt:lpstr>
      <vt:lpstr>Présentation1</vt:lpstr>
      <vt:lpstr>HYPER-V</vt:lpstr>
      <vt:lpstr>Introduction</vt:lpstr>
      <vt:lpstr>Présentation d’Hyper-V</vt:lpstr>
      <vt:lpstr>Son histoire</vt:lpstr>
      <vt:lpstr>Version 5</vt:lpstr>
      <vt:lpstr>Présentation PowerPoint</vt:lpstr>
      <vt:lpstr>Présentation PowerPoint</vt:lpstr>
      <vt:lpstr>Hyper-V et ses concurrents</vt:lpstr>
      <vt:lpstr>Présentation PowerPoint</vt:lpstr>
      <vt:lpstr>Nutanix</vt:lpstr>
      <vt:lpstr>Kernel Virtual Machine</vt:lpstr>
      <vt:lpstr>Proxmox Virtual Environment (PVE)</vt:lpstr>
      <vt:lpstr>Présentation PowerPoint</vt:lpstr>
      <vt:lpstr>En 2016 - Gartner</vt:lpstr>
      <vt:lpstr>pour choisir le bon type d’hyperviseur</vt:lpstr>
      <vt:lpstr>Complexité</vt:lpstr>
      <vt:lpstr>Performance</vt:lpstr>
      <vt:lpstr>Coût</vt:lpstr>
      <vt:lpstr>Ecosystème</vt:lpstr>
      <vt:lpstr>Hyper-V</vt:lpstr>
      <vt:lpstr>Hyper-V en quelques mots</vt:lpstr>
      <vt:lpstr>Fonctionnement</vt:lpstr>
      <vt:lpstr>Présentation PowerPoint</vt:lpstr>
      <vt:lpstr>Présentation PowerPoint</vt:lpstr>
      <vt:lpstr>Présentation PowerPoint</vt:lpstr>
      <vt:lpstr>Présentation PowerPoint</vt:lpstr>
      <vt:lpstr>Présentation PowerPoint</vt:lpstr>
      <vt:lpstr>Présentation PowerPoint</vt:lpstr>
      <vt:lpstr>Les nouveautés</vt:lpstr>
      <vt:lpstr>Présentation PowerPoint</vt:lpstr>
      <vt:lpstr>nouveautés d’Hyper-V</vt:lpstr>
      <vt:lpstr>Receive Segment Coalescing</vt:lpstr>
      <vt:lpstr>Présentation PowerPoint</vt:lpstr>
      <vt:lpstr>Switch Embedded Teaming</vt:lpstr>
      <vt:lpstr>Présentation PowerPoint</vt:lpstr>
      <vt:lpstr>Commutateur virtuel de type NAT</vt:lpstr>
      <vt:lpstr>Hôte de protection des ressources</vt:lpstr>
      <vt:lpstr>Gestionnaire Hyper-V</vt:lpstr>
      <vt:lpstr>Nested Virtualization</vt:lpstr>
      <vt:lpstr>Présentation PowerPoint</vt:lpstr>
      <vt:lpstr>Mise à jour de cluster Hyper-V </vt:lpstr>
      <vt:lpstr>Priorité de démarrage des VMs</vt:lpstr>
      <vt:lpstr>Linux Secure Boot</vt:lpstr>
      <vt:lpstr>Présentation PowerPoint</vt:lpstr>
      <vt:lpstr>Ajout/suppression à chaud</vt:lpstr>
      <vt:lpstr>Point de contrôle</vt:lpstr>
      <vt:lpstr>Présentation PowerPoint</vt:lpstr>
      <vt:lpstr>Point de contrôle production </vt:lpstr>
      <vt:lpstr>Point de contrôle standard</vt:lpstr>
      <vt:lpstr>Shielded Virtual Machine</vt:lpstr>
      <vt:lpstr>Virtual TPM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HYPER-V</dc:title>
  <dc:creator>Richard Vidal</dc:creator>
  <cp:lastModifiedBy>richard vidal</cp:lastModifiedBy>
  <cp:revision>71</cp:revision>
  <dcterms:created xsi:type="dcterms:W3CDTF">2020-01-22T20:03:46Z</dcterms:created>
  <dcterms:modified xsi:type="dcterms:W3CDTF">2024-02-04T16:19:52Z</dcterms:modified>
</cp:coreProperties>
</file>